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Assistant"/>
      <p:regular r:id="rId29"/>
      <p:bold r:id="rId30"/>
    </p:embeddedFont>
    <p:embeddedFont>
      <p:font typeface="Quando"/>
      <p:regular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ssistant-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Quando-regular.fntdata"/><Relationship Id="rId30" Type="http://schemas.openxmlformats.org/officeDocument/2006/relationships/font" Target="fonts/Assistant-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22.png>
</file>

<file path=ppt/media/image23.pn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5" name="Shape 1895"/>
        <p:cNvGrpSpPr/>
        <p:nvPr/>
      </p:nvGrpSpPr>
      <p:grpSpPr>
        <a:xfrm>
          <a:off x="0" y="0"/>
          <a:ext cx="0" cy="0"/>
          <a:chOff x="0" y="0"/>
          <a:chExt cx="0" cy="0"/>
        </a:xfrm>
      </p:grpSpPr>
      <p:sp>
        <p:nvSpPr>
          <p:cNvPr id="1896" name="Google Shape;18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897" name="Google Shape;18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8" name="Shape 1958"/>
        <p:cNvGrpSpPr/>
        <p:nvPr/>
      </p:nvGrpSpPr>
      <p:grpSpPr>
        <a:xfrm>
          <a:off x="0" y="0"/>
          <a:ext cx="0" cy="0"/>
          <a:chOff x="0" y="0"/>
          <a:chExt cx="0" cy="0"/>
        </a:xfrm>
      </p:grpSpPr>
      <p:sp>
        <p:nvSpPr>
          <p:cNvPr id="1959" name="Google Shape;1959;g226fe409e18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0" name="Google Shape;1960;g226fe409e1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4" name="Shape 1964"/>
        <p:cNvGrpSpPr/>
        <p:nvPr/>
      </p:nvGrpSpPr>
      <p:grpSpPr>
        <a:xfrm>
          <a:off x="0" y="0"/>
          <a:ext cx="0" cy="0"/>
          <a:chOff x="0" y="0"/>
          <a:chExt cx="0" cy="0"/>
        </a:xfrm>
      </p:grpSpPr>
      <p:sp>
        <p:nvSpPr>
          <p:cNvPr id="1965" name="Google Shape;1965;g24c0f3c1c0f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6" name="Google Shape;1966;g24c0f3c1c0f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9" name="Shape 1969"/>
        <p:cNvGrpSpPr/>
        <p:nvPr/>
      </p:nvGrpSpPr>
      <p:grpSpPr>
        <a:xfrm>
          <a:off x="0" y="0"/>
          <a:ext cx="0" cy="0"/>
          <a:chOff x="0" y="0"/>
          <a:chExt cx="0" cy="0"/>
        </a:xfrm>
      </p:grpSpPr>
      <p:sp>
        <p:nvSpPr>
          <p:cNvPr id="1970" name="Google Shape;1970;g226cfc29ac1_0_1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1" name="Google Shape;1971;g226cfc29ac1_0_1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8" name="Shape 1978"/>
        <p:cNvGrpSpPr/>
        <p:nvPr/>
      </p:nvGrpSpPr>
      <p:grpSpPr>
        <a:xfrm>
          <a:off x="0" y="0"/>
          <a:ext cx="0" cy="0"/>
          <a:chOff x="0" y="0"/>
          <a:chExt cx="0" cy="0"/>
        </a:xfrm>
      </p:grpSpPr>
      <p:sp>
        <p:nvSpPr>
          <p:cNvPr id="1979" name="Google Shape;1979;g226fe409e18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0" name="Google Shape;1980;g226fe409e18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3" name="Shape 1983"/>
        <p:cNvGrpSpPr/>
        <p:nvPr/>
      </p:nvGrpSpPr>
      <p:grpSpPr>
        <a:xfrm>
          <a:off x="0" y="0"/>
          <a:ext cx="0" cy="0"/>
          <a:chOff x="0" y="0"/>
          <a:chExt cx="0" cy="0"/>
        </a:xfrm>
      </p:grpSpPr>
      <p:sp>
        <p:nvSpPr>
          <p:cNvPr id="1984" name="Google Shape;1984;g226cfc29ac1_0_1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5" name="Google Shape;1985;g226cfc29ac1_0_1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0" name="Shape 1990"/>
        <p:cNvGrpSpPr/>
        <p:nvPr/>
      </p:nvGrpSpPr>
      <p:grpSpPr>
        <a:xfrm>
          <a:off x="0" y="0"/>
          <a:ext cx="0" cy="0"/>
          <a:chOff x="0" y="0"/>
          <a:chExt cx="0" cy="0"/>
        </a:xfrm>
      </p:grpSpPr>
      <p:sp>
        <p:nvSpPr>
          <p:cNvPr id="1991" name="Google Shape;1991;g226fe409e1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2" name="Google Shape;1992;g226fe409e1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0" name="Shape 2010"/>
        <p:cNvGrpSpPr/>
        <p:nvPr/>
      </p:nvGrpSpPr>
      <p:grpSpPr>
        <a:xfrm>
          <a:off x="0" y="0"/>
          <a:ext cx="0" cy="0"/>
          <a:chOff x="0" y="0"/>
          <a:chExt cx="0" cy="0"/>
        </a:xfrm>
      </p:grpSpPr>
      <p:sp>
        <p:nvSpPr>
          <p:cNvPr id="2011" name="Google Shape;2011;g250ba90846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2" name="Google Shape;2012;g250ba90846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1" name="Shape 2021"/>
        <p:cNvGrpSpPr/>
        <p:nvPr/>
      </p:nvGrpSpPr>
      <p:grpSpPr>
        <a:xfrm>
          <a:off x="0" y="0"/>
          <a:ext cx="0" cy="0"/>
          <a:chOff x="0" y="0"/>
          <a:chExt cx="0" cy="0"/>
        </a:xfrm>
      </p:grpSpPr>
      <p:sp>
        <p:nvSpPr>
          <p:cNvPr id="2022" name="Google Shape;2022;g2509f720b7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3" name="Google Shape;2023;g2509f720b7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7" name="Shape 2027"/>
        <p:cNvGrpSpPr/>
        <p:nvPr/>
      </p:nvGrpSpPr>
      <p:grpSpPr>
        <a:xfrm>
          <a:off x="0" y="0"/>
          <a:ext cx="0" cy="0"/>
          <a:chOff x="0" y="0"/>
          <a:chExt cx="0" cy="0"/>
        </a:xfrm>
      </p:grpSpPr>
      <p:sp>
        <p:nvSpPr>
          <p:cNvPr id="2028" name="Google Shape;2028;g226d69f929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9" name="Google Shape;2029;g226d69f929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3" name="Shape 2033"/>
        <p:cNvGrpSpPr/>
        <p:nvPr/>
      </p:nvGrpSpPr>
      <p:grpSpPr>
        <a:xfrm>
          <a:off x="0" y="0"/>
          <a:ext cx="0" cy="0"/>
          <a:chOff x="0" y="0"/>
          <a:chExt cx="0" cy="0"/>
        </a:xfrm>
      </p:grpSpPr>
      <p:sp>
        <p:nvSpPr>
          <p:cNvPr id="2034" name="Google Shape;2034;g2509f720b7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5" name="Google Shape;2035;g2509f720b7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1" name="Shape 1901"/>
        <p:cNvGrpSpPr/>
        <p:nvPr/>
      </p:nvGrpSpPr>
      <p:grpSpPr>
        <a:xfrm>
          <a:off x="0" y="0"/>
          <a:ext cx="0" cy="0"/>
          <a:chOff x="0" y="0"/>
          <a:chExt cx="0" cy="0"/>
        </a:xfrm>
      </p:grpSpPr>
      <p:sp>
        <p:nvSpPr>
          <p:cNvPr id="1902" name="Google Shape;1902;g226cfc29ac1_0_1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3" name="Google Shape;1903;g226cfc29ac1_0_1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2" name="Shape 2042"/>
        <p:cNvGrpSpPr/>
        <p:nvPr/>
      </p:nvGrpSpPr>
      <p:grpSpPr>
        <a:xfrm>
          <a:off x="0" y="0"/>
          <a:ext cx="0" cy="0"/>
          <a:chOff x="0" y="0"/>
          <a:chExt cx="0" cy="0"/>
        </a:xfrm>
      </p:grpSpPr>
      <p:sp>
        <p:nvSpPr>
          <p:cNvPr id="2043" name="Google Shape;2043;g2270f88819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4" name="Google Shape;2044;g2270f88819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3" name="Shape 2053"/>
        <p:cNvGrpSpPr/>
        <p:nvPr/>
      </p:nvGrpSpPr>
      <p:grpSpPr>
        <a:xfrm>
          <a:off x="0" y="0"/>
          <a:ext cx="0" cy="0"/>
          <a:chOff x="0" y="0"/>
          <a:chExt cx="0" cy="0"/>
        </a:xfrm>
      </p:grpSpPr>
      <p:sp>
        <p:nvSpPr>
          <p:cNvPr id="2054" name="Google Shape;2054;g2270f888192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5" name="Google Shape;2055;g2270f88819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2" name="Shape 2062"/>
        <p:cNvGrpSpPr/>
        <p:nvPr/>
      </p:nvGrpSpPr>
      <p:grpSpPr>
        <a:xfrm>
          <a:off x="0" y="0"/>
          <a:ext cx="0" cy="0"/>
          <a:chOff x="0" y="0"/>
          <a:chExt cx="0" cy="0"/>
        </a:xfrm>
      </p:grpSpPr>
      <p:sp>
        <p:nvSpPr>
          <p:cNvPr id="2063" name="Google Shape;2063;g2270f888192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4" name="Google Shape;2064;g2270f88819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2" name="Shape 2072"/>
        <p:cNvGrpSpPr/>
        <p:nvPr/>
      </p:nvGrpSpPr>
      <p:grpSpPr>
        <a:xfrm>
          <a:off x="0" y="0"/>
          <a:ext cx="0" cy="0"/>
          <a:chOff x="0" y="0"/>
          <a:chExt cx="0" cy="0"/>
        </a:xfrm>
      </p:grpSpPr>
      <p:sp>
        <p:nvSpPr>
          <p:cNvPr id="2073" name="Google Shape;2073;g2270f88819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4" name="Google Shape;2074;g2270f88819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8" name="Shape 1908"/>
        <p:cNvGrpSpPr/>
        <p:nvPr/>
      </p:nvGrpSpPr>
      <p:grpSpPr>
        <a:xfrm>
          <a:off x="0" y="0"/>
          <a:ext cx="0" cy="0"/>
          <a:chOff x="0" y="0"/>
          <a:chExt cx="0" cy="0"/>
        </a:xfrm>
      </p:grpSpPr>
      <p:sp>
        <p:nvSpPr>
          <p:cNvPr id="1909" name="Google Shape;1909;g226fc67610f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0" name="Google Shape;1910;g226fc67610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5" name="Shape 1915"/>
        <p:cNvGrpSpPr/>
        <p:nvPr/>
      </p:nvGrpSpPr>
      <p:grpSpPr>
        <a:xfrm>
          <a:off x="0" y="0"/>
          <a:ext cx="0" cy="0"/>
          <a:chOff x="0" y="0"/>
          <a:chExt cx="0" cy="0"/>
        </a:xfrm>
      </p:grpSpPr>
      <p:sp>
        <p:nvSpPr>
          <p:cNvPr id="1916" name="Google Shape;1916;g226fe409e1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7" name="Google Shape;1917;g226fe409e1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1" name="Shape 1921"/>
        <p:cNvGrpSpPr/>
        <p:nvPr/>
      </p:nvGrpSpPr>
      <p:grpSpPr>
        <a:xfrm>
          <a:off x="0" y="0"/>
          <a:ext cx="0" cy="0"/>
          <a:chOff x="0" y="0"/>
          <a:chExt cx="0" cy="0"/>
        </a:xfrm>
      </p:grpSpPr>
      <p:sp>
        <p:nvSpPr>
          <p:cNvPr id="1922" name="Google Shape;1922;g24c0f3c1c0f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3" name="Google Shape;1923;g24c0f3c1c0f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8" name="Shape 1928"/>
        <p:cNvGrpSpPr/>
        <p:nvPr/>
      </p:nvGrpSpPr>
      <p:grpSpPr>
        <a:xfrm>
          <a:off x="0" y="0"/>
          <a:ext cx="0" cy="0"/>
          <a:chOff x="0" y="0"/>
          <a:chExt cx="0" cy="0"/>
        </a:xfrm>
      </p:grpSpPr>
      <p:sp>
        <p:nvSpPr>
          <p:cNvPr id="1929" name="Google Shape;1929;g226fc67610f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0" name="Google Shape;1930;g226fc67610f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8" name="Shape 1938"/>
        <p:cNvGrpSpPr/>
        <p:nvPr/>
      </p:nvGrpSpPr>
      <p:grpSpPr>
        <a:xfrm>
          <a:off x="0" y="0"/>
          <a:ext cx="0" cy="0"/>
          <a:chOff x="0" y="0"/>
          <a:chExt cx="0" cy="0"/>
        </a:xfrm>
      </p:grpSpPr>
      <p:sp>
        <p:nvSpPr>
          <p:cNvPr id="1939" name="Google Shape;1939;g226fc67610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0" name="Google Shape;1940;g226fc67610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4" name="Shape 1944"/>
        <p:cNvGrpSpPr/>
        <p:nvPr/>
      </p:nvGrpSpPr>
      <p:grpSpPr>
        <a:xfrm>
          <a:off x="0" y="0"/>
          <a:ext cx="0" cy="0"/>
          <a:chOff x="0" y="0"/>
          <a:chExt cx="0" cy="0"/>
        </a:xfrm>
      </p:grpSpPr>
      <p:sp>
        <p:nvSpPr>
          <p:cNvPr id="1945" name="Google Shape;1945;g24c0f3c1c0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6" name="Google Shape;1946;g24c0f3c1c0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2" name="Shape 1952"/>
        <p:cNvGrpSpPr/>
        <p:nvPr/>
      </p:nvGrpSpPr>
      <p:grpSpPr>
        <a:xfrm>
          <a:off x="0" y="0"/>
          <a:ext cx="0" cy="0"/>
          <a:chOff x="0" y="0"/>
          <a:chExt cx="0" cy="0"/>
        </a:xfrm>
      </p:grpSpPr>
      <p:sp>
        <p:nvSpPr>
          <p:cNvPr id="1953" name="Google Shape;1953;g24a79e1f19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4" name="Google Shape;1954;g24a79e1f19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0"/>
            <a:ext cx="1652294" cy="1382829"/>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5116800" y="3038001"/>
            <a:ext cx="4027327" cy="2088441"/>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rot="-329759">
            <a:off x="5683399" y="4828124"/>
            <a:ext cx="271077" cy="286003"/>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6650773" y="4454967"/>
            <a:ext cx="576052" cy="688530"/>
            <a:chOff x="1134425" y="2046200"/>
            <a:chExt cx="479125" cy="572725"/>
          </a:xfrm>
        </p:grpSpPr>
        <p:sp>
          <p:nvSpPr>
            <p:cNvPr id="13" name="Google Shape;13;p2"/>
            <p:cNvSpPr/>
            <p:nvPr/>
          </p:nvSpPr>
          <p:spPr>
            <a:xfrm>
              <a:off x="1134425" y="2238925"/>
              <a:ext cx="382425" cy="380000"/>
            </a:xfrm>
            <a:custGeom>
              <a:rect b="b" l="l" r="r" t="t"/>
              <a:pathLst>
                <a:path extrusionOk="0" h="15200" w="15297">
                  <a:moveTo>
                    <a:pt x="14396" y="0"/>
                  </a:moveTo>
                  <a:cubicBezTo>
                    <a:pt x="14290" y="0"/>
                    <a:pt x="14186" y="48"/>
                    <a:pt x="14139" y="150"/>
                  </a:cubicBezTo>
                  <a:cubicBezTo>
                    <a:pt x="13747" y="1022"/>
                    <a:pt x="13353" y="1894"/>
                    <a:pt x="12960" y="2767"/>
                  </a:cubicBezTo>
                  <a:cubicBezTo>
                    <a:pt x="12281" y="4271"/>
                    <a:pt x="11576" y="5768"/>
                    <a:pt x="10953" y="7298"/>
                  </a:cubicBezTo>
                  <a:cubicBezTo>
                    <a:pt x="10664" y="8012"/>
                    <a:pt x="10431" y="8751"/>
                    <a:pt x="10338" y="9517"/>
                  </a:cubicBezTo>
                  <a:cubicBezTo>
                    <a:pt x="10323" y="9632"/>
                    <a:pt x="10314" y="9749"/>
                    <a:pt x="10309" y="9865"/>
                  </a:cubicBezTo>
                  <a:cubicBezTo>
                    <a:pt x="9957" y="9199"/>
                    <a:pt x="9642" y="8515"/>
                    <a:pt x="9365" y="7819"/>
                  </a:cubicBezTo>
                  <a:cubicBezTo>
                    <a:pt x="8850" y="6523"/>
                    <a:pt x="8440" y="5187"/>
                    <a:pt x="8120" y="3831"/>
                  </a:cubicBezTo>
                  <a:cubicBezTo>
                    <a:pt x="7957" y="3146"/>
                    <a:pt x="7811" y="2457"/>
                    <a:pt x="7681" y="1766"/>
                  </a:cubicBezTo>
                  <a:cubicBezTo>
                    <a:pt x="7680" y="1761"/>
                    <a:pt x="7680" y="1757"/>
                    <a:pt x="7678" y="1753"/>
                  </a:cubicBezTo>
                  <a:cubicBezTo>
                    <a:pt x="7796" y="1751"/>
                    <a:pt x="7914" y="1730"/>
                    <a:pt x="8026" y="1684"/>
                  </a:cubicBezTo>
                  <a:cubicBezTo>
                    <a:pt x="8416" y="1528"/>
                    <a:pt x="8703" y="1176"/>
                    <a:pt x="8796" y="766"/>
                  </a:cubicBezTo>
                  <a:cubicBezTo>
                    <a:pt x="8829" y="618"/>
                    <a:pt x="8837" y="471"/>
                    <a:pt x="8823" y="328"/>
                  </a:cubicBezTo>
                  <a:lnTo>
                    <a:pt x="8823" y="328"/>
                  </a:lnTo>
                  <a:cubicBezTo>
                    <a:pt x="8391" y="603"/>
                    <a:pt x="7899" y="771"/>
                    <a:pt x="7348" y="771"/>
                  </a:cubicBezTo>
                  <a:cubicBezTo>
                    <a:pt x="7328" y="771"/>
                    <a:pt x="7307" y="771"/>
                    <a:pt x="7287" y="770"/>
                  </a:cubicBezTo>
                  <a:cubicBezTo>
                    <a:pt x="6979" y="764"/>
                    <a:pt x="6670" y="728"/>
                    <a:pt x="6363" y="672"/>
                  </a:cubicBezTo>
                  <a:lnTo>
                    <a:pt x="6363" y="672"/>
                  </a:lnTo>
                  <a:cubicBezTo>
                    <a:pt x="6399" y="848"/>
                    <a:pt x="6479" y="1016"/>
                    <a:pt x="6601" y="1153"/>
                  </a:cubicBezTo>
                  <a:cubicBezTo>
                    <a:pt x="6666" y="1273"/>
                    <a:pt x="6754" y="1383"/>
                    <a:pt x="6867" y="1473"/>
                  </a:cubicBezTo>
                  <a:cubicBezTo>
                    <a:pt x="6946" y="1536"/>
                    <a:pt x="7034" y="1590"/>
                    <a:pt x="7126" y="1635"/>
                  </a:cubicBezTo>
                  <a:cubicBezTo>
                    <a:pt x="7147" y="1806"/>
                    <a:pt x="7168" y="1979"/>
                    <a:pt x="7195" y="2150"/>
                  </a:cubicBezTo>
                  <a:cubicBezTo>
                    <a:pt x="7317" y="2950"/>
                    <a:pt x="7470" y="3744"/>
                    <a:pt x="7655" y="4533"/>
                  </a:cubicBezTo>
                  <a:cubicBezTo>
                    <a:pt x="7769" y="5016"/>
                    <a:pt x="7895" y="5497"/>
                    <a:pt x="8034" y="5975"/>
                  </a:cubicBezTo>
                  <a:cubicBezTo>
                    <a:pt x="6072" y="3972"/>
                    <a:pt x="3035" y="3641"/>
                    <a:pt x="610" y="2353"/>
                  </a:cubicBezTo>
                  <a:cubicBezTo>
                    <a:pt x="560" y="2326"/>
                    <a:pt x="507" y="2314"/>
                    <a:pt x="455" y="2314"/>
                  </a:cubicBezTo>
                  <a:cubicBezTo>
                    <a:pt x="216" y="2314"/>
                    <a:pt x="0" y="2568"/>
                    <a:pt x="154" y="2810"/>
                  </a:cubicBezTo>
                  <a:cubicBezTo>
                    <a:pt x="554" y="3444"/>
                    <a:pt x="1025" y="4036"/>
                    <a:pt x="1553" y="4568"/>
                  </a:cubicBezTo>
                  <a:cubicBezTo>
                    <a:pt x="2490" y="5510"/>
                    <a:pt x="3610" y="6280"/>
                    <a:pt x="4826" y="6814"/>
                  </a:cubicBezTo>
                  <a:cubicBezTo>
                    <a:pt x="5437" y="7081"/>
                    <a:pt x="6066" y="7300"/>
                    <a:pt x="6717" y="7450"/>
                  </a:cubicBezTo>
                  <a:cubicBezTo>
                    <a:pt x="7052" y="7526"/>
                    <a:pt x="7389" y="7585"/>
                    <a:pt x="7731" y="7630"/>
                  </a:cubicBezTo>
                  <a:cubicBezTo>
                    <a:pt x="7900" y="7652"/>
                    <a:pt x="8071" y="7676"/>
                    <a:pt x="8241" y="7676"/>
                  </a:cubicBezTo>
                  <a:cubicBezTo>
                    <a:pt x="8244" y="7676"/>
                    <a:pt x="8246" y="7676"/>
                    <a:pt x="8249" y="7676"/>
                  </a:cubicBezTo>
                  <a:cubicBezTo>
                    <a:pt x="8376" y="7676"/>
                    <a:pt x="8469" y="7644"/>
                    <a:pt x="8556" y="7580"/>
                  </a:cubicBezTo>
                  <a:cubicBezTo>
                    <a:pt x="9121" y="9140"/>
                    <a:pt x="9843" y="10640"/>
                    <a:pt x="10760" y="12026"/>
                  </a:cubicBezTo>
                  <a:cubicBezTo>
                    <a:pt x="10908" y="12250"/>
                    <a:pt x="11063" y="12471"/>
                    <a:pt x="11221" y="12688"/>
                  </a:cubicBezTo>
                  <a:cubicBezTo>
                    <a:pt x="10920" y="12535"/>
                    <a:pt x="10609" y="12399"/>
                    <a:pt x="10291" y="12285"/>
                  </a:cubicBezTo>
                  <a:cubicBezTo>
                    <a:pt x="9472" y="11991"/>
                    <a:pt x="8607" y="11871"/>
                    <a:pt x="7744" y="11801"/>
                  </a:cubicBezTo>
                  <a:cubicBezTo>
                    <a:pt x="6098" y="11667"/>
                    <a:pt x="4322" y="11739"/>
                    <a:pt x="2855" y="10862"/>
                  </a:cubicBezTo>
                  <a:cubicBezTo>
                    <a:pt x="2798" y="10828"/>
                    <a:pt x="2739" y="10813"/>
                    <a:pt x="2682" y="10813"/>
                  </a:cubicBezTo>
                  <a:cubicBezTo>
                    <a:pt x="2392" y="10813"/>
                    <a:pt x="2155" y="11203"/>
                    <a:pt x="2416" y="11433"/>
                  </a:cubicBezTo>
                  <a:cubicBezTo>
                    <a:pt x="3041" y="11986"/>
                    <a:pt x="3345" y="12803"/>
                    <a:pt x="3963" y="13367"/>
                  </a:cubicBezTo>
                  <a:cubicBezTo>
                    <a:pt x="5015" y="14330"/>
                    <a:pt x="6483" y="14575"/>
                    <a:pt x="7856" y="14678"/>
                  </a:cubicBezTo>
                  <a:cubicBezTo>
                    <a:pt x="8697" y="14740"/>
                    <a:pt x="9544" y="14767"/>
                    <a:pt x="10387" y="14808"/>
                  </a:cubicBezTo>
                  <a:cubicBezTo>
                    <a:pt x="10848" y="14831"/>
                    <a:pt x="11310" y="14854"/>
                    <a:pt x="11771" y="14877"/>
                  </a:cubicBezTo>
                  <a:cubicBezTo>
                    <a:pt x="12034" y="14890"/>
                    <a:pt x="12297" y="14912"/>
                    <a:pt x="12559" y="14912"/>
                  </a:cubicBezTo>
                  <a:cubicBezTo>
                    <a:pt x="12743" y="14912"/>
                    <a:pt x="12927" y="14901"/>
                    <a:pt x="13110" y="14868"/>
                  </a:cubicBezTo>
                  <a:cubicBezTo>
                    <a:pt x="13120" y="14878"/>
                    <a:pt x="13130" y="14889"/>
                    <a:pt x="13139" y="14898"/>
                  </a:cubicBezTo>
                  <a:cubicBezTo>
                    <a:pt x="13246" y="15000"/>
                    <a:pt x="13353" y="15101"/>
                    <a:pt x="13462" y="15199"/>
                  </a:cubicBezTo>
                  <a:lnTo>
                    <a:pt x="14578" y="15199"/>
                  </a:lnTo>
                  <a:cubicBezTo>
                    <a:pt x="14129" y="14832"/>
                    <a:pt x="13701" y="14441"/>
                    <a:pt x="13297" y="14026"/>
                  </a:cubicBezTo>
                  <a:lnTo>
                    <a:pt x="13295" y="14026"/>
                  </a:lnTo>
                  <a:cubicBezTo>
                    <a:pt x="12609" y="13319"/>
                    <a:pt x="11989" y="12549"/>
                    <a:pt x="11434" y="11734"/>
                  </a:cubicBezTo>
                  <a:cubicBezTo>
                    <a:pt x="11467" y="11719"/>
                    <a:pt x="11500" y="11700"/>
                    <a:pt x="11530" y="11673"/>
                  </a:cubicBezTo>
                  <a:cubicBezTo>
                    <a:pt x="11615" y="11596"/>
                    <a:pt x="11688" y="11494"/>
                    <a:pt x="11762" y="11406"/>
                  </a:cubicBezTo>
                  <a:cubicBezTo>
                    <a:pt x="11918" y="11217"/>
                    <a:pt x="12070" y="11023"/>
                    <a:pt x="12216" y="10828"/>
                  </a:cubicBezTo>
                  <a:cubicBezTo>
                    <a:pt x="12489" y="10463"/>
                    <a:pt x="12740" y="10086"/>
                    <a:pt x="12972" y="9696"/>
                  </a:cubicBezTo>
                  <a:cubicBezTo>
                    <a:pt x="14651" y="6869"/>
                    <a:pt x="15296" y="3462"/>
                    <a:pt x="14706" y="224"/>
                  </a:cubicBezTo>
                  <a:cubicBezTo>
                    <a:pt x="14679" y="81"/>
                    <a:pt x="14535" y="0"/>
                    <a:pt x="14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503825" y="2356550"/>
              <a:ext cx="109725" cy="262375"/>
            </a:xfrm>
            <a:custGeom>
              <a:rect b="b" l="l" r="r" t="t"/>
              <a:pathLst>
                <a:path extrusionOk="0" h="10495" w="4389">
                  <a:moveTo>
                    <a:pt x="2991" y="1"/>
                  </a:moveTo>
                  <a:cubicBezTo>
                    <a:pt x="2825" y="1"/>
                    <a:pt x="2663" y="116"/>
                    <a:pt x="2653" y="329"/>
                  </a:cubicBezTo>
                  <a:cubicBezTo>
                    <a:pt x="2608" y="1246"/>
                    <a:pt x="2429" y="2145"/>
                    <a:pt x="2181" y="3027"/>
                  </a:cubicBezTo>
                  <a:cubicBezTo>
                    <a:pt x="1733" y="4628"/>
                    <a:pt x="1073" y="6159"/>
                    <a:pt x="583" y="7745"/>
                  </a:cubicBezTo>
                  <a:cubicBezTo>
                    <a:pt x="343" y="8528"/>
                    <a:pt x="132" y="9327"/>
                    <a:pt x="20" y="10138"/>
                  </a:cubicBezTo>
                  <a:cubicBezTo>
                    <a:pt x="6" y="10244"/>
                    <a:pt x="0" y="10367"/>
                    <a:pt x="1" y="10494"/>
                  </a:cubicBezTo>
                  <a:lnTo>
                    <a:pt x="1837" y="10494"/>
                  </a:lnTo>
                  <a:cubicBezTo>
                    <a:pt x="2043" y="10204"/>
                    <a:pt x="2239" y="9906"/>
                    <a:pt x="2414" y="9597"/>
                  </a:cubicBezTo>
                  <a:cubicBezTo>
                    <a:pt x="4009" y="6790"/>
                    <a:pt x="4388" y="3296"/>
                    <a:pt x="3319" y="240"/>
                  </a:cubicBezTo>
                  <a:cubicBezTo>
                    <a:pt x="3262" y="77"/>
                    <a:pt x="3125" y="1"/>
                    <a:pt x="29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175700" y="2046200"/>
              <a:ext cx="238000" cy="212000"/>
            </a:xfrm>
            <a:custGeom>
              <a:rect b="b" l="l" r="r" t="t"/>
              <a:pathLst>
                <a:path extrusionOk="0" h="8480" w="9520">
                  <a:moveTo>
                    <a:pt x="4750" y="1"/>
                  </a:moveTo>
                  <a:cubicBezTo>
                    <a:pt x="4663" y="1"/>
                    <a:pt x="4574" y="11"/>
                    <a:pt x="4485" y="33"/>
                  </a:cubicBezTo>
                  <a:cubicBezTo>
                    <a:pt x="4063" y="135"/>
                    <a:pt x="3727" y="467"/>
                    <a:pt x="3501" y="824"/>
                  </a:cubicBezTo>
                  <a:cubicBezTo>
                    <a:pt x="3048" y="1538"/>
                    <a:pt x="2987" y="2421"/>
                    <a:pt x="3076" y="3242"/>
                  </a:cubicBezTo>
                  <a:cubicBezTo>
                    <a:pt x="3126" y="3692"/>
                    <a:pt x="3208" y="4138"/>
                    <a:pt x="3301" y="4583"/>
                  </a:cubicBezTo>
                  <a:cubicBezTo>
                    <a:pt x="3060" y="4310"/>
                    <a:pt x="2799" y="4055"/>
                    <a:pt x="2511" y="3843"/>
                  </a:cubicBezTo>
                  <a:cubicBezTo>
                    <a:pt x="2195" y="3610"/>
                    <a:pt x="1788" y="3460"/>
                    <a:pt x="1392" y="3460"/>
                  </a:cubicBezTo>
                  <a:cubicBezTo>
                    <a:pt x="1064" y="3460"/>
                    <a:pt x="743" y="3563"/>
                    <a:pt x="487" y="3810"/>
                  </a:cubicBezTo>
                  <a:cubicBezTo>
                    <a:pt x="0" y="4279"/>
                    <a:pt x="13" y="5041"/>
                    <a:pt x="295" y="5611"/>
                  </a:cubicBezTo>
                  <a:cubicBezTo>
                    <a:pt x="596" y="6221"/>
                    <a:pt x="1181" y="6689"/>
                    <a:pt x="1722" y="7079"/>
                  </a:cubicBezTo>
                  <a:cubicBezTo>
                    <a:pt x="2585" y="7702"/>
                    <a:pt x="3636" y="8183"/>
                    <a:pt x="4710" y="8379"/>
                  </a:cubicBezTo>
                  <a:cubicBezTo>
                    <a:pt x="5019" y="8437"/>
                    <a:pt x="5328" y="8472"/>
                    <a:pt x="5635" y="8479"/>
                  </a:cubicBezTo>
                  <a:cubicBezTo>
                    <a:pt x="5655" y="8480"/>
                    <a:pt x="5675" y="8480"/>
                    <a:pt x="5695" y="8480"/>
                  </a:cubicBezTo>
                  <a:cubicBezTo>
                    <a:pt x="6247" y="8480"/>
                    <a:pt x="6740" y="8311"/>
                    <a:pt x="7172" y="8037"/>
                  </a:cubicBezTo>
                  <a:cubicBezTo>
                    <a:pt x="7858" y="7600"/>
                    <a:pt x="8390" y="6890"/>
                    <a:pt x="8751" y="6144"/>
                  </a:cubicBezTo>
                  <a:cubicBezTo>
                    <a:pt x="8920" y="5792"/>
                    <a:pt x="9058" y="5421"/>
                    <a:pt x="9150" y="5040"/>
                  </a:cubicBezTo>
                  <a:cubicBezTo>
                    <a:pt x="9260" y="4748"/>
                    <a:pt x="9351" y="4452"/>
                    <a:pt x="9411" y="4156"/>
                  </a:cubicBezTo>
                  <a:cubicBezTo>
                    <a:pt x="9496" y="3732"/>
                    <a:pt x="9519" y="3302"/>
                    <a:pt x="9440" y="2875"/>
                  </a:cubicBezTo>
                  <a:cubicBezTo>
                    <a:pt x="9368" y="2486"/>
                    <a:pt x="9197" y="2017"/>
                    <a:pt x="8848" y="1793"/>
                  </a:cubicBezTo>
                  <a:cubicBezTo>
                    <a:pt x="8690" y="1692"/>
                    <a:pt x="8539" y="1648"/>
                    <a:pt x="8398" y="1648"/>
                  </a:cubicBezTo>
                  <a:cubicBezTo>
                    <a:pt x="7762" y="1648"/>
                    <a:pt x="7303" y="2532"/>
                    <a:pt x="7061" y="3040"/>
                  </a:cubicBezTo>
                  <a:cubicBezTo>
                    <a:pt x="6957" y="3255"/>
                    <a:pt x="6859" y="3472"/>
                    <a:pt x="6764" y="3691"/>
                  </a:cubicBezTo>
                  <a:cubicBezTo>
                    <a:pt x="6738" y="3375"/>
                    <a:pt x="6696" y="3060"/>
                    <a:pt x="6634" y="2747"/>
                  </a:cubicBezTo>
                  <a:cubicBezTo>
                    <a:pt x="6540" y="2292"/>
                    <a:pt x="6403" y="1846"/>
                    <a:pt x="6227" y="1416"/>
                  </a:cubicBezTo>
                  <a:cubicBezTo>
                    <a:pt x="6073" y="1040"/>
                    <a:pt x="5900" y="657"/>
                    <a:pt x="5604" y="368"/>
                  </a:cubicBezTo>
                  <a:cubicBezTo>
                    <a:pt x="5370" y="138"/>
                    <a:pt x="5069" y="1"/>
                    <a:pt x="47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a:off x="2" y="4152853"/>
            <a:ext cx="576066" cy="756232"/>
            <a:chOff x="1553050" y="1589425"/>
            <a:chExt cx="295025" cy="387275"/>
          </a:xfrm>
        </p:grpSpPr>
        <p:sp>
          <p:nvSpPr>
            <p:cNvPr id="17" name="Google Shape;17;p2"/>
            <p:cNvSpPr/>
            <p:nvPr/>
          </p:nvSpPr>
          <p:spPr>
            <a:xfrm>
              <a:off x="1553075" y="1589425"/>
              <a:ext cx="295000" cy="387275"/>
            </a:xfrm>
            <a:custGeom>
              <a:rect b="b" l="l" r="r" t="t"/>
              <a:pathLst>
                <a:path extrusionOk="0" h="15491" w="11800">
                  <a:moveTo>
                    <a:pt x="7565" y="0"/>
                  </a:moveTo>
                  <a:cubicBezTo>
                    <a:pt x="7235" y="0"/>
                    <a:pt x="6899" y="61"/>
                    <a:pt x="6575" y="163"/>
                  </a:cubicBezTo>
                  <a:cubicBezTo>
                    <a:pt x="6209" y="276"/>
                    <a:pt x="5862" y="432"/>
                    <a:pt x="5525" y="610"/>
                  </a:cubicBezTo>
                  <a:cubicBezTo>
                    <a:pt x="5271" y="483"/>
                    <a:pt x="5003" y="431"/>
                    <a:pt x="4733" y="431"/>
                  </a:cubicBezTo>
                  <a:cubicBezTo>
                    <a:pt x="4397" y="431"/>
                    <a:pt x="4057" y="511"/>
                    <a:pt x="3734" y="624"/>
                  </a:cubicBezTo>
                  <a:cubicBezTo>
                    <a:pt x="3193" y="813"/>
                    <a:pt x="2660" y="1046"/>
                    <a:pt x="2140" y="1284"/>
                  </a:cubicBezTo>
                  <a:cubicBezTo>
                    <a:pt x="1380" y="1630"/>
                    <a:pt x="631" y="2043"/>
                    <a:pt x="0" y="2597"/>
                  </a:cubicBezTo>
                  <a:lnTo>
                    <a:pt x="0" y="3826"/>
                  </a:lnTo>
                  <a:cubicBezTo>
                    <a:pt x="260" y="3666"/>
                    <a:pt x="534" y="3527"/>
                    <a:pt x="808" y="3400"/>
                  </a:cubicBezTo>
                  <a:cubicBezTo>
                    <a:pt x="1159" y="3240"/>
                    <a:pt x="1517" y="3084"/>
                    <a:pt x="1881" y="2956"/>
                  </a:cubicBezTo>
                  <a:cubicBezTo>
                    <a:pt x="2098" y="2881"/>
                    <a:pt x="2326" y="2827"/>
                    <a:pt x="2552" y="2827"/>
                  </a:cubicBezTo>
                  <a:cubicBezTo>
                    <a:pt x="2734" y="2827"/>
                    <a:pt x="2915" y="2862"/>
                    <a:pt x="3086" y="2947"/>
                  </a:cubicBezTo>
                  <a:cubicBezTo>
                    <a:pt x="3312" y="2829"/>
                    <a:pt x="3545" y="2722"/>
                    <a:pt x="3791" y="2646"/>
                  </a:cubicBezTo>
                  <a:cubicBezTo>
                    <a:pt x="4009" y="2578"/>
                    <a:pt x="4234" y="2537"/>
                    <a:pt x="4456" y="2537"/>
                  </a:cubicBezTo>
                  <a:cubicBezTo>
                    <a:pt x="4800" y="2537"/>
                    <a:pt x="5134" y="2636"/>
                    <a:pt x="5409" y="2886"/>
                  </a:cubicBezTo>
                  <a:cubicBezTo>
                    <a:pt x="5464" y="2935"/>
                    <a:pt x="5484" y="3022"/>
                    <a:pt x="5464" y="3091"/>
                  </a:cubicBezTo>
                  <a:cubicBezTo>
                    <a:pt x="4970" y="4762"/>
                    <a:pt x="3634" y="5965"/>
                    <a:pt x="2256" y="6942"/>
                  </a:cubicBezTo>
                  <a:cubicBezTo>
                    <a:pt x="2917" y="6769"/>
                    <a:pt x="3593" y="6653"/>
                    <a:pt x="4265" y="6653"/>
                  </a:cubicBezTo>
                  <a:cubicBezTo>
                    <a:pt x="4865" y="6653"/>
                    <a:pt x="5461" y="6745"/>
                    <a:pt x="6041" y="6973"/>
                  </a:cubicBezTo>
                  <a:cubicBezTo>
                    <a:pt x="6474" y="7143"/>
                    <a:pt x="6870" y="7378"/>
                    <a:pt x="7218" y="7687"/>
                  </a:cubicBezTo>
                  <a:cubicBezTo>
                    <a:pt x="7304" y="7763"/>
                    <a:pt x="7299" y="7915"/>
                    <a:pt x="7218" y="7992"/>
                  </a:cubicBezTo>
                  <a:cubicBezTo>
                    <a:pt x="6201" y="8968"/>
                    <a:pt x="4816" y="9312"/>
                    <a:pt x="3440" y="9312"/>
                  </a:cubicBezTo>
                  <a:cubicBezTo>
                    <a:pt x="3142" y="9312"/>
                    <a:pt x="2845" y="9296"/>
                    <a:pt x="2551" y="9266"/>
                  </a:cubicBezTo>
                  <a:lnTo>
                    <a:pt x="2551" y="9266"/>
                  </a:lnTo>
                  <a:cubicBezTo>
                    <a:pt x="2637" y="9306"/>
                    <a:pt x="2723" y="9344"/>
                    <a:pt x="2807" y="9384"/>
                  </a:cubicBezTo>
                  <a:cubicBezTo>
                    <a:pt x="3137" y="9539"/>
                    <a:pt x="3463" y="9699"/>
                    <a:pt x="3786" y="9866"/>
                  </a:cubicBezTo>
                  <a:cubicBezTo>
                    <a:pt x="4078" y="10017"/>
                    <a:pt x="4385" y="10158"/>
                    <a:pt x="4639" y="10369"/>
                  </a:cubicBezTo>
                  <a:cubicBezTo>
                    <a:pt x="4868" y="10557"/>
                    <a:pt x="5025" y="10837"/>
                    <a:pt x="4960" y="11140"/>
                  </a:cubicBezTo>
                  <a:cubicBezTo>
                    <a:pt x="4897" y="11430"/>
                    <a:pt x="4629" y="11646"/>
                    <a:pt x="4348" y="11711"/>
                  </a:cubicBezTo>
                  <a:cubicBezTo>
                    <a:pt x="4271" y="11729"/>
                    <a:pt x="4195" y="11737"/>
                    <a:pt x="4119" y="11737"/>
                  </a:cubicBezTo>
                  <a:cubicBezTo>
                    <a:pt x="3840" y="11737"/>
                    <a:pt x="3569" y="11631"/>
                    <a:pt x="3313" y="11524"/>
                  </a:cubicBezTo>
                  <a:cubicBezTo>
                    <a:pt x="2981" y="11385"/>
                    <a:pt x="2651" y="11239"/>
                    <a:pt x="2324" y="11086"/>
                  </a:cubicBezTo>
                  <a:cubicBezTo>
                    <a:pt x="2069" y="10967"/>
                    <a:pt x="1816" y="10840"/>
                    <a:pt x="1565" y="10713"/>
                  </a:cubicBezTo>
                  <a:lnTo>
                    <a:pt x="1565" y="10713"/>
                  </a:lnTo>
                  <a:cubicBezTo>
                    <a:pt x="1587" y="10746"/>
                    <a:pt x="1611" y="10779"/>
                    <a:pt x="1632" y="10814"/>
                  </a:cubicBezTo>
                  <a:cubicBezTo>
                    <a:pt x="1906" y="11253"/>
                    <a:pt x="2128" y="11772"/>
                    <a:pt x="2024" y="12299"/>
                  </a:cubicBezTo>
                  <a:cubicBezTo>
                    <a:pt x="1980" y="12531"/>
                    <a:pt x="1843" y="12751"/>
                    <a:pt x="1632" y="12863"/>
                  </a:cubicBezTo>
                  <a:cubicBezTo>
                    <a:pt x="1515" y="12926"/>
                    <a:pt x="1391" y="12954"/>
                    <a:pt x="1268" y="12954"/>
                  </a:cubicBezTo>
                  <a:cubicBezTo>
                    <a:pt x="1092" y="12954"/>
                    <a:pt x="917" y="12898"/>
                    <a:pt x="760" y="12806"/>
                  </a:cubicBezTo>
                  <a:cubicBezTo>
                    <a:pt x="491" y="12647"/>
                    <a:pt x="284" y="12409"/>
                    <a:pt x="92" y="12169"/>
                  </a:cubicBezTo>
                  <a:cubicBezTo>
                    <a:pt x="60" y="12129"/>
                    <a:pt x="31" y="12088"/>
                    <a:pt x="0" y="12047"/>
                  </a:cubicBezTo>
                  <a:lnTo>
                    <a:pt x="0" y="12723"/>
                  </a:lnTo>
                  <a:cubicBezTo>
                    <a:pt x="86" y="12878"/>
                    <a:pt x="172" y="13034"/>
                    <a:pt x="266" y="13187"/>
                  </a:cubicBezTo>
                  <a:cubicBezTo>
                    <a:pt x="511" y="13583"/>
                    <a:pt x="782" y="13960"/>
                    <a:pt x="1073" y="14323"/>
                  </a:cubicBezTo>
                  <a:cubicBezTo>
                    <a:pt x="1360" y="14680"/>
                    <a:pt x="1668" y="15034"/>
                    <a:pt x="2067" y="15270"/>
                  </a:cubicBezTo>
                  <a:cubicBezTo>
                    <a:pt x="2300" y="15407"/>
                    <a:pt x="2560" y="15491"/>
                    <a:pt x="2821" y="15491"/>
                  </a:cubicBezTo>
                  <a:cubicBezTo>
                    <a:pt x="3005" y="15491"/>
                    <a:pt x="3190" y="15449"/>
                    <a:pt x="3364" y="15355"/>
                  </a:cubicBezTo>
                  <a:cubicBezTo>
                    <a:pt x="3678" y="15188"/>
                    <a:pt x="3880" y="14860"/>
                    <a:pt x="3947" y="14518"/>
                  </a:cubicBezTo>
                  <a:cubicBezTo>
                    <a:pt x="4101" y="13734"/>
                    <a:pt x="3771" y="12962"/>
                    <a:pt x="3364" y="12307"/>
                  </a:cubicBezTo>
                  <a:cubicBezTo>
                    <a:pt x="3332" y="12256"/>
                    <a:pt x="3298" y="12207"/>
                    <a:pt x="3265" y="12157"/>
                  </a:cubicBezTo>
                  <a:lnTo>
                    <a:pt x="3265" y="12157"/>
                  </a:lnTo>
                  <a:cubicBezTo>
                    <a:pt x="3638" y="12348"/>
                    <a:pt x="4013" y="12536"/>
                    <a:pt x="4392" y="12714"/>
                  </a:cubicBezTo>
                  <a:cubicBezTo>
                    <a:pt x="4878" y="12941"/>
                    <a:pt x="5369" y="13157"/>
                    <a:pt x="5863" y="13364"/>
                  </a:cubicBezTo>
                  <a:cubicBezTo>
                    <a:pt x="6243" y="13523"/>
                    <a:pt x="6648" y="13680"/>
                    <a:pt x="7062" y="13680"/>
                  </a:cubicBezTo>
                  <a:cubicBezTo>
                    <a:pt x="7174" y="13680"/>
                    <a:pt x="7288" y="13668"/>
                    <a:pt x="7402" y="13642"/>
                  </a:cubicBezTo>
                  <a:cubicBezTo>
                    <a:pt x="7820" y="13545"/>
                    <a:pt x="8219" y="13224"/>
                    <a:pt x="8313" y="12793"/>
                  </a:cubicBezTo>
                  <a:cubicBezTo>
                    <a:pt x="8410" y="12343"/>
                    <a:pt x="8176" y="11926"/>
                    <a:pt x="7836" y="11646"/>
                  </a:cubicBezTo>
                  <a:cubicBezTo>
                    <a:pt x="7457" y="11334"/>
                    <a:pt x="7001" y="11123"/>
                    <a:pt x="6567" y="10899"/>
                  </a:cubicBezTo>
                  <a:cubicBezTo>
                    <a:pt x="6087" y="10650"/>
                    <a:pt x="5601" y="10412"/>
                    <a:pt x="5112" y="10182"/>
                  </a:cubicBezTo>
                  <a:cubicBezTo>
                    <a:pt x="4986" y="10123"/>
                    <a:pt x="4858" y="10066"/>
                    <a:pt x="4731" y="10008"/>
                  </a:cubicBezTo>
                  <a:lnTo>
                    <a:pt x="4731" y="10008"/>
                  </a:lnTo>
                  <a:cubicBezTo>
                    <a:pt x="5167" y="10051"/>
                    <a:pt x="5608" y="10075"/>
                    <a:pt x="6051" y="10075"/>
                  </a:cubicBezTo>
                  <a:cubicBezTo>
                    <a:pt x="8097" y="10075"/>
                    <a:pt x="10158" y="9564"/>
                    <a:pt x="11672" y="8111"/>
                  </a:cubicBezTo>
                  <a:cubicBezTo>
                    <a:pt x="11791" y="7997"/>
                    <a:pt x="11799" y="7772"/>
                    <a:pt x="11672" y="7659"/>
                  </a:cubicBezTo>
                  <a:cubicBezTo>
                    <a:pt x="11154" y="7198"/>
                    <a:pt x="10564" y="6850"/>
                    <a:pt x="9920" y="6597"/>
                  </a:cubicBezTo>
                  <a:cubicBezTo>
                    <a:pt x="9058" y="6258"/>
                    <a:pt x="8171" y="6120"/>
                    <a:pt x="7279" y="6120"/>
                  </a:cubicBezTo>
                  <a:cubicBezTo>
                    <a:pt x="6279" y="6120"/>
                    <a:pt x="5274" y="6293"/>
                    <a:pt x="4291" y="6549"/>
                  </a:cubicBezTo>
                  <a:cubicBezTo>
                    <a:pt x="6341" y="5098"/>
                    <a:pt x="8328" y="3308"/>
                    <a:pt x="9062" y="824"/>
                  </a:cubicBezTo>
                  <a:cubicBezTo>
                    <a:pt x="9091" y="721"/>
                    <a:pt x="9062" y="591"/>
                    <a:pt x="8981" y="518"/>
                  </a:cubicBezTo>
                  <a:cubicBezTo>
                    <a:pt x="8573" y="147"/>
                    <a:pt x="8077" y="0"/>
                    <a:pt x="7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553050" y="1652825"/>
              <a:ext cx="182625" cy="260475"/>
            </a:xfrm>
            <a:custGeom>
              <a:rect b="b" l="l" r="r" t="t"/>
              <a:pathLst>
                <a:path extrusionOk="0" h="10419" w="7305">
                  <a:moveTo>
                    <a:pt x="4457" y="1"/>
                  </a:moveTo>
                  <a:cubicBezTo>
                    <a:pt x="4235" y="1"/>
                    <a:pt x="4010" y="42"/>
                    <a:pt x="3792" y="110"/>
                  </a:cubicBezTo>
                  <a:cubicBezTo>
                    <a:pt x="3546" y="186"/>
                    <a:pt x="3313" y="291"/>
                    <a:pt x="3087" y="411"/>
                  </a:cubicBezTo>
                  <a:cubicBezTo>
                    <a:pt x="2915" y="326"/>
                    <a:pt x="2734" y="291"/>
                    <a:pt x="2552" y="291"/>
                  </a:cubicBezTo>
                  <a:cubicBezTo>
                    <a:pt x="2326" y="291"/>
                    <a:pt x="2098" y="344"/>
                    <a:pt x="1881" y="420"/>
                  </a:cubicBezTo>
                  <a:cubicBezTo>
                    <a:pt x="1518" y="547"/>
                    <a:pt x="1160" y="704"/>
                    <a:pt x="809" y="864"/>
                  </a:cubicBezTo>
                  <a:cubicBezTo>
                    <a:pt x="533" y="991"/>
                    <a:pt x="261" y="1130"/>
                    <a:pt x="0" y="1289"/>
                  </a:cubicBezTo>
                  <a:lnTo>
                    <a:pt x="0" y="9511"/>
                  </a:lnTo>
                  <a:cubicBezTo>
                    <a:pt x="32" y="9551"/>
                    <a:pt x="60" y="9593"/>
                    <a:pt x="92" y="9633"/>
                  </a:cubicBezTo>
                  <a:cubicBezTo>
                    <a:pt x="285" y="9872"/>
                    <a:pt x="492" y="10111"/>
                    <a:pt x="760" y="10270"/>
                  </a:cubicBezTo>
                  <a:lnTo>
                    <a:pt x="761" y="10270"/>
                  </a:lnTo>
                  <a:cubicBezTo>
                    <a:pt x="918" y="10362"/>
                    <a:pt x="1093" y="10418"/>
                    <a:pt x="1269" y="10418"/>
                  </a:cubicBezTo>
                  <a:cubicBezTo>
                    <a:pt x="1392" y="10418"/>
                    <a:pt x="1516" y="10390"/>
                    <a:pt x="1633" y="10327"/>
                  </a:cubicBezTo>
                  <a:cubicBezTo>
                    <a:pt x="1844" y="10215"/>
                    <a:pt x="1981" y="9993"/>
                    <a:pt x="2025" y="9763"/>
                  </a:cubicBezTo>
                  <a:cubicBezTo>
                    <a:pt x="2129" y="9236"/>
                    <a:pt x="1907" y="8717"/>
                    <a:pt x="1633" y="8278"/>
                  </a:cubicBezTo>
                  <a:cubicBezTo>
                    <a:pt x="1612" y="8243"/>
                    <a:pt x="1588" y="8210"/>
                    <a:pt x="1566" y="8177"/>
                  </a:cubicBezTo>
                  <a:lnTo>
                    <a:pt x="1566" y="8177"/>
                  </a:lnTo>
                  <a:cubicBezTo>
                    <a:pt x="1817" y="8304"/>
                    <a:pt x="2070" y="8431"/>
                    <a:pt x="2325" y="8550"/>
                  </a:cubicBezTo>
                  <a:cubicBezTo>
                    <a:pt x="2652" y="8703"/>
                    <a:pt x="2981" y="8849"/>
                    <a:pt x="3313" y="8987"/>
                  </a:cubicBezTo>
                  <a:cubicBezTo>
                    <a:pt x="3569" y="9095"/>
                    <a:pt x="3842" y="9201"/>
                    <a:pt x="4120" y="9201"/>
                  </a:cubicBezTo>
                  <a:cubicBezTo>
                    <a:pt x="4196" y="9201"/>
                    <a:pt x="4272" y="9193"/>
                    <a:pt x="4349" y="9175"/>
                  </a:cubicBezTo>
                  <a:cubicBezTo>
                    <a:pt x="4630" y="9109"/>
                    <a:pt x="4898" y="8894"/>
                    <a:pt x="4961" y="8602"/>
                  </a:cubicBezTo>
                  <a:cubicBezTo>
                    <a:pt x="5026" y="8301"/>
                    <a:pt x="4868" y="8021"/>
                    <a:pt x="4640" y="7833"/>
                  </a:cubicBezTo>
                  <a:cubicBezTo>
                    <a:pt x="4386" y="7622"/>
                    <a:pt x="4079" y="7481"/>
                    <a:pt x="3786" y="7330"/>
                  </a:cubicBezTo>
                  <a:cubicBezTo>
                    <a:pt x="3464" y="7163"/>
                    <a:pt x="3138" y="7001"/>
                    <a:pt x="2808" y="6848"/>
                  </a:cubicBezTo>
                  <a:cubicBezTo>
                    <a:pt x="2724" y="6808"/>
                    <a:pt x="2638" y="6770"/>
                    <a:pt x="2552" y="6730"/>
                  </a:cubicBezTo>
                  <a:lnTo>
                    <a:pt x="2552" y="6730"/>
                  </a:lnTo>
                  <a:cubicBezTo>
                    <a:pt x="2846" y="6760"/>
                    <a:pt x="3143" y="6776"/>
                    <a:pt x="3441" y="6776"/>
                  </a:cubicBezTo>
                  <a:cubicBezTo>
                    <a:pt x="4817" y="6776"/>
                    <a:pt x="6202" y="6432"/>
                    <a:pt x="7219" y="5456"/>
                  </a:cubicBezTo>
                  <a:cubicBezTo>
                    <a:pt x="7300" y="5379"/>
                    <a:pt x="7305" y="5227"/>
                    <a:pt x="7219" y="5151"/>
                  </a:cubicBezTo>
                  <a:cubicBezTo>
                    <a:pt x="6871" y="4841"/>
                    <a:pt x="6475" y="4607"/>
                    <a:pt x="6042" y="4437"/>
                  </a:cubicBezTo>
                  <a:cubicBezTo>
                    <a:pt x="5463" y="4209"/>
                    <a:pt x="4866" y="4116"/>
                    <a:pt x="4267" y="4116"/>
                  </a:cubicBezTo>
                  <a:cubicBezTo>
                    <a:pt x="3595" y="4116"/>
                    <a:pt x="2918" y="4233"/>
                    <a:pt x="2257" y="4406"/>
                  </a:cubicBezTo>
                  <a:cubicBezTo>
                    <a:pt x="3635" y="3429"/>
                    <a:pt x="4970" y="2226"/>
                    <a:pt x="5464" y="555"/>
                  </a:cubicBezTo>
                  <a:cubicBezTo>
                    <a:pt x="5484" y="486"/>
                    <a:pt x="5464" y="399"/>
                    <a:pt x="5410" y="349"/>
                  </a:cubicBezTo>
                  <a:cubicBezTo>
                    <a:pt x="5135" y="100"/>
                    <a:pt x="4801" y="1"/>
                    <a:pt x="44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 name="Google Shape;19;p2"/>
          <p:cNvGrpSpPr/>
          <p:nvPr/>
        </p:nvGrpSpPr>
        <p:grpSpPr>
          <a:xfrm>
            <a:off x="7609968" y="-112504"/>
            <a:ext cx="1180803" cy="881511"/>
            <a:chOff x="1135675" y="238125"/>
            <a:chExt cx="795475" cy="593850"/>
          </a:xfrm>
        </p:grpSpPr>
        <p:sp>
          <p:nvSpPr>
            <p:cNvPr id="20" name="Google Shape;20;p2"/>
            <p:cNvSpPr/>
            <p:nvPr/>
          </p:nvSpPr>
          <p:spPr>
            <a:xfrm>
              <a:off x="1250400" y="239575"/>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257125" y="265800"/>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1550125" y="238125"/>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135675" y="645275"/>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767250" y="559200"/>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2"/>
          <p:cNvGrpSpPr/>
          <p:nvPr/>
        </p:nvGrpSpPr>
        <p:grpSpPr>
          <a:xfrm rot="10800000">
            <a:off x="7153450" y="-55975"/>
            <a:ext cx="425675" cy="876350"/>
            <a:chOff x="7688700" y="915425"/>
            <a:chExt cx="425675" cy="876350"/>
          </a:xfrm>
        </p:grpSpPr>
        <p:sp>
          <p:nvSpPr>
            <p:cNvPr id="37" name="Google Shape;37;p2"/>
            <p:cNvSpPr/>
            <p:nvPr/>
          </p:nvSpPr>
          <p:spPr>
            <a:xfrm>
              <a:off x="7693425" y="1644625"/>
              <a:ext cx="1175" cy="1225"/>
            </a:xfrm>
            <a:custGeom>
              <a:rect b="b" l="l" r="r" t="t"/>
              <a:pathLst>
                <a:path extrusionOk="0" h="49" w="47">
                  <a:moveTo>
                    <a:pt x="0" y="0"/>
                  </a:moveTo>
                  <a:cubicBezTo>
                    <a:pt x="17" y="15"/>
                    <a:pt x="32" y="31"/>
                    <a:pt x="46" y="49"/>
                  </a:cubicBezTo>
                  <a:cubicBezTo>
                    <a:pt x="32" y="31"/>
                    <a:pt x="17" y="1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7688700" y="1642575"/>
              <a:ext cx="1200" cy="200"/>
            </a:xfrm>
            <a:custGeom>
              <a:rect b="b" l="l" r="r" t="t"/>
              <a:pathLst>
                <a:path extrusionOk="0" h="8" w="48">
                  <a:moveTo>
                    <a:pt x="0" y="0"/>
                  </a:moveTo>
                  <a:cubicBezTo>
                    <a:pt x="17" y="2"/>
                    <a:pt x="32" y="4"/>
                    <a:pt x="48" y="8"/>
                  </a:cubicBezTo>
                  <a:cubicBezTo>
                    <a:pt x="32" y="4"/>
                    <a:pt x="17" y="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7690450" y="1642925"/>
              <a:ext cx="1150" cy="500"/>
            </a:xfrm>
            <a:custGeom>
              <a:rect b="b" l="l" r="r" t="t"/>
              <a:pathLst>
                <a:path extrusionOk="0" h="20" w="46">
                  <a:moveTo>
                    <a:pt x="1" y="0"/>
                  </a:moveTo>
                  <a:cubicBezTo>
                    <a:pt x="16" y="5"/>
                    <a:pt x="31" y="12"/>
                    <a:pt x="45" y="20"/>
                  </a:cubicBezTo>
                  <a:cubicBezTo>
                    <a:pt x="31" y="12"/>
                    <a:pt x="16" y="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7694875" y="1646175"/>
              <a:ext cx="725" cy="1075"/>
            </a:xfrm>
            <a:custGeom>
              <a:rect b="b" l="l" r="r" t="t"/>
              <a:pathLst>
                <a:path extrusionOk="0" h="43" w="29">
                  <a:moveTo>
                    <a:pt x="0" y="1"/>
                  </a:moveTo>
                  <a:cubicBezTo>
                    <a:pt x="10" y="15"/>
                    <a:pt x="19" y="29"/>
                    <a:pt x="28" y="43"/>
                  </a:cubicBezTo>
                  <a:cubicBezTo>
                    <a:pt x="20" y="29"/>
                    <a:pt x="10" y="1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7692025" y="1643625"/>
              <a:ext cx="1400" cy="975"/>
            </a:xfrm>
            <a:custGeom>
              <a:rect b="b" l="l" r="r" t="t"/>
              <a:pathLst>
                <a:path extrusionOk="0" h="39" w="56">
                  <a:moveTo>
                    <a:pt x="0" y="0"/>
                  </a:moveTo>
                  <a:cubicBezTo>
                    <a:pt x="19" y="12"/>
                    <a:pt x="39" y="25"/>
                    <a:pt x="55" y="39"/>
                  </a:cubicBezTo>
                  <a:cubicBezTo>
                    <a:pt x="39" y="25"/>
                    <a:pt x="19" y="1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7695800" y="1647650"/>
              <a:ext cx="550" cy="1275"/>
            </a:xfrm>
            <a:custGeom>
              <a:rect b="b" l="l" r="r" t="t"/>
              <a:pathLst>
                <a:path extrusionOk="0" h="51" w="22">
                  <a:moveTo>
                    <a:pt x="0" y="1"/>
                  </a:moveTo>
                  <a:cubicBezTo>
                    <a:pt x="9" y="17"/>
                    <a:pt x="15" y="34"/>
                    <a:pt x="22" y="50"/>
                  </a:cubicBezTo>
                  <a:cubicBezTo>
                    <a:pt x="15" y="34"/>
                    <a:pt x="9" y="17"/>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7886450" y="1383725"/>
              <a:ext cx="11450" cy="10125"/>
            </a:xfrm>
            <a:custGeom>
              <a:rect b="b" l="l" r="r" t="t"/>
              <a:pathLst>
                <a:path extrusionOk="0" h="405" w="458">
                  <a:moveTo>
                    <a:pt x="0" y="1"/>
                  </a:moveTo>
                  <a:cubicBezTo>
                    <a:pt x="150" y="140"/>
                    <a:pt x="302" y="274"/>
                    <a:pt x="457" y="404"/>
                  </a:cubicBezTo>
                  <a:cubicBezTo>
                    <a:pt x="303" y="274"/>
                    <a:pt x="150" y="140"/>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7898700" y="1394525"/>
              <a:ext cx="11925" cy="9550"/>
            </a:xfrm>
            <a:custGeom>
              <a:rect b="b" l="l" r="r" t="t"/>
              <a:pathLst>
                <a:path extrusionOk="0" h="382" w="477">
                  <a:moveTo>
                    <a:pt x="1" y="0"/>
                  </a:moveTo>
                  <a:cubicBezTo>
                    <a:pt x="157" y="132"/>
                    <a:pt x="315" y="258"/>
                    <a:pt x="476" y="381"/>
                  </a:cubicBezTo>
                  <a:cubicBezTo>
                    <a:pt x="315" y="258"/>
                    <a:pt x="157" y="131"/>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7916250" y="1328150"/>
              <a:ext cx="9300" cy="16250"/>
            </a:xfrm>
            <a:custGeom>
              <a:rect b="b" l="l" r="r" t="t"/>
              <a:pathLst>
                <a:path extrusionOk="0" h="650" w="372">
                  <a:moveTo>
                    <a:pt x="1" y="1"/>
                  </a:moveTo>
                  <a:cubicBezTo>
                    <a:pt x="130" y="214"/>
                    <a:pt x="253" y="430"/>
                    <a:pt x="371" y="649"/>
                  </a:cubicBezTo>
                  <a:cubicBezTo>
                    <a:pt x="253" y="430"/>
                    <a:pt x="130" y="21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7905350" y="1310950"/>
              <a:ext cx="10800" cy="17000"/>
            </a:xfrm>
            <a:custGeom>
              <a:rect b="b" l="l" r="r" t="t"/>
              <a:pathLst>
                <a:path extrusionOk="0" h="680" w="432">
                  <a:moveTo>
                    <a:pt x="1" y="1"/>
                  </a:moveTo>
                  <a:cubicBezTo>
                    <a:pt x="149" y="225"/>
                    <a:pt x="293" y="450"/>
                    <a:pt x="432" y="680"/>
                  </a:cubicBezTo>
                  <a:cubicBezTo>
                    <a:pt x="293" y="450"/>
                    <a:pt x="149" y="225"/>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7949175" y="1570100"/>
              <a:ext cx="1525" cy="2425"/>
            </a:xfrm>
            <a:custGeom>
              <a:rect b="b" l="l" r="r" t="t"/>
              <a:pathLst>
                <a:path extrusionOk="0" h="97" w="61">
                  <a:moveTo>
                    <a:pt x="1" y="1"/>
                  </a:moveTo>
                  <a:cubicBezTo>
                    <a:pt x="21" y="33"/>
                    <a:pt x="42" y="65"/>
                    <a:pt x="61" y="97"/>
                  </a:cubicBezTo>
                  <a:cubicBezTo>
                    <a:pt x="42" y="65"/>
                    <a:pt x="21" y="3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7913100" y="1605725"/>
              <a:ext cx="49150" cy="76375"/>
            </a:xfrm>
            <a:custGeom>
              <a:rect b="b" l="l" r="r" t="t"/>
              <a:pathLst>
                <a:path extrusionOk="0" h="3055" w="1966">
                  <a:moveTo>
                    <a:pt x="1965" y="3055"/>
                  </a:moveTo>
                  <a:cubicBezTo>
                    <a:pt x="1267" y="2065"/>
                    <a:pt x="611" y="1046"/>
                    <a:pt x="0" y="0"/>
                  </a:cubicBezTo>
                  <a:cubicBezTo>
                    <a:pt x="611" y="1046"/>
                    <a:pt x="1267" y="2065"/>
                    <a:pt x="1965" y="30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7927700" y="1348325"/>
              <a:ext cx="8675" cy="17000"/>
            </a:xfrm>
            <a:custGeom>
              <a:rect b="b" l="l" r="r" t="t"/>
              <a:pathLst>
                <a:path extrusionOk="0" h="680" w="347">
                  <a:moveTo>
                    <a:pt x="0" y="1"/>
                  </a:moveTo>
                  <a:cubicBezTo>
                    <a:pt x="119" y="224"/>
                    <a:pt x="237" y="451"/>
                    <a:pt x="347" y="680"/>
                  </a:cubicBezTo>
                  <a:cubicBezTo>
                    <a:pt x="237" y="451"/>
                    <a:pt x="119" y="22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7944325" y="1562950"/>
              <a:ext cx="2075" cy="2925"/>
            </a:xfrm>
            <a:custGeom>
              <a:rect b="b" l="l" r="r" t="t"/>
              <a:pathLst>
                <a:path extrusionOk="0" h="117" w="83">
                  <a:moveTo>
                    <a:pt x="0" y="0"/>
                  </a:moveTo>
                  <a:cubicBezTo>
                    <a:pt x="28" y="39"/>
                    <a:pt x="55" y="77"/>
                    <a:pt x="82" y="117"/>
                  </a:cubicBezTo>
                  <a:cubicBezTo>
                    <a:pt x="55" y="77"/>
                    <a:pt x="28" y="39"/>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7939300" y="1556225"/>
              <a:ext cx="2550" cy="3350"/>
            </a:xfrm>
            <a:custGeom>
              <a:rect b="b" l="l" r="r" t="t"/>
              <a:pathLst>
                <a:path extrusionOk="0" h="134" w="102">
                  <a:moveTo>
                    <a:pt x="1" y="1"/>
                  </a:moveTo>
                  <a:cubicBezTo>
                    <a:pt x="35" y="44"/>
                    <a:pt x="68" y="89"/>
                    <a:pt x="102" y="134"/>
                  </a:cubicBezTo>
                  <a:cubicBezTo>
                    <a:pt x="68" y="89"/>
                    <a:pt x="35" y="4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7919750" y="1534525"/>
              <a:ext cx="17725" cy="19425"/>
            </a:xfrm>
            <a:custGeom>
              <a:rect b="b" l="l" r="r" t="t"/>
              <a:pathLst>
                <a:path extrusionOk="0" h="777" w="709">
                  <a:moveTo>
                    <a:pt x="0" y="1"/>
                  </a:moveTo>
                  <a:cubicBezTo>
                    <a:pt x="248" y="243"/>
                    <a:pt x="487" y="503"/>
                    <a:pt x="708" y="777"/>
                  </a:cubicBezTo>
                  <a:cubicBezTo>
                    <a:pt x="487" y="503"/>
                    <a:pt x="249" y="24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8008175" y="1566325"/>
              <a:ext cx="4475" cy="6350"/>
            </a:xfrm>
            <a:custGeom>
              <a:rect b="b" l="l" r="r" t="t"/>
              <a:pathLst>
                <a:path extrusionOk="0" h="254" w="179">
                  <a:moveTo>
                    <a:pt x="1" y="254"/>
                  </a:moveTo>
                  <a:cubicBezTo>
                    <a:pt x="60" y="168"/>
                    <a:pt x="119" y="84"/>
                    <a:pt x="179" y="1"/>
                  </a:cubicBezTo>
                  <a:cubicBezTo>
                    <a:pt x="119" y="84"/>
                    <a:pt x="60" y="168"/>
                    <a:pt x="1" y="25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7946200" y="1763200"/>
              <a:ext cx="14900" cy="9625"/>
            </a:xfrm>
            <a:custGeom>
              <a:rect b="b" l="l" r="r" t="t"/>
              <a:pathLst>
                <a:path extrusionOk="0" h="385" w="596">
                  <a:moveTo>
                    <a:pt x="1" y="384"/>
                  </a:moveTo>
                  <a:cubicBezTo>
                    <a:pt x="196" y="253"/>
                    <a:pt x="395" y="125"/>
                    <a:pt x="595" y="1"/>
                  </a:cubicBezTo>
                  <a:cubicBezTo>
                    <a:pt x="395" y="125"/>
                    <a:pt x="196" y="253"/>
                    <a:pt x="1" y="38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8035650" y="1501950"/>
              <a:ext cx="65150" cy="110400"/>
            </a:xfrm>
            <a:custGeom>
              <a:rect b="b" l="l" r="r" t="t"/>
              <a:pathLst>
                <a:path extrusionOk="0" h="4416" w="2606">
                  <a:moveTo>
                    <a:pt x="2199" y="1"/>
                  </a:moveTo>
                  <a:cubicBezTo>
                    <a:pt x="2142" y="1"/>
                    <a:pt x="2082" y="14"/>
                    <a:pt x="2023" y="42"/>
                  </a:cubicBezTo>
                  <a:cubicBezTo>
                    <a:pt x="1255" y="403"/>
                    <a:pt x="585" y="902"/>
                    <a:pt x="0" y="1489"/>
                  </a:cubicBezTo>
                  <a:cubicBezTo>
                    <a:pt x="23" y="1578"/>
                    <a:pt x="49" y="1668"/>
                    <a:pt x="81" y="1755"/>
                  </a:cubicBezTo>
                  <a:cubicBezTo>
                    <a:pt x="334" y="2458"/>
                    <a:pt x="843" y="3058"/>
                    <a:pt x="1494" y="3384"/>
                  </a:cubicBezTo>
                  <a:cubicBezTo>
                    <a:pt x="1310" y="3737"/>
                    <a:pt x="1108" y="4081"/>
                    <a:pt x="889" y="4416"/>
                  </a:cubicBezTo>
                  <a:cubicBezTo>
                    <a:pt x="1316" y="3765"/>
                    <a:pt x="1679" y="3076"/>
                    <a:pt x="1973" y="2351"/>
                  </a:cubicBezTo>
                  <a:cubicBezTo>
                    <a:pt x="2224" y="1734"/>
                    <a:pt x="2416" y="1098"/>
                    <a:pt x="2552" y="448"/>
                  </a:cubicBezTo>
                  <a:cubicBezTo>
                    <a:pt x="2605" y="193"/>
                    <a:pt x="2421" y="1"/>
                    <a:pt x="2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8013100" y="1559175"/>
              <a:ext cx="4950" cy="6550"/>
            </a:xfrm>
            <a:custGeom>
              <a:rect b="b" l="l" r="r" t="t"/>
              <a:pathLst>
                <a:path extrusionOk="0" h="262" w="198">
                  <a:moveTo>
                    <a:pt x="1" y="261"/>
                  </a:moveTo>
                  <a:cubicBezTo>
                    <a:pt x="65" y="173"/>
                    <a:pt x="131" y="86"/>
                    <a:pt x="198" y="0"/>
                  </a:cubicBezTo>
                  <a:cubicBezTo>
                    <a:pt x="131" y="86"/>
                    <a:pt x="65" y="173"/>
                    <a:pt x="1" y="26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7979075" y="1744825"/>
              <a:ext cx="15625" cy="8025"/>
            </a:xfrm>
            <a:custGeom>
              <a:rect b="b" l="l" r="r" t="t"/>
              <a:pathLst>
                <a:path extrusionOk="0" h="321" w="625">
                  <a:moveTo>
                    <a:pt x="0" y="320"/>
                  </a:moveTo>
                  <a:cubicBezTo>
                    <a:pt x="206" y="209"/>
                    <a:pt x="413" y="103"/>
                    <a:pt x="624" y="1"/>
                  </a:cubicBezTo>
                  <a:cubicBezTo>
                    <a:pt x="413" y="103"/>
                    <a:pt x="206" y="209"/>
                    <a:pt x="0" y="32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7907250" y="1728450"/>
              <a:ext cx="1750" cy="7825"/>
            </a:xfrm>
            <a:custGeom>
              <a:rect b="b" l="l" r="r" t="t"/>
              <a:pathLst>
                <a:path extrusionOk="0" h="313" w="70">
                  <a:moveTo>
                    <a:pt x="0" y="1"/>
                  </a:moveTo>
                  <a:cubicBezTo>
                    <a:pt x="24" y="104"/>
                    <a:pt x="47" y="208"/>
                    <a:pt x="69" y="313"/>
                  </a:cubicBezTo>
                  <a:cubicBezTo>
                    <a:pt x="47" y="208"/>
                    <a:pt x="24" y="10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7995700" y="1711775"/>
              <a:ext cx="118675" cy="73600"/>
            </a:xfrm>
            <a:custGeom>
              <a:rect b="b" l="l" r="r" t="t"/>
              <a:pathLst>
                <a:path extrusionOk="0" h="2944" w="4747">
                  <a:moveTo>
                    <a:pt x="664" y="1003"/>
                  </a:moveTo>
                  <a:cubicBezTo>
                    <a:pt x="440" y="1098"/>
                    <a:pt x="219" y="1197"/>
                    <a:pt x="0" y="1302"/>
                  </a:cubicBezTo>
                  <a:cubicBezTo>
                    <a:pt x="219" y="1197"/>
                    <a:pt x="440" y="1098"/>
                    <a:pt x="664" y="1003"/>
                  </a:cubicBezTo>
                  <a:lnTo>
                    <a:pt x="664" y="1003"/>
                  </a:lnTo>
                  <a:cubicBezTo>
                    <a:pt x="664" y="1003"/>
                    <a:pt x="664" y="1003"/>
                    <a:pt x="664" y="1003"/>
                  </a:cubicBezTo>
                  <a:close/>
                  <a:moveTo>
                    <a:pt x="4239" y="0"/>
                  </a:moveTo>
                  <a:cubicBezTo>
                    <a:pt x="4221" y="0"/>
                    <a:pt x="4202" y="2"/>
                    <a:pt x="4184" y="4"/>
                  </a:cubicBezTo>
                  <a:cubicBezTo>
                    <a:pt x="2972" y="189"/>
                    <a:pt x="1789" y="528"/>
                    <a:pt x="664" y="1003"/>
                  </a:cubicBezTo>
                  <a:lnTo>
                    <a:pt x="664" y="1003"/>
                  </a:lnTo>
                  <a:cubicBezTo>
                    <a:pt x="684" y="1223"/>
                    <a:pt x="725" y="1442"/>
                    <a:pt x="784" y="1652"/>
                  </a:cubicBezTo>
                  <a:lnTo>
                    <a:pt x="784" y="1654"/>
                  </a:lnTo>
                  <a:cubicBezTo>
                    <a:pt x="905" y="2085"/>
                    <a:pt x="1115" y="2550"/>
                    <a:pt x="1408" y="2944"/>
                  </a:cubicBezTo>
                  <a:cubicBezTo>
                    <a:pt x="1882" y="2670"/>
                    <a:pt x="2342" y="2372"/>
                    <a:pt x="2784" y="2046"/>
                  </a:cubicBezTo>
                  <a:cubicBezTo>
                    <a:pt x="3395" y="1595"/>
                    <a:pt x="3971" y="1100"/>
                    <a:pt x="4508" y="562"/>
                  </a:cubicBezTo>
                  <a:cubicBezTo>
                    <a:pt x="4746" y="322"/>
                    <a:pt x="4524" y="0"/>
                    <a:pt x="4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7997775" y="1220375"/>
              <a:ext cx="81325" cy="143575"/>
            </a:xfrm>
            <a:custGeom>
              <a:rect b="b" l="l" r="r" t="t"/>
              <a:pathLst>
                <a:path extrusionOk="0" h="5743" w="3253">
                  <a:moveTo>
                    <a:pt x="2785" y="1"/>
                  </a:moveTo>
                  <a:cubicBezTo>
                    <a:pt x="2697" y="1"/>
                    <a:pt x="2610" y="31"/>
                    <a:pt x="2545" y="99"/>
                  </a:cubicBezTo>
                  <a:cubicBezTo>
                    <a:pt x="1662" y="1014"/>
                    <a:pt x="751" y="2005"/>
                    <a:pt x="0" y="3084"/>
                  </a:cubicBezTo>
                  <a:cubicBezTo>
                    <a:pt x="18" y="3178"/>
                    <a:pt x="39" y="3271"/>
                    <a:pt x="63" y="3362"/>
                  </a:cubicBezTo>
                  <a:cubicBezTo>
                    <a:pt x="234" y="4004"/>
                    <a:pt x="657" y="4548"/>
                    <a:pt x="1205" y="4846"/>
                  </a:cubicBezTo>
                  <a:cubicBezTo>
                    <a:pt x="1059" y="5147"/>
                    <a:pt x="911" y="5445"/>
                    <a:pt x="760" y="5743"/>
                  </a:cubicBezTo>
                  <a:cubicBezTo>
                    <a:pt x="949" y="5371"/>
                    <a:pt x="1136" y="4996"/>
                    <a:pt x="1317" y="4620"/>
                  </a:cubicBezTo>
                  <a:cubicBezTo>
                    <a:pt x="1978" y="3253"/>
                    <a:pt x="2588" y="1862"/>
                    <a:pt x="3152" y="453"/>
                  </a:cubicBezTo>
                  <a:cubicBezTo>
                    <a:pt x="3253" y="202"/>
                    <a:pt x="3015" y="1"/>
                    <a:pt x="2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7962550" y="1753675"/>
              <a:ext cx="14975" cy="8650"/>
            </a:xfrm>
            <a:custGeom>
              <a:rect b="b" l="l" r="r" t="t"/>
              <a:pathLst>
                <a:path extrusionOk="0" h="346" w="599">
                  <a:moveTo>
                    <a:pt x="0" y="346"/>
                  </a:moveTo>
                  <a:cubicBezTo>
                    <a:pt x="197" y="227"/>
                    <a:pt x="396" y="112"/>
                    <a:pt x="599" y="1"/>
                  </a:cubicBezTo>
                  <a:cubicBezTo>
                    <a:pt x="396" y="112"/>
                    <a:pt x="197" y="227"/>
                    <a:pt x="0" y="34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8018250" y="1552200"/>
              <a:ext cx="5475" cy="6700"/>
            </a:xfrm>
            <a:custGeom>
              <a:rect b="b" l="l" r="r" t="t"/>
              <a:pathLst>
                <a:path extrusionOk="0" h="268" w="219">
                  <a:moveTo>
                    <a:pt x="1" y="268"/>
                  </a:moveTo>
                  <a:cubicBezTo>
                    <a:pt x="72" y="177"/>
                    <a:pt x="144" y="89"/>
                    <a:pt x="218" y="1"/>
                  </a:cubicBezTo>
                  <a:cubicBezTo>
                    <a:pt x="144" y="89"/>
                    <a:pt x="72" y="177"/>
                    <a:pt x="1" y="268"/>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8039675" y="1626225"/>
              <a:ext cx="8500" cy="11025"/>
            </a:xfrm>
            <a:custGeom>
              <a:rect b="b" l="l" r="r" t="t"/>
              <a:pathLst>
                <a:path extrusionOk="0" h="441" w="340">
                  <a:moveTo>
                    <a:pt x="339" y="1"/>
                  </a:moveTo>
                  <a:cubicBezTo>
                    <a:pt x="229" y="151"/>
                    <a:pt x="117" y="298"/>
                    <a:pt x="0" y="441"/>
                  </a:cubicBezTo>
                  <a:cubicBezTo>
                    <a:pt x="117" y="298"/>
                    <a:pt x="229" y="151"/>
                    <a:pt x="33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8050025" y="1613525"/>
              <a:ext cx="7050" cy="10150"/>
            </a:xfrm>
            <a:custGeom>
              <a:rect b="b" l="l" r="r" t="t"/>
              <a:pathLst>
                <a:path extrusionOk="0" h="406" w="282">
                  <a:moveTo>
                    <a:pt x="282" y="0"/>
                  </a:moveTo>
                  <a:cubicBezTo>
                    <a:pt x="191" y="137"/>
                    <a:pt x="98" y="272"/>
                    <a:pt x="1" y="405"/>
                  </a:cubicBezTo>
                  <a:cubicBezTo>
                    <a:pt x="98" y="272"/>
                    <a:pt x="191" y="137"/>
                    <a:pt x="28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8023750" y="1539150"/>
              <a:ext cx="11925" cy="13025"/>
            </a:xfrm>
            <a:custGeom>
              <a:rect b="b" l="l" r="r" t="t"/>
              <a:pathLst>
                <a:path extrusionOk="0" h="521" w="477">
                  <a:moveTo>
                    <a:pt x="476" y="1"/>
                  </a:moveTo>
                  <a:cubicBezTo>
                    <a:pt x="310" y="167"/>
                    <a:pt x="152" y="341"/>
                    <a:pt x="1" y="520"/>
                  </a:cubicBezTo>
                  <a:cubicBezTo>
                    <a:pt x="152" y="341"/>
                    <a:pt x="311" y="167"/>
                    <a:pt x="476"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8019275" y="1785350"/>
              <a:ext cx="11625" cy="6425"/>
            </a:xfrm>
            <a:custGeom>
              <a:rect b="b" l="l" r="r" t="t"/>
              <a:pathLst>
                <a:path extrusionOk="0" h="257" w="465">
                  <a:moveTo>
                    <a:pt x="465" y="1"/>
                  </a:moveTo>
                  <a:cubicBezTo>
                    <a:pt x="357" y="62"/>
                    <a:pt x="249" y="122"/>
                    <a:pt x="140" y="182"/>
                  </a:cubicBezTo>
                  <a:lnTo>
                    <a:pt x="140" y="182"/>
                  </a:lnTo>
                  <a:cubicBezTo>
                    <a:pt x="249" y="123"/>
                    <a:pt x="357" y="63"/>
                    <a:pt x="465" y="1"/>
                  </a:cubicBezTo>
                  <a:close/>
                  <a:moveTo>
                    <a:pt x="140" y="182"/>
                  </a:moveTo>
                  <a:lnTo>
                    <a:pt x="140" y="182"/>
                  </a:lnTo>
                  <a:cubicBezTo>
                    <a:pt x="94" y="207"/>
                    <a:pt x="47" y="232"/>
                    <a:pt x="1" y="257"/>
                  </a:cubicBezTo>
                  <a:lnTo>
                    <a:pt x="2" y="257"/>
                  </a:lnTo>
                  <a:cubicBezTo>
                    <a:pt x="48" y="232"/>
                    <a:pt x="94" y="207"/>
                    <a:pt x="140" y="1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7862050" y="1659075"/>
              <a:ext cx="45225" cy="116850"/>
            </a:xfrm>
            <a:custGeom>
              <a:rect b="b" l="l" r="r" t="t"/>
              <a:pathLst>
                <a:path extrusionOk="0" h="4674" w="1809">
                  <a:moveTo>
                    <a:pt x="619" y="0"/>
                  </a:moveTo>
                  <a:cubicBezTo>
                    <a:pt x="486" y="0"/>
                    <a:pt x="362" y="74"/>
                    <a:pt x="326" y="244"/>
                  </a:cubicBezTo>
                  <a:cubicBezTo>
                    <a:pt x="50" y="1549"/>
                    <a:pt x="1" y="2894"/>
                    <a:pt x="175" y="4210"/>
                  </a:cubicBezTo>
                  <a:lnTo>
                    <a:pt x="175" y="4210"/>
                  </a:lnTo>
                  <a:cubicBezTo>
                    <a:pt x="172" y="4191"/>
                    <a:pt x="170" y="4172"/>
                    <a:pt x="168" y="4153"/>
                  </a:cubicBezTo>
                  <a:cubicBezTo>
                    <a:pt x="384" y="4111"/>
                    <a:pt x="593" y="4023"/>
                    <a:pt x="780" y="3902"/>
                  </a:cubicBezTo>
                  <a:cubicBezTo>
                    <a:pt x="1220" y="3619"/>
                    <a:pt x="1547" y="3221"/>
                    <a:pt x="1808" y="2776"/>
                  </a:cubicBezTo>
                  <a:cubicBezTo>
                    <a:pt x="1605" y="1912"/>
                    <a:pt x="1297" y="1072"/>
                    <a:pt x="985" y="244"/>
                  </a:cubicBezTo>
                  <a:cubicBezTo>
                    <a:pt x="927" y="92"/>
                    <a:pt x="768" y="0"/>
                    <a:pt x="619" y="0"/>
                  </a:cubicBezTo>
                  <a:close/>
                  <a:moveTo>
                    <a:pt x="175" y="4210"/>
                  </a:moveTo>
                  <a:cubicBezTo>
                    <a:pt x="178" y="4234"/>
                    <a:pt x="181" y="4258"/>
                    <a:pt x="185" y="4282"/>
                  </a:cubicBezTo>
                  <a:lnTo>
                    <a:pt x="185" y="4282"/>
                  </a:lnTo>
                  <a:cubicBezTo>
                    <a:pt x="181" y="4258"/>
                    <a:pt x="178" y="4234"/>
                    <a:pt x="175" y="4210"/>
                  </a:cubicBezTo>
                  <a:close/>
                  <a:moveTo>
                    <a:pt x="185" y="4282"/>
                  </a:moveTo>
                  <a:cubicBezTo>
                    <a:pt x="203" y="4413"/>
                    <a:pt x="223" y="4543"/>
                    <a:pt x="246" y="4673"/>
                  </a:cubicBezTo>
                  <a:cubicBezTo>
                    <a:pt x="223" y="4542"/>
                    <a:pt x="203" y="4412"/>
                    <a:pt x="185" y="42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7969475" y="1343900"/>
              <a:ext cx="1875" cy="4325"/>
            </a:xfrm>
            <a:custGeom>
              <a:rect b="b" l="l" r="r" t="t"/>
              <a:pathLst>
                <a:path extrusionOk="0" h="173" w="75">
                  <a:moveTo>
                    <a:pt x="75" y="0"/>
                  </a:moveTo>
                  <a:lnTo>
                    <a:pt x="75" y="0"/>
                  </a:lnTo>
                  <a:cubicBezTo>
                    <a:pt x="49" y="58"/>
                    <a:pt x="24" y="114"/>
                    <a:pt x="1" y="173"/>
                  </a:cubicBezTo>
                  <a:cubicBezTo>
                    <a:pt x="24" y="115"/>
                    <a:pt x="49" y="58"/>
                    <a:pt x="75"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7809550" y="1218975"/>
              <a:ext cx="94425" cy="164725"/>
            </a:xfrm>
            <a:custGeom>
              <a:rect b="b" l="l" r="r" t="t"/>
              <a:pathLst>
                <a:path extrusionOk="0" h="6589" w="3777">
                  <a:moveTo>
                    <a:pt x="3321" y="2950"/>
                  </a:moveTo>
                  <a:cubicBezTo>
                    <a:pt x="3321" y="2950"/>
                    <a:pt x="3321" y="2950"/>
                    <a:pt x="3321" y="2950"/>
                  </a:cubicBezTo>
                  <a:lnTo>
                    <a:pt x="3321" y="2950"/>
                  </a:lnTo>
                  <a:cubicBezTo>
                    <a:pt x="3361" y="3005"/>
                    <a:pt x="3401" y="3059"/>
                    <a:pt x="3441" y="3114"/>
                  </a:cubicBezTo>
                  <a:lnTo>
                    <a:pt x="3441" y="3114"/>
                  </a:lnTo>
                  <a:cubicBezTo>
                    <a:pt x="3401" y="3059"/>
                    <a:pt x="3361" y="3004"/>
                    <a:pt x="3321" y="2950"/>
                  </a:cubicBezTo>
                  <a:close/>
                  <a:moveTo>
                    <a:pt x="3441" y="3114"/>
                  </a:moveTo>
                  <a:cubicBezTo>
                    <a:pt x="3555" y="3273"/>
                    <a:pt x="3666" y="3434"/>
                    <a:pt x="3776" y="3597"/>
                  </a:cubicBezTo>
                  <a:cubicBezTo>
                    <a:pt x="3667" y="3434"/>
                    <a:pt x="3555" y="3273"/>
                    <a:pt x="3441" y="3114"/>
                  </a:cubicBezTo>
                  <a:close/>
                  <a:moveTo>
                    <a:pt x="442" y="0"/>
                  </a:moveTo>
                  <a:cubicBezTo>
                    <a:pt x="258" y="0"/>
                    <a:pt x="85" y="134"/>
                    <a:pt x="79" y="356"/>
                  </a:cubicBezTo>
                  <a:cubicBezTo>
                    <a:pt x="1" y="2819"/>
                    <a:pt x="1323" y="4965"/>
                    <a:pt x="3073" y="6589"/>
                  </a:cubicBezTo>
                  <a:cubicBezTo>
                    <a:pt x="2762" y="6300"/>
                    <a:pt x="2466" y="5995"/>
                    <a:pt x="2188" y="5676"/>
                  </a:cubicBezTo>
                  <a:cubicBezTo>
                    <a:pt x="2498" y="5629"/>
                    <a:pt x="2722" y="5356"/>
                    <a:pt x="2856" y="5090"/>
                  </a:cubicBezTo>
                  <a:cubicBezTo>
                    <a:pt x="3041" y="4723"/>
                    <a:pt x="3142" y="4315"/>
                    <a:pt x="3210" y="3913"/>
                  </a:cubicBezTo>
                  <a:cubicBezTo>
                    <a:pt x="3265" y="3596"/>
                    <a:pt x="3303" y="3272"/>
                    <a:pt x="3321" y="2950"/>
                  </a:cubicBezTo>
                  <a:lnTo>
                    <a:pt x="3321" y="2950"/>
                  </a:lnTo>
                  <a:cubicBezTo>
                    <a:pt x="3073" y="2613"/>
                    <a:pt x="2813" y="2285"/>
                    <a:pt x="2541" y="1965"/>
                  </a:cubicBezTo>
                  <a:cubicBezTo>
                    <a:pt x="1975" y="1298"/>
                    <a:pt x="1359" y="674"/>
                    <a:pt x="699" y="99"/>
                  </a:cubicBezTo>
                  <a:cubicBezTo>
                    <a:pt x="622" y="31"/>
                    <a:pt x="531"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7965725" y="1354300"/>
              <a:ext cx="1375" cy="3550"/>
            </a:xfrm>
            <a:custGeom>
              <a:rect b="b" l="l" r="r" t="t"/>
              <a:pathLst>
                <a:path extrusionOk="0" h="142" w="55">
                  <a:moveTo>
                    <a:pt x="1" y="141"/>
                  </a:moveTo>
                  <a:cubicBezTo>
                    <a:pt x="19" y="94"/>
                    <a:pt x="37" y="48"/>
                    <a:pt x="55" y="1"/>
                  </a:cubicBezTo>
                  <a:cubicBezTo>
                    <a:pt x="37" y="48"/>
                    <a:pt x="19" y="94"/>
                    <a:pt x="1" y="14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7866400" y="1505425"/>
              <a:ext cx="58275" cy="99325"/>
            </a:xfrm>
            <a:custGeom>
              <a:rect b="b" l="l" r="r" t="t"/>
              <a:pathLst>
                <a:path extrusionOk="0" h="3973" w="2331">
                  <a:moveTo>
                    <a:pt x="521" y="0"/>
                  </a:moveTo>
                  <a:cubicBezTo>
                    <a:pt x="321" y="0"/>
                    <a:pt x="129" y="111"/>
                    <a:pt x="72" y="319"/>
                  </a:cubicBezTo>
                  <a:cubicBezTo>
                    <a:pt x="0" y="579"/>
                    <a:pt x="208" y="878"/>
                    <a:pt x="316" y="1101"/>
                  </a:cubicBezTo>
                  <a:cubicBezTo>
                    <a:pt x="786" y="2076"/>
                    <a:pt x="1297" y="3033"/>
                    <a:pt x="1841" y="3969"/>
                  </a:cubicBezTo>
                  <a:cubicBezTo>
                    <a:pt x="1843" y="3970"/>
                    <a:pt x="1844" y="3971"/>
                    <a:pt x="1844" y="3972"/>
                  </a:cubicBezTo>
                  <a:cubicBezTo>
                    <a:pt x="1868" y="3924"/>
                    <a:pt x="1890" y="3877"/>
                    <a:pt x="1910" y="3829"/>
                  </a:cubicBezTo>
                  <a:cubicBezTo>
                    <a:pt x="2252" y="3025"/>
                    <a:pt x="2331" y="2021"/>
                    <a:pt x="2134" y="1165"/>
                  </a:cubicBezTo>
                  <a:cubicBezTo>
                    <a:pt x="2007" y="1041"/>
                    <a:pt x="1880" y="920"/>
                    <a:pt x="1749" y="805"/>
                  </a:cubicBezTo>
                  <a:cubicBezTo>
                    <a:pt x="1584" y="660"/>
                    <a:pt x="1414" y="520"/>
                    <a:pt x="1240" y="386"/>
                  </a:cubicBezTo>
                  <a:cubicBezTo>
                    <a:pt x="1060" y="248"/>
                    <a:pt x="868" y="65"/>
                    <a:pt x="642" y="14"/>
                  </a:cubicBezTo>
                  <a:cubicBezTo>
                    <a:pt x="602" y="5"/>
                    <a:pt x="561" y="0"/>
                    <a:pt x="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7868475" y="1777550"/>
              <a:ext cx="2675" cy="13150"/>
            </a:xfrm>
            <a:custGeom>
              <a:rect b="b" l="l" r="r" t="t"/>
              <a:pathLst>
                <a:path extrusionOk="0" h="526" w="107">
                  <a:moveTo>
                    <a:pt x="106" y="525"/>
                  </a:moveTo>
                  <a:cubicBezTo>
                    <a:pt x="67" y="351"/>
                    <a:pt x="32" y="176"/>
                    <a:pt x="0" y="1"/>
                  </a:cubicBezTo>
                  <a:cubicBezTo>
                    <a:pt x="32" y="176"/>
                    <a:pt x="67" y="351"/>
                    <a:pt x="106" y="52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7973625" y="1334075"/>
              <a:ext cx="2300" cy="4750"/>
            </a:xfrm>
            <a:custGeom>
              <a:rect b="b" l="l" r="r" t="t"/>
              <a:pathLst>
                <a:path extrusionOk="0" h="190" w="92">
                  <a:moveTo>
                    <a:pt x="1" y="190"/>
                  </a:moveTo>
                  <a:cubicBezTo>
                    <a:pt x="30" y="126"/>
                    <a:pt x="61" y="63"/>
                    <a:pt x="92" y="0"/>
                  </a:cubicBezTo>
                  <a:cubicBezTo>
                    <a:pt x="61" y="63"/>
                    <a:pt x="30" y="126"/>
                    <a:pt x="1" y="19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7871150" y="1790825"/>
              <a:ext cx="250" cy="950"/>
            </a:xfrm>
            <a:custGeom>
              <a:rect b="b" l="l" r="r" t="t"/>
              <a:pathLst>
                <a:path extrusionOk="0" h="38" w="10">
                  <a:moveTo>
                    <a:pt x="1" y="1"/>
                  </a:moveTo>
                  <a:cubicBezTo>
                    <a:pt x="3" y="12"/>
                    <a:pt x="6" y="25"/>
                    <a:pt x="10" y="38"/>
                  </a:cubicBezTo>
                  <a:cubicBezTo>
                    <a:pt x="7" y="25"/>
                    <a:pt x="3" y="12"/>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7978175" y="1324550"/>
              <a:ext cx="2750" cy="5075"/>
            </a:xfrm>
            <a:custGeom>
              <a:rect b="b" l="l" r="r" t="t"/>
              <a:pathLst>
                <a:path extrusionOk="0" h="203" w="110">
                  <a:moveTo>
                    <a:pt x="0" y="202"/>
                  </a:moveTo>
                  <a:cubicBezTo>
                    <a:pt x="36" y="135"/>
                    <a:pt x="72" y="68"/>
                    <a:pt x="109" y="0"/>
                  </a:cubicBezTo>
                  <a:cubicBezTo>
                    <a:pt x="72" y="68"/>
                    <a:pt x="36" y="135"/>
                    <a:pt x="0" y="20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7993750" y="1588600"/>
              <a:ext cx="4325" cy="7625"/>
            </a:xfrm>
            <a:custGeom>
              <a:rect b="b" l="l" r="r" t="t"/>
              <a:pathLst>
                <a:path extrusionOk="0" h="305" w="173">
                  <a:moveTo>
                    <a:pt x="0" y="304"/>
                  </a:moveTo>
                  <a:cubicBezTo>
                    <a:pt x="56" y="203"/>
                    <a:pt x="114" y="102"/>
                    <a:pt x="173" y="1"/>
                  </a:cubicBezTo>
                  <a:cubicBezTo>
                    <a:pt x="114" y="102"/>
                    <a:pt x="56" y="203"/>
                    <a:pt x="0" y="3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8003550" y="1573650"/>
              <a:ext cx="4000" cy="6100"/>
            </a:xfrm>
            <a:custGeom>
              <a:rect b="b" l="l" r="r" t="t"/>
              <a:pathLst>
                <a:path extrusionOk="0" h="244" w="160">
                  <a:moveTo>
                    <a:pt x="159" y="1"/>
                  </a:moveTo>
                  <a:cubicBezTo>
                    <a:pt x="104" y="80"/>
                    <a:pt x="52" y="162"/>
                    <a:pt x="1" y="244"/>
                  </a:cubicBezTo>
                  <a:cubicBezTo>
                    <a:pt x="52" y="162"/>
                    <a:pt x="105" y="80"/>
                    <a:pt x="15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7993300" y="1297475"/>
              <a:ext cx="4500" cy="6650"/>
            </a:xfrm>
            <a:custGeom>
              <a:rect b="b" l="l" r="r" t="t"/>
              <a:pathLst>
                <a:path extrusionOk="0" h="266" w="180">
                  <a:moveTo>
                    <a:pt x="0" y="265"/>
                  </a:moveTo>
                  <a:cubicBezTo>
                    <a:pt x="59" y="177"/>
                    <a:pt x="118" y="89"/>
                    <a:pt x="179" y="0"/>
                  </a:cubicBezTo>
                  <a:cubicBezTo>
                    <a:pt x="118" y="89"/>
                    <a:pt x="59" y="177"/>
                    <a:pt x="0" y="2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7999025" y="1581100"/>
              <a:ext cx="3650" cy="6000"/>
            </a:xfrm>
            <a:custGeom>
              <a:rect b="b" l="l" r="r" t="t"/>
              <a:pathLst>
                <a:path extrusionOk="0" h="240" w="146">
                  <a:moveTo>
                    <a:pt x="0" y="240"/>
                  </a:moveTo>
                  <a:cubicBezTo>
                    <a:pt x="47" y="159"/>
                    <a:pt x="96" y="80"/>
                    <a:pt x="146" y="1"/>
                  </a:cubicBezTo>
                  <a:cubicBezTo>
                    <a:pt x="96" y="80"/>
                    <a:pt x="47" y="159"/>
                    <a:pt x="0" y="2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7988150" y="1306300"/>
              <a:ext cx="3725" cy="5875"/>
            </a:xfrm>
            <a:custGeom>
              <a:rect b="b" l="l" r="r" t="t"/>
              <a:pathLst>
                <a:path extrusionOk="0" h="235" w="149">
                  <a:moveTo>
                    <a:pt x="0" y="234"/>
                  </a:moveTo>
                  <a:cubicBezTo>
                    <a:pt x="49" y="156"/>
                    <a:pt x="97" y="77"/>
                    <a:pt x="149" y="0"/>
                  </a:cubicBezTo>
                  <a:cubicBezTo>
                    <a:pt x="97" y="77"/>
                    <a:pt x="49" y="156"/>
                    <a:pt x="0" y="23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7983025" y="1315300"/>
              <a:ext cx="3200" cy="5425"/>
            </a:xfrm>
            <a:custGeom>
              <a:rect b="b" l="l" r="r" t="t"/>
              <a:pathLst>
                <a:path extrusionOk="0" h="217" w="128">
                  <a:moveTo>
                    <a:pt x="1" y="217"/>
                  </a:moveTo>
                  <a:cubicBezTo>
                    <a:pt x="43" y="145"/>
                    <a:pt x="85" y="72"/>
                    <a:pt x="127" y="1"/>
                  </a:cubicBezTo>
                  <a:cubicBezTo>
                    <a:pt x="85" y="72"/>
                    <a:pt x="43" y="145"/>
                    <a:pt x="1" y="21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7864225" y="1108400"/>
              <a:ext cx="208775" cy="683350"/>
            </a:xfrm>
            <a:custGeom>
              <a:rect b="b" l="l" r="r" t="t"/>
              <a:pathLst>
                <a:path extrusionOk="0" h="27334" w="8351">
                  <a:moveTo>
                    <a:pt x="2842" y="0"/>
                  </a:moveTo>
                  <a:cubicBezTo>
                    <a:pt x="2819" y="57"/>
                    <a:pt x="2772" y="103"/>
                    <a:pt x="2708" y="103"/>
                  </a:cubicBezTo>
                  <a:cubicBezTo>
                    <a:pt x="2703" y="103"/>
                    <a:pt x="2698" y="103"/>
                    <a:pt x="2693" y="103"/>
                  </a:cubicBezTo>
                  <a:cubicBezTo>
                    <a:pt x="2528" y="83"/>
                    <a:pt x="2364" y="59"/>
                    <a:pt x="2202" y="30"/>
                  </a:cubicBezTo>
                  <a:lnTo>
                    <a:pt x="2202" y="30"/>
                  </a:lnTo>
                  <a:cubicBezTo>
                    <a:pt x="2222" y="101"/>
                    <a:pt x="2252" y="173"/>
                    <a:pt x="2290" y="241"/>
                  </a:cubicBezTo>
                  <a:cubicBezTo>
                    <a:pt x="2410" y="453"/>
                    <a:pt x="2616" y="614"/>
                    <a:pt x="2845" y="695"/>
                  </a:cubicBezTo>
                  <a:cubicBezTo>
                    <a:pt x="2708" y="1216"/>
                    <a:pt x="2628" y="1756"/>
                    <a:pt x="2569" y="2288"/>
                  </a:cubicBezTo>
                  <a:cubicBezTo>
                    <a:pt x="2455" y="3320"/>
                    <a:pt x="2455" y="4362"/>
                    <a:pt x="2519" y="5397"/>
                  </a:cubicBezTo>
                  <a:cubicBezTo>
                    <a:pt x="2646" y="7474"/>
                    <a:pt x="3036" y="9520"/>
                    <a:pt x="3441" y="11556"/>
                  </a:cubicBezTo>
                  <a:cubicBezTo>
                    <a:pt x="3273" y="11123"/>
                    <a:pt x="3087" y="10695"/>
                    <a:pt x="2886" y="10277"/>
                  </a:cubicBezTo>
                  <a:cubicBezTo>
                    <a:pt x="2775" y="10046"/>
                    <a:pt x="2658" y="9821"/>
                    <a:pt x="2538" y="9596"/>
                  </a:cubicBezTo>
                  <a:cubicBezTo>
                    <a:pt x="2510" y="9544"/>
                    <a:pt x="2482" y="9491"/>
                    <a:pt x="2452" y="9438"/>
                  </a:cubicBezTo>
                  <a:cubicBezTo>
                    <a:pt x="2332" y="9220"/>
                    <a:pt x="2211" y="9003"/>
                    <a:pt x="2082" y="8790"/>
                  </a:cubicBezTo>
                  <a:cubicBezTo>
                    <a:pt x="2080" y="8787"/>
                    <a:pt x="2078" y="8784"/>
                    <a:pt x="2077" y="8781"/>
                  </a:cubicBezTo>
                  <a:cubicBezTo>
                    <a:pt x="1938" y="8552"/>
                    <a:pt x="1794" y="8325"/>
                    <a:pt x="1646" y="8103"/>
                  </a:cubicBezTo>
                  <a:cubicBezTo>
                    <a:pt x="1626" y="8075"/>
                    <a:pt x="1607" y="8047"/>
                    <a:pt x="1588" y="8019"/>
                  </a:cubicBezTo>
                  <a:cubicBezTo>
                    <a:pt x="1441" y="7800"/>
                    <a:pt x="1290" y="7584"/>
                    <a:pt x="1134" y="7372"/>
                  </a:cubicBezTo>
                  <a:cubicBezTo>
                    <a:pt x="1116" y="7695"/>
                    <a:pt x="1078" y="8017"/>
                    <a:pt x="1023" y="8334"/>
                  </a:cubicBezTo>
                  <a:cubicBezTo>
                    <a:pt x="954" y="8738"/>
                    <a:pt x="854" y="9145"/>
                    <a:pt x="669" y="9512"/>
                  </a:cubicBezTo>
                  <a:cubicBezTo>
                    <a:pt x="533" y="9779"/>
                    <a:pt x="311" y="10052"/>
                    <a:pt x="0" y="10098"/>
                  </a:cubicBezTo>
                  <a:cubicBezTo>
                    <a:pt x="279" y="10417"/>
                    <a:pt x="575" y="10723"/>
                    <a:pt x="886" y="11010"/>
                  </a:cubicBezTo>
                  <a:cubicBezTo>
                    <a:pt x="887" y="11012"/>
                    <a:pt x="887" y="11012"/>
                    <a:pt x="889" y="11013"/>
                  </a:cubicBezTo>
                  <a:cubicBezTo>
                    <a:pt x="1038" y="11151"/>
                    <a:pt x="1190" y="11285"/>
                    <a:pt x="1346" y="11417"/>
                  </a:cubicBezTo>
                  <a:cubicBezTo>
                    <a:pt x="1357" y="11426"/>
                    <a:pt x="1368" y="11435"/>
                    <a:pt x="1380" y="11445"/>
                  </a:cubicBezTo>
                  <a:cubicBezTo>
                    <a:pt x="1536" y="11576"/>
                    <a:pt x="1694" y="11703"/>
                    <a:pt x="1855" y="11826"/>
                  </a:cubicBezTo>
                  <a:cubicBezTo>
                    <a:pt x="2282" y="12154"/>
                    <a:pt x="2727" y="12455"/>
                    <a:pt x="3183" y="12743"/>
                  </a:cubicBezTo>
                  <a:cubicBezTo>
                    <a:pt x="3280" y="13014"/>
                    <a:pt x="3376" y="13285"/>
                    <a:pt x="3478" y="13554"/>
                  </a:cubicBezTo>
                  <a:cubicBezTo>
                    <a:pt x="3630" y="13949"/>
                    <a:pt x="3732" y="14376"/>
                    <a:pt x="3931" y="14748"/>
                  </a:cubicBezTo>
                  <a:cubicBezTo>
                    <a:pt x="3951" y="14786"/>
                    <a:pt x="3986" y="14802"/>
                    <a:pt x="4021" y="14802"/>
                  </a:cubicBezTo>
                  <a:cubicBezTo>
                    <a:pt x="4034" y="14802"/>
                    <a:pt x="4046" y="14800"/>
                    <a:pt x="4058" y="14796"/>
                  </a:cubicBezTo>
                  <a:cubicBezTo>
                    <a:pt x="4410" y="16858"/>
                    <a:pt x="4636" y="18943"/>
                    <a:pt x="4470" y="21011"/>
                  </a:cubicBezTo>
                  <a:cubicBezTo>
                    <a:pt x="4457" y="21039"/>
                    <a:pt x="4446" y="21068"/>
                    <a:pt x="4434" y="21097"/>
                  </a:cubicBezTo>
                  <a:cubicBezTo>
                    <a:pt x="4350" y="20751"/>
                    <a:pt x="4262" y="20407"/>
                    <a:pt x="4166" y="20062"/>
                  </a:cubicBezTo>
                  <a:cubicBezTo>
                    <a:pt x="4047" y="19637"/>
                    <a:pt x="3830" y="19226"/>
                    <a:pt x="3620" y="18839"/>
                  </a:cubicBezTo>
                  <a:cubicBezTo>
                    <a:pt x="3569" y="18746"/>
                    <a:pt x="3515" y="18655"/>
                    <a:pt x="3459" y="18563"/>
                  </a:cubicBezTo>
                  <a:cubicBezTo>
                    <a:pt x="3440" y="18531"/>
                    <a:pt x="3418" y="18501"/>
                    <a:pt x="3397" y="18469"/>
                  </a:cubicBezTo>
                  <a:cubicBezTo>
                    <a:pt x="3362" y="18411"/>
                    <a:pt x="3324" y="18355"/>
                    <a:pt x="3286" y="18299"/>
                  </a:cubicBezTo>
                  <a:cubicBezTo>
                    <a:pt x="3259" y="18259"/>
                    <a:pt x="3231" y="18219"/>
                    <a:pt x="3204" y="18181"/>
                  </a:cubicBezTo>
                  <a:cubicBezTo>
                    <a:pt x="3171" y="18136"/>
                    <a:pt x="3138" y="18090"/>
                    <a:pt x="3105" y="18045"/>
                  </a:cubicBezTo>
                  <a:cubicBezTo>
                    <a:pt x="3071" y="18001"/>
                    <a:pt x="3038" y="17957"/>
                    <a:pt x="3004" y="17912"/>
                  </a:cubicBezTo>
                  <a:cubicBezTo>
                    <a:pt x="2979" y="17882"/>
                    <a:pt x="2954" y="17851"/>
                    <a:pt x="2929" y="17820"/>
                  </a:cubicBezTo>
                  <a:cubicBezTo>
                    <a:pt x="2708" y="17548"/>
                    <a:pt x="2469" y="17288"/>
                    <a:pt x="2220" y="17044"/>
                  </a:cubicBezTo>
                  <a:lnTo>
                    <a:pt x="2220" y="17044"/>
                  </a:lnTo>
                  <a:cubicBezTo>
                    <a:pt x="2417" y="17902"/>
                    <a:pt x="2339" y="18905"/>
                    <a:pt x="1997" y="19709"/>
                  </a:cubicBezTo>
                  <a:cubicBezTo>
                    <a:pt x="1977" y="19756"/>
                    <a:pt x="1954" y="19805"/>
                    <a:pt x="1931" y="19853"/>
                  </a:cubicBezTo>
                  <a:cubicBezTo>
                    <a:pt x="1938" y="19866"/>
                    <a:pt x="1947" y="19879"/>
                    <a:pt x="1955" y="19892"/>
                  </a:cubicBezTo>
                  <a:cubicBezTo>
                    <a:pt x="2565" y="20938"/>
                    <a:pt x="3221" y="21958"/>
                    <a:pt x="3920" y="22946"/>
                  </a:cubicBezTo>
                  <a:cubicBezTo>
                    <a:pt x="3954" y="22994"/>
                    <a:pt x="3996" y="23028"/>
                    <a:pt x="4041" y="23055"/>
                  </a:cubicBezTo>
                  <a:cubicBezTo>
                    <a:pt x="3998" y="23157"/>
                    <a:pt x="4023" y="23279"/>
                    <a:pt x="4092" y="23354"/>
                  </a:cubicBezTo>
                  <a:cubicBezTo>
                    <a:pt x="4070" y="23446"/>
                    <a:pt x="4048" y="23538"/>
                    <a:pt x="4024" y="23630"/>
                  </a:cubicBezTo>
                  <a:cubicBezTo>
                    <a:pt x="3688" y="24876"/>
                    <a:pt x="3156" y="26133"/>
                    <a:pt x="2406" y="27218"/>
                  </a:cubicBezTo>
                  <a:cubicBezTo>
                    <a:pt x="2359" y="27255"/>
                    <a:pt x="2314" y="27296"/>
                    <a:pt x="2267" y="27333"/>
                  </a:cubicBezTo>
                  <a:lnTo>
                    <a:pt x="6203" y="27333"/>
                  </a:lnTo>
                  <a:cubicBezTo>
                    <a:pt x="6358" y="27252"/>
                    <a:pt x="6513" y="27166"/>
                    <a:pt x="6666" y="27078"/>
                  </a:cubicBezTo>
                  <a:lnTo>
                    <a:pt x="6666" y="27078"/>
                  </a:lnTo>
                  <a:cubicBezTo>
                    <a:pt x="6666" y="27078"/>
                    <a:pt x="6667" y="27079"/>
                    <a:pt x="6667" y="27079"/>
                  </a:cubicBezTo>
                  <a:lnTo>
                    <a:pt x="6667" y="27078"/>
                  </a:lnTo>
                  <a:cubicBezTo>
                    <a:pt x="6667" y="27078"/>
                    <a:pt x="6666" y="27078"/>
                    <a:pt x="6666" y="27078"/>
                  </a:cubicBezTo>
                  <a:lnTo>
                    <a:pt x="6666" y="27078"/>
                  </a:lnTo>
                  <a:cubicBezTo>
                    <a:pt x="6374" y="26684"/>
                    <a:pt x="6164" y="26219"/>
                    <a:pt x="6043" y="25789"/>
                  </a:cubicBezTo>
                  <a:cubicBezTo>
                    <a:pt x="5984" y="25576"/>
                    <a:pt x="5943" y="25358"/>
                    <a:pt x="5923" y="25138"/>
                  </a:cubicBezTo>
                  <a:cubicBezTo>
                    <a:pt x="5699" y="25233"/>
                    <a:pt x="5478" y="25332"/>
                    <a:pt x="5259" y="25438"/>
                  </a:cubicBezTo>
                  <a:lnTo>
                    <a:pt x="5218" y="25458"/>
                  </a:lnTo>
                  <a:cubicBezTo>
                    <a:pt x="5007" y="25560"/>
                    <a:pt x="4800" y="25666"/>
                    <a:pt x="4594" y="25777"/>
                  </a:cubicBezTo>
                  <a:cubicBezTo>
                    <a:pt x="4572" y="25789"/>
                    <a:pt x="4552" y="25800"/>
                    <a:pt x="4530" y="25812"/>
                  </a:cubicBezTo>
                  <a:cubicBezTo>
                    <a:pt x="4329" y="25923"/>
                    <a:pt x="4130" y="26038"/>
                    <a:pt x="3933" y="26157"/>
                  </a:cubicBezTo>
                  <a:cubicBezTo>
                    <a:pt x="3913" y="26168"/>
                    <a:pt x="3893" y="26181"/>
                    <a:pt x="3874" y="26193"/>
                  </a:cubicBezTo>
                  <a:cubicBezTo>
                    <a:pt x="3674" y="26317"/>
                    <a:pt x="3475" y="26445"/>
                    <a:pt x="3280" y="26576"/>
                  </a:cubicBezTo>
                  <a:cubicBezTo>
                    <a:pt x="3681" y="25951"/>
                    <a:pt x="4007" y="25284"/>
                    <a:pt x="4272" y="24588"/>
                  </a:cubicBezTo>
                  <a:cubicBezTo>
                    <a:pt x="4437" y="24153"/>
                    <a:pt x="4576" y="23710"/>
                    <a:pt x="4694" y="23261"/>
                  </a:cubicBezTo>
                  <a:cubicBezTo>
                    <a:pt x="5104" y="23049"/>
                    <a:pt x="5464" y="22735"/>
                    <a:pt x="5806" y="22427"/>
                  </a:cubicBezTo>
                  <a:cubicBezTo>
                    <a:pt x="6242" y="22036"/>
                    <a:pt x="6648" y="21609"/>
                    <a:pt x="7017" y="21154"/>
                  </a:cubicBezTo>
                  <a:cubicBezTo>
                    <a:pt x="7135" y="21011"/>
                    <a:pt x="7247" y="20864"/>
                    <a:pt x="7357" y="20714"/>
                  </a:cubicBezTo>
                  <a:cubicBezTo>
                    <a:pt x="7383" y="20679"/>
                    <a:pt x="7408" y="20645"/>
                    <a:pt x="7433" y="20610"/>
                  </a:cubicBezTo>
                  <a:cubicBezTo>
                    <a:pt x="7529" y="20477"/>
                    <a:pt x="7623" y="20342"/>
                    <a:pt x="7714" y="20205"/>
                  </a:cubicBezTo>
                  <a:cubicBezTo>
                    <a:pt x="7724" y="20188"/>
                    <a:pt x="7736" y="20173"/>
                    <a:pt x="7746" y="20158"/>
                  </a:cubicBezTo>
                  <a:cubicBezTo>
                    <a:pt x="7965" y="19823"/>
                    <a:pt x="8167" y="19479"/>
                    <a:pt x="8351" y="19126"/>
                  </a:cubicBezTo>
                  <a:cubicBezTo>
                    <a:pt x="7700" y="18800"/>
                    <a:pt x="7191" y="18200"/>
                    <a:pt x="6938" y="17497"/>
                  </a:cubicBezTo>
                  <a:cubicBezTo>
                    <a:pt x="6906" y="17410"/>
                    <a:pt x="6880" y="17322"/>
                    <a:pt x="6857" y="17231"/>
                  </a:cubicBezTo>
                  <a:cubicBezTo>
                    <a:pt x="6692" y="17397"/>
                    <a:pt x="6533" y="17571"/>
                    <a:pt x="6382" y="17750"/>
                  </a:cubicBezTo>
                  <a:cubicBezTo>
                    <a:pt x="6380" y="17751"/>
                    <a:pt x="6379" y="17753"/>
                    <a:pt x="6379" y="17753"/>
                  </a:cubicBezTo>
                  <a:cubicBezTo>
                    <a:pt x="6305" y="17840"/>
                    <a:pt x="6233" y="17929"/>
                    <a:pt x="6162" y="18019"/>
                  </a:cubicBezTo>
                  <a:lnTo>
                    <a:pt x="6153" y="18030"/>
                  </a:lnTo>
                  <a:cubicBezTo>
                    <a:pt x="6086" y="18117"/>
                    <a:pt x="6020" y="18204"/>
                    <a:pt x="5956" y="18292"/>
                  </a:cubicBezTo>
                  <a:cubicBezTo>
                    <a:pt x="5949" y="18301"/>
                    <a:pt x="5943" y="18309"/>
                    <a:pt x="5937" y="18317"/>
                  </a:cubicBezTo>
                  <a:cubicBezTo>
                    <a:pt x="5877" y="18401"/>
                    <a:pt x="5818" y="18485"/>
                    <a:pt x="5759" y="18571"/>
                  </a:cubicBezTo>
                  <a:cubicBezTo>
                    <a:pt x="5750" y="18584"/>
                    <a:pt x="5741" y="18597"/>
                    <a:pt x="5732" y="18611"/>
                  </a:cubicBezTo>
                  <a:cubicBezTo>
                    <a:pt x="5677" y="18690"/>
                    <a:pt x="5625" y="18772"/>
                    <a:pt x="5572" y="18852"/>
                  </a:cubicBezTo>
                  <a:cubicBezTo>
                    <a:pt x="5561" y="18871"/>
                    <a:pt x="5549" y="18889"/>
                    <a:pt x="5537" y="18909"/>
                  </a:cubicBezTo>
                  <a:cubicBezTo>
                    <a:pt x="5487" y="18988"/>
                    <a:pt x="5439" y="19067"/>
                    <a:pt x="5391" y="19148"/>
                  </a:cubicBezTo>
                  <a:cubicBezTo>
                    <a:pt x="5379" y="19168"/>
                    <a:pt x="5366" y="19189"/>
                    <a:pt x="5354" y="19209"/>
                  </a:cubicBezTo>
                  <a:cubicBezTo>
                    <a:pt x="5295" y="19310"/>
                    <a:pt x="5237" y="19411"/>
                    <a:pt x="5181" y="19512"/>
                  </a:cubicBezTo>
                  <a:cubicBezTo>
                    <a:pt x="5181" y="19457"/>
                    <a:pt x="5185" y="19403"/>
                    <a:pt x="5185" y="19348"/>
                  </a:cubicBezTo>
                  <a:cubicBezTo>
                    <a:pt x="5186" y="17216"/>
                    <a:pt x="4849" y="15126"/>
                    <a:pt x="4451" y="13045"/>
                  </a:cubicBezTo>
                  <a:cubicBezTo>
                    <a:pt x="4580" y="12908"/>
                    <a:pt x="4716" y="12778"/>
                    <a:pt x="4815" y="12618"/>
                  </a:cubicBezTo>
                  <a:cubicBezTo>
                    <a:pt x="4915" y="12458"/>
                    <a:pt x="5003" y="12289"/>
                    <a:pt x="5094" y="12124"/>
                  </a:cubicBezTo>
                  <a:cubicBezTo>
                    <a:pt x="5277" y="11792"/>
                    <a:pt x="5457" y="11459"/>
                    <a:pt x="5634" y="11124"/>
                  </a:cubicBezTo>
                  <a:cubicBezTo>
                    <a:pt x="5792" y="10825"/>
                    <a:pt x="5948" y="10523"/>
                    <a:pt x="6100" y="10222"/>
                  </a:cubicBezTo>
                  <a:cubicBezTo>
                    <a:pt x="6251" y="9924"/>
                    <a:pt x="6400" y="9626"/>
                    <a:pt x="6547" y="9325"/>
                  </a:cubicBezTo>
                  <a:cubicBezTo>
                    <a:pt x="5998" y="9026"/>
                    <a:pt x="5576" y="8483"/>
                    <a:pt x="5405" y="7841"/>
                  </a:cubicBezTo>
                  <a:cubicBezTo>
                    <a:pt x="5381" y="7749"/>
                    <a:pt x="5360" y="7657"/>
                    <a:pt x="5341" y="7563"/>
                  </a:cubicBezTo>
                  <a:cubicBezTo>
                    <a:pt x="5281" y="7652"/>
                    <a:pt x="5222" y="7740"/>
                    <a:pt x="5163" y="7828"/>
                  </a:cubicBezTo>
                  <a:cubicBezTo>
                    <a:pt x="5144" y="7857"/>
                    <a:pt x="5124" y="7886"/>
                    <a:pt x="5104" y="7915"/>
                  </a:cubicBezTo>
                  <a:cubicBezTo>
                    <a:pt x="5054" y="7993"/>
                    <a:pt x="5006" y="8072"/>
                    <a:pt x="4957" y="8150"/>
                  </a:cubicBezTo>
                  <a:cubicBezTo>
                    <a:pt x="4930" y="8192"/>
                    <a:pt x="4905" y="8235"/>
                    <a:pt x="4879" y="8277"/>
                  </a:cubicBezTo>
                  <a:cubicBezTo>
                    <a:pt x="4836" y="8348"/>
                    <a:pt x="4794" y="8421"/>
                    <a:pt x="4753" y="8493"/>
                  </a:cubicBezTo>
                  <a:cubicBezTo>
                    <a:pt x="4723" y="8544"/>
                    <a:pt x="4695" y="8595"/>
                    <a:pt x="4667" y="8646"/>
                  </a:cubicBezTo>
                  <a:cubicBezTo>
                    <a:pt x="4630" y="8714"/>
                    <a:pt x="4593" y="8782"/>
                    <a:pt x="4558" y="8848"/>
                  </a:cubicBezTo>
                  <a:cubicBezTo>
                    <a:pt x="4528" y="8908"/>
                    <a:pt x="4497" y="8967"/>
                    <a:pt x="4468" y="9027"/>
                  </a:cubicBezTo>
                  <a:cubicBezTo>
                    <a:pt x="4437" y="9090"/>
                    <a:pt x="4406" y="9153"/>
                    <a:pt x="4376" y="9215"/>
                  </a:cubicBezTo>
                  <a:cubicBezTo>
                    <a:pt x="4345" y="9283"/>
                    <a:pt x="4314" y="9352"/>
                    <a:pt x="4285" y="9420"/>
                  </a:cubicBezTo>
                  <a:cubicBezTo>
                    <a:pt x="4259" y="9477"/>
                    <a:pt x="4234" y="9534"/>
                    <a:pt x="4209" y="9591"/>
                  </a:cubicBezTo>
                  <a:cubicBezTo>
                    <a:pt x="4176" y="9673"/>
                    <a:pt x="4145" y="9755"/>
                    <a:pt x="4115" y="9837"/>
                  </a:cubicBezTo>
                  <a:cubicBezTo>
                    <a:pt x="4097" y="9884"/>
                    <a:pt x="4078" y="9930"/>
                    <a:pt x="4061" y="9977"/>
                  </a:cubicBezTo>
                  <a:cubicBezTo>
                    <a:pt x="4015" y="10107"/>
                    <a:pt x="3971" y="10238"/>
                    <a:pt x="3932" y="10370"/>
                  </a:cubicBezTo>
                  <a:cubicBezTo>
                    <a:pt x="3681" y="9049"/>
                    <a:pt x="3455" y="7724"/>
                    <a:pt x="3324" y="6387"/>
                  </a:cubicBezTo>
                  <a:cubicBezTo>
                    <a:pt x="3211" y="5206"/>
                    <a:pt x="3179" y="4020"/>
                    <a:pt x="3249" y="2835"/>
                  </a:cubicBezTo>
                  <a:cubicBezTo>
                    <a:pt x="3290" y="2128"/>
                    <a:pt x="3401" y="1430"/>
                    <a:pt x="3505" y="730"/>
                  </a:cubicBezTo>
                  <a:cubicBezTo>
                    <a:pt x="3515" y="728"/>
                    <a:pt x="3527" y="725"/>
                    <a:pt x="3538" y="723"/>
                  </a:cubicBezTo>
                  <a:cubicBezTo>
                    <a:pt x="3544" y="723"/>
                    <a:pt x="3551" y="724"/>
                    <a:pt x="3557" y="724"/>
                  </a:cubicBezTo>
                  <a:cubicBezTo>
                    <a:pt x="3905" y="709"/>
                    <a:pt x="4179" y="452"/>
                    <a:pt x="4299" y="138"/>
                  </a:cubicBezTo>
                  <a:cubicBezTo>
                    <a:pt x="4213" y="137"/>
                    <a:pt x="4129" y="137"/>
                    <a:pt x="4043" y="135"/>
                  </a:cubicBezTo>
                  <a:cubicBezTo>
                    <a:pt x="3642" y="119"/>
                    <a:pt x="3239" y="73"/>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7866225" y="1728450"/>
              <a:ext cx="47600" cy="63325"/>
            </a:xfrm>
            <a:custGeom>
              <a:rect b="b" l="l" r="r" t="t"/>
              <a:pathLst>
                <a:path extrusionOk="0" h="2533" w="1904">
                  <a:moveTo>
                    <a:pt x="1641" y="1"/>
                  </a:moveTo>
                  <a:cubicBezTo>
                    <a:pt x="1380" y="446"/>
                    <a:pt x="1053" y="845"/>
                    <a:pt x="613" y="1127"/>
                  </a:cubicBezTo>
                  <a:cubicBezTo>
                    <a:pt x="426" y="1248"/>
                    <a:pt x="217" y="1336"/>
                    <a:pt x="1" y="1378"/>
                  </a:cubicBezTo>
                  <a:cubicBezTo>
                    <a:pt x="22" y="1552"/>
                    <a:pt x="49" y="1726"/>
                    <a:pt x="79" y="1898"/>
                  </a:cubicBezTo>
                  <a:cubicBezTo>
                    <a:pt x="82" y="1920"/>
                    <a:pt x="86" y="1943"/>
                    <a:pt x="90" y="1965"/>
                  </a:cubicBezTo>
                  <a:cubicBezTo>
                    <a:pt x="122" y="2141"/>
                    <a:pt x="157" y="2315"/>
                    <a:pt x="196" y="2489"/>
                  </a:cubicBezTo>
                  <a:lnTo>
                    <a:pt x="198" y="2496"/>
                  </a:lnTo>
                  <a:cubicBezTo>
                    <a:pt x="200" y="2508"/>
                    <a:pt x="204" y="2520"/>
                    <a:pt x="207" y="2533"/>
                  </a:cubicBezTo>
                  <a:lnTo>
                    <a:pt x="1841" y="2533"/>
                  </a:lnTo>
                  <a:cubicBezTo>
                    <a:pt x="1851" y="2451"/>
                    <a:pt x="1860" y="2368"/>
                    <a:pt x="1865" y="2285"/>
                  </a:cubicBezTo>
                  <a:cubicBezTo>
                    <a:pt x="1903" y="1741"/>
                    <a:pt x="1860" y="1193"/>
                    <a:pt x="1773" y="656"/>
                  </a:cubicBezTo>
                  <a:cubicBezTo>
                    <a:pt x="1755" y="541"/>
                    <a:pt x="1733" y="427"/>
                    <a:pt x="1710" y="313"/>
                  </a:cubicBezTo>
                  <a:cubicBezTo>
                    <a:pt x="1688" y="208"/>
                    <a:pt x="1665" y="104"/>
                    <a:pt x="1641" y="1"/>
                  </a:cubicBezTo>
                  <a:close/>
                </a:path>
              </a:pathLst>
            </a:custGeom>
            <a:solidFill>
              <a:srgbClr val="0091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7906350" y="1106375"/>
              <a:ext cx="11950" cy="2600"/>
            </a:xfrm>
            <a:custGeom>
              <a:rect b="b" l="l" r="r" t="t"/>
              <a:pathLst>
                <a:path extrusionOk="0" h="104" w="478">
                  <a:moveTo>
                    <a:pt x="1" y="1"/>
                  </a:moveTo>
                  <a:lnTo>
                    <a:pt x="1" y="1"/>
                  </a:lnTo>
                  <a:cubicBezTo>
                    <a:pt x="158" y="39"/>
                    <a:pt x="318" y="74"/>
                    <a:pt x="477" y="103"/>
                  </a:cubicBezTo>
                  <a:cubicBezTo>
                    <a:pt x="318" y="72"/>
                    <a:pt x="158" y="39"/>
                    <a:pt x="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7987825" y="1110675"/>
              <a:ext cx="7150" cy="650"/>
            </a:xfrm>
            <a:custGeom>
              <a:rect b="b" l="l" r="r" t="t"/>
              <a:pathLst>
                <a:path extrusionOk="0" h="26" w="286">
                  <a:moveTo>
                    <a:pt x="286" y="0"/>
                  </a:moveTo>
                  <a:cubicBezTo>
                    <a:pt x="191" y="10"/>
                    <a:pt x="95" y="18"/>
                    <a:pt x="1" y="26"/>
                  </a:cubicBezTo>
                  <a:cubicBezTo>
                    <a:pt x="95" y="18"/>
                    <a:pt x="191" y="10"/>
                    <a:pt x="286"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7977825" y="1111500"/>
              <a:ext cx="6950" cy="300"/>
            </a:xfrm>
            <a:custGeom>
              <a:rect b="b" l="l" r="r" t="t"/>
              <a:pathLst>
                <a:path extrusionOk="0" h="12" w="278">
                  <a:moveTo>
                    <a:pt x="278" y="0"/>
                  </a:moveTo>
                  <a:cubicBezTo>
                    <a:pt x="184" y="5"/>
                    <a:pt x="92" y="9"/>
                    <a:pt x="0" y="12"/>
                  </a:cubicBezTo>
                  <a:cubicBezTo>
                    <a:pt x="92" y="9"/>
                    <a:pt x="184" y="5"/>
                    <a:pt x="278"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7785225" y="915425"/>
              <a:ext cx="304075" cy="193625"/>
            </a:xfrm>
            <a:custGeom>
              <a:rect b="b" l="l" r="r" t="t"/>
              <a:pathLst>
                <a:path extrusionOk="0" h="7745" w="12163">
                  <a:moveTo>
                    <a:pt x="6021" y="1"/>
                  </a:moveTo>
                  <a:cubicBezTo>
                    <a:pt x="5971" y="1"/>
                    <a:pt x="5918" y="6"/>
                    <a:pt x="5863" y="17"/>
                  </a:cubicBezTo>
                  <a:cubicBezTo>
                    <a:pt x="5403" y="109"/>
                    <a:pt x="5146" y="560"/>
                    <a:pt x="4989" y="961"/>
                  </a:cubicBezTo>
                  <a:cubicBezTo>
                    <a:pt x="4641" y="1840"/>
                    <a:pt x="4494" y="2812"/>
                    <a:pt x="4537" y="3756"/>
                  </a:cubicBezTo>
                  <a:cubicBezTo>
                    <a:pt x="4561" y="4264"/>
                    <a:pt x="4641" y="4770"/>
                    <a:pt x="4771" y="5259"/>
                  </a:cubicBezTo>
                  <a:cubicBezTo>
                    <a:pt x="4414" y="4941"/>
                    <a:pt x="4046" y="4634"/>
                    <a:pt x="3666" y="4341"/>
                  </a:cubicBezTo>
                  <a:cubicBezTo>
                    <a:pt x="3256" y="4027"/>
                    <a:pt x="2833" y="3729"/>
                    <a:pt x="2398" y="3449"/>
                  </a:cubicBezTo>
                  <a:cubicBezTo>
                    <a:pt x="2039" y="3218"/>
                    <a:pt x="1622" y="2959"/>
                    <a:pt x="1183" y="2959"/>
                  </a:cubicBezTo>
                  <a:cubicBezTo>
                    <a:pt x="1091" y="2959"/>
                    <a:pt x="998" y="2971"/>
                    <a:pt x="905" y="2996"/>
                  </a:cubicBezTo>
                  <a:cubicBezTo>
                    <a:pt x="35" y="3234"/>
                    <a:pt x="1" y="4275"/>
                    <a:pt x="313" y="4960"/>
                  </a:cubicBezTo>
                  <a:cubicBezTo>
                    <a:pt x="689" y="5786"/>
                    <a:pt x="1584" y="6337"/>
                    <a:pt x="2367" y="6717"/>
                  </a:cubicBezTo>
                  <a:cubicBezTo>
                    <a:pt x="3158" y="7099"/>
                    <a:pt x="3989" y="7430"/>
                    <a:pt x="4844" y="7637"/>
                  </a:cubicBezTo>
                  <a:cubicBezTo>
                    <a:pt x="4841" y="7622"/>
                    <a:pt x="4835" y="7607"/>
                    <a:pt x="4821" y="7593"/>
                  </a:cubicBezTo>
                  <a:cubicBezTo>
                    <a:pt x="4483" y="7269"/>
                    <a:pt x="4216" y="6666"/>
                    <a:pt x="4367" y="6198"/>
                  </a:cubicBezTo>
                  <a:cubicBezTo>
                    <a:pt x="4391" y="6121"/>
                    <a:pt x="4420" y="6071"/>
                    <a:pt x="4472" y="6025"/>
                  </a:cubicBezTo>
                  <a:cubicBezTo>
                    <a:pt x="4485" y="6015"/>
                    <a:pt x="4506" y="6006"/>
                    <a:pt x="4528" y="6006"/>
                  </a:cubicBezTo>
                  <a:cubicBezTo>
                    <a:pt x="4535" y="6006"/>
                    <a:pt x="4543" y="6007"/>
                    <a:pt x="4550" y="6010"/>
                  </a:cubicBezTo>
                  <a:cubicBezTo>
                    <a:pt x="4858" y="6121"/>
                    <a:pt x="5072" y="6448"/>
                    <a:pt x="5247" y="6723"/>
                  </a:cubicBezTo>
                  <a:cubicBezTo>
                    <a:pt x="5298" y="6805"/>
                    <a:pt x="5388" y="6848"/>
                    <a:pt x="5477" y="6848"/>
                  </a:cubicBezTo>
                  <a:cubicBezTo>
                    <a:pt x="5561" y="6848"/>
                    <a:pt x="5644" y="6809"/>
                    <a:pt x="5690" y="6723"/>
                  </a:cubicBezTo>
                  <a:cubicBezTo>
                    <a:pt x="5836" y="6456"/>
                    <a:pt x="5937" y="6170"/>
                    <a:pt x="6059" y="5891"/>
                  </a:cubicBezTo>
                  <a:cubicBezTo>
                    <a:pt x="6137" y="5711"/>
                    <a:pt x="6239" y="5433"/>
                    <a:pt x="6430" y="5341"/>
                  </a:cubicBezTo>
                  <a:cubicBezTo>
                    <a:pt x="6468" y="5323"/>
                    <a:pt x="6509" y="5316"/>
                    <a:pt x="6551" y="5316"/>
                  </a:cubicBezTo>
                  <a:cubicBezTo>
                    <a:pt x="6615" y="5316"/>
                    <a:pt x="6680" y="5333"/>
                    <a:pt x="6740" y="5354"/>
                  </a:cubicBezTo>
                  <a:cubicBezTo>
                    <a:pt x="6887" y="5404"/>
                    <a:pt x="6963" y="5418"/>
                    <a:pt x="6996" y="5557"/>
                  </a:cubicBezTo>
                  <a:cubicBezTo>
                    <a:pt x="7061" y="5831"/>
                    <a:pt x="7089" y="6171"/>
                    <a:pt x="7018" y="6446"/>
                  </a:cubicBezTo>
                  <a:cubicBezTo>
                    <a:pt x="6983" y="6580"/>
                    <a:pt x="7083" y="6730"/>
                    <a:pt x="7226" y="6730"/>
                  </a:cubicBezTo>
                  <a:cubicBezTo>
                    <a:pt x="7229" y="6730"/>
                    <a:pt x="7232" y="6730"/>
                    <a:pt x="7235" y="6730"/>
                  </a:cubicBezTo>
                  <a:cubicBezTo>
                    <a:pt x="7475" y="6721"/>
                    <a:pt x="7529" y="6570"/>
                    <a:pt x="7685" y="6411"/>
                  </a:cubicBezTo>
                  <a:cubicBezTo>
                    <a:pt x="7824" y="6268"/>
                    <a:pt x="7992" y="6142"/>
                    <a:pt x="8185" y="6085"/>
                  </a:cubicBezTo>
                  <a:cubicBezTo>
                    <a:pt x="8248" y="6067"/>
                    <a:pt x="8310" y="6058"/>
                    <a:pt x="8368" y="6058"/>
                  </a:cubicBezTo>
                  <a:cubicBezTo>
                    <a:pt x="8631" y="6058"/>
                    <a:pt x="8842" y="6235"/>
                    <a:pt x="8955" y="6493"/>
                  </a:cubicBezTo>
                  <a:cubicBezTo>
                    <a:pt x="9138" y="6911"/>
                    <a:pt x="9069" y="7354"/>
                    <a:pt x="8874" y="7745"/>
                  </a:cubicBezTo>
                  <a:cubicBezTo>
                    <a:pt x="9214" y="7687"/>
                    <a:pt x="9551" y="7609"/>
                    <a:pt x="9879" y="7510"/>
                  </a:cubicBezTo>
                  <a:cubicBezTo>
                    <a:pt x="10302" y="7380"/>
                    <a:pt x="10718" y="7214"/>
                    <a:pt x="11113" y="7017"/>
                  </a:cubicBezTo>
                  <a:cubicBezTo>
                    <a:pt x="11495" y="6827"/>
                    <a:pt x="11874" y="6576"/>
                    <a:pt x="12017" y="6153"/>
                  </a:cubicBezTo>
                  <a:cubicBezTo>
                    <a:pt x="12163" y="5718"/>
                    <a:pt x="11994" y="5234"/>
                    <a:pt x="11567" y="5041"/>
                  </a:cubicBezTo>
                  <a:cubicBezTo>
                    <a:pt x="11378" y="4955"/>
                    <a:pt x="11164" y="4922"/>
                    <a:pt x="10948" y="4922"/>
                  </a:cubicBezTo>
                  <a:cubicBezTo>
                    <a:pt x="10686" y="4922"/>
                    <a:pt x="10419" y="4970"/>
                    <a:pt x="10184" y="5032"/>
                  </a:cubicBezTo>
                  <a:cubicBezTo>
                    <a:pt x="10045" y="5067"/>
                    <a:pt x="9910" y="5112"/>
                    <a:pt x="9776" y="5162"/>
                  </a:cubicBezTo>
                  <a:cubicBezTo>
                    <a:pt x="10415" y="4465"/>
                    <a:pt x="10972" y="3701"/>
                    <a:pt x="11352" y="2831"/>
                  </a:cubicBezTo>
                  <a:cubicBezTo>
                    <a:pt x="11526" y="2435"/>
                    <a:pt x="11809" y="1894"/>
                    <a:pt x="11653" y="1457"/>
                  </a:cubicBezTo>
                  <a:cubicBezTo>
                    <a:pt x="11521" y="1086"/>
                    <a:pt x="11139" y="979"/>
                    <a:pt x="10764" y="979"/>
                  </a:cubicBezTo>
                  <a:cubicBezTo>
                    <a:pt x="10598" y="979"/>
                    <a:pt x="10433" y="1000"/>
                    <a:pt x="10292" y="1028"/>
                  </a:cubicBezTo>
                  <a:cubicBezTo>
                    <a:pt x="9290" y="1230"/>
                    <a:pt x="8595" y="2068"/>
                    <a:pt x="8122" y="2916"/>
                  </a:cubicBezTo>
                  <a:cubicBezTo>
                    <a:pt x="7895" y="3323"/>
                    <a:pt x="7679" y="3739"/>
                    <a:pt x="7465" y="4157"/>
                  </a:cubicBezTo>
                  <a:cubicBezTo>
                    <a:pt x="7550" y="2994"/>
                    <a:pt x="7454" y="1833"/>
                    <a:pt x="6928" y="767"/>
                  </a:cubicBezTo>
                  <a:cubicBezTo>
                    <a:pt x="6743" y="393"/>
                    <a:pt x="6459" y="1"/>
                    <a:pt x="60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7997500" y="1109025"/>
              <a:ext cx="9600" cy="1375"/>
            </a:xfrm>
            <a:custGeom>
              <a:rect b="b" l="l" r="r" t="t"/>
              <a:pathLst>
                <a:path extrusionOk="0" h="55" w="384">
                  <a:moveTo>
                    <a:pt x="383" y="1"/>
                  </a:moveTo>
                  <a:cubicBezTo>
                    <a:pt x="255" y="23"/>
                    <a:pt x="129" y="39"/>
                    <a:pt x="1" y="55"/>
                  </a:cubicBezTo>
                  <a:cubicBezTo>
                    <a:pt x="129" y="39"/>
                    <a:pt x="255" y="23"/>
                    <a:pt x="38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7919000" y="1109075"/>
              <a:ext cx="12550" cy="1900"/>
            </a:xfrm>
            <a:custGeom>
              <a:rect b="b" l="l" r="r" t="t"/>
              <a:pathLst>
                <a:path extrusionOk="0" h="76" w="502">
                  <a:moveTo>
                    <a:pt x="1" y="0"/>
                  </a:moveTo>
                  <a:cubicBezTo>
                    <a:pt x="4" y="1"/>
                    <a:pt x="8" y="3"/>
                    <a:pt x="12" y="3"/>
                  </a:cubicBezTo>
                  <a:cubicBezTo>
                    <a:pt x="80" y="15"/>
                    <a:pt x="148" y="26"/>
                    <a:pt x="217" y="37"/>
                  </a:cubicBezTo>
                  <a:lnTo>
                    <a:pt x="217" y="37"/>
                  </a:lnTo>
                  <a:cubicBezTo>
                    <a:pt x="144" y="26"/>
                    <a:pt x="72" y="13"/>
                    <a:pt x="1" y="0"/>
                  </a:cubicBezTo>
                  <a:close/>
                  <a:moveTo>
                    <a:pt x="217" y="37"/>
                  </a:moveTo>
                  <a:cubicBezTo>
                    <a:pt x="312" y="52"/>
                    <a:pt x="407" y="65"/>
                    <a:pt x="502" y="76"/>
                  </a:cubicBezTo>
                  <a:cubicBezTo>
                    <a:pt x="407" y="64"/>
                    <a:pt x="312" y="52"/>
                    <a:pt x="217" y="37"/>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7965325" y="1111750"/>
              <a:ext cx="9650" cy="125"/>
            </a:xfrm>
            <a:custGeom>
              <a:rect b="b" l="l" r="r" t="t"/>
              <a:pathLst>
                <a:path extrusionOk="0" h="5" w="386">
                  <a:moveTo>
                    <a:pt x="0" y="1"/>
                  </a:moveTo>
                  <a:cubicBezTo>
                    <a:pt x="11" y="1"/>
                    <a:pt x="22" y="1"/>
                    <a:pt x="33" y="2"/>
                  </a:cubicBezTo>
                  <a:lnTo>
                    <a:pt x="33" y="2"/>
                  </a:lnTo>
                  <a:cubicBezTo>
                    <a:pt x="22" y="1"/>
                    <a:pt x="11" y="1"/>
                    <a:pt x="0" y="1"/>
                  </a:cubicBezTo>
                  <a:close/>
                  <a:moveTo>
                    <a:pt x="33" y="2"/>
                  </a:moveTo>
                  <a:cubicBezTo>
                    <a:pt x="118" y="4"/>
                    <a:pt x="203" y="5"/>
                    <a:pt x="289" y="5"/>
                  </a:cubicBezTo>
                  <a:cubicBezTo>
                    <a:pt x="321" y="5"/>
                    <a:pt x="353" y="5"/>
                    <a:pt x="385" y="4"/>
                  </a:cubicBezTo>
                  <a:lnTo>
                    <a:pt x="256" y="4"/>
                  </a:lnTo>
                  <a:cubicBezTo>
                    <a:pt x="182" y="4"/>
                    <a:pt x="107" y="3"/>
                    <a:pt x="33" y="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7890650" y="1048325"/>
              <a:ext cx="123050" cy="63550"/>
            </a:xfrm>
            <a:custGeom>
              <a:rect b="b" l="l" r="r" t="t"/>
              <a:pathLst>
                <a:path extrusionOk="0" h="2542" w="4922">
                  <a:moveTo>
                    <a:pt x="2334" y="0"/>
                  </a:moveTo>
                  <a:cubicBezTo>
                    <a:pt x="2292" y="0"/>
                    <a:pt x="2251" y="8"/>
                    <a:pt x="2213" y="26"/>
                  </a:cubicBezTo>
                  <a:cubicBezTo>
                    <a:pt x="2022" y="117"/>
                    <a:pt x="1920" y="395"/>
                    <a:pt x="1842" y="575"/>
                  </a:cubicBezTo>
                  <a:cubicBezTo>
                    <a:pt x="1720" y="854"/>
                    <a:pt x="1619" y="1140"/>
                    <a:pt x="1473" y="1407"/>
                  </a:cubicBezTo>
                  <a:cubicBezTo>
                    <a:pt x="1427" y="1493"/>
                    <a:pt x="1344" y="1532"/>
                    <a:pt x="1260" y="1532"/>
                  </a:cubicBezTo>
                  <a:cubicBezTo>
                    <a:pt x="1171" y="1532"/>
                    <a:pt x="1081" y="1489"/>
                    <a:pt x="1030" y="1407"/>
                  </a:cubicBezTo>
                  <a:cubicBezTo>
                    <a:pt x="855" y="1132"/>
                    <a:pt x="641" y="805"/>
                    <a:pt x="333" y="694"/>
                  </a:cubicBezTo>
                  <a:cubicBezTo>
                    <a:pt x="326" y="691"/>
                    <a:pt x="318" y="690"/>
                    <a:pt x="311" y="690"/>
                  </a:cubicBezTo>
                  <a:cubicBezTo>
                    <a:pt x="289" y="690"/>
                    <a:pt x="268" y="699"/>
                    <a:pt x="255" y="709"/>
                  </a:cubicBezTo>
                  <a:cubicBezTo>
                    <a:pt x="203" y="755"/>
                    <a:pt x="174" y="805"/>
                    <a:pt x="150" y="882"/>
                  </a:cubicBezTo>
                  <a:cubicBezTo>
                    <a:pt x="1" y="1350"/>
                    <a:pt x="266" y="1953"/>
                    <a:pt x="605" y="2278"/>
                  </a:cubicBezTo>
                  <a:cubicBezTo>
                    <a:pt x="619" y="2291"/>
                    <a:pt x="626" y="2306"/>
                    <a:pt x="628" y="2323"/>
                  </a:cubicBezTo>
                  <a:cubicBezTo>
                    <a:pt x="786" y="2361"/>
                    <a:pt x="945" y="2394"/>
                    <a:pt x="1105" y="2425"/>
                  </a:cubicBezTo>
                  <a:cubicBezTo>
                    <a:pt x="1115" y="2426"/>
                    <a:pt x="1124" y="2429"/>
                    <a:pt x="1135" y="2430"/>
                  </a:cubicBezTo>
                  <a:cubicBezTo>
                    <a:pt x="1301" y="2461"/>
                    <a:pt x="1468" y="2486"/>
                    <a:pt x="1636" y="2506"/>
                  </a:cubicBezTo>
                  <a:cubicBezTo>
                    <a:pt x="1642" y="2506"/>
                    <a:pt x="1647" y="2507"/>
                    <a:pt x="1653" y="2507"/>
                  </a:cubicBezTo>
                  <a:cubicBezTo>
                    <a:pt x="1717" y="2507"/>
                    <a:pt x="1763" y="2461"/>
                    <a:pt x="1785" y="2405"/>
                  </a:cubicBezTo>
                  <a:cubicBezTo>
                    <a:pt x="2182" y="2476"/>
                    <a:pt x="2585" y="2524"/>
                    <a:pt x="2987" y="2538"/>
                  </a:cubicBezTo>
                  <a:cubicBezTo>
                    <a:pt x="3083" y="2540"/>
                    <a:pt x="3179" y="2542"/>
                    <a:pt x="3276" y="2542"/>
                  </a:cubicBezTo>
                  <a:cubicBezTo>
                    <a:pt x="3308" y="2542"/>
                    <a:pt x="3340" y="2542"/>
                    <a:pt x="3372" y="2541"/>
                  </a:cubicBezTo>
                  <a:cubicBezTo>
                    <a:pt x="3411" y="2541"/>
                    <a:pt x="3449" y="2540"/>
                    <a:pt x="3487" y="2539"/>
                  </a:cubicBezTo>
                  <a:cubicBezTo>
                    <a:pt x="3579" y="2536"/>
                    <a:pt x="3671" y="2532"/>
                    <a:pt x="3763" y="2527"/>
                  </a:cubicBezTo>
                  <a:cubicBezTo>
                    <a:pt x="3806" y="2525"/>
                    <a:pt x="3847" y="2522"/>
                    <a:pt x="3888" y="2520"/>
                  </a:cubicBezTo>
                  <a:cubicBezTo>
                    <a:pt x="3982" y="2512"/>
                    <a:pt x="4078" y="2504"/>
                    <a:pt x="4173" y="2494"/>
                  </a:cubicBezTo>
                  <a:cubicBezTo>
                    <a:pt x="4207" y="2490"/>
                    <a:pt x="4240" y="2486"/>
                    <a:pt x="4275" y="2483"/>
                  </a:cubicBezTo>
                  <a:cubicBezTo>
                    <a:pt x="4402" y="2467"/>
                    <a:pt x="4529" y="2451"/>
                    <a:pt x="4656" y="2429"/>
                  </a:cubicBezTo>
                  <a:lnTo>
                    <a:pt x="4657" y="2429"/>
                  </a:lnTo>
                  <a:cubicBezTo>
                    <a:pt x="4852" y="2038"/>
                    <a:pt x="4922" y="1595"/>
                    <a:pt x="4738" y="1178"/>
                  </a:cubicBezTo>
                  <a:cubicBezTo>
                    <a:pt x="4625" y="919"/>
                    <a:pt x="4414" y="742"/>
                    <a:pt x="4150" y="742"/>
                  </a:cubicBezTo>
                  <a:cubicBezTo>
                    <a:pt x="4092" y="742"/>
                    <a:pt x="4031" y="751"/>
                    <a:pt x="3968" y="769"/>
                  </a:cubicBezTo>
                  <a:cubicBezTo>
                    <a:pt x="3775" y="826"/>
                    <a:pt x="3607" y="952"/>
                    <a:pt x="3468" y="1095"/>
                  </a:cubicBezTo>
                  <a:cubicBezTo>
                    <a:pt x="3312" y="1255"/>
                    <a:pt x="3258" y="1405"/>
                    <a:pt x="3018" y="1414"/>
                  </a:cubicBezTo>
                  <a:cubicBezTo>
                    <a:pt x="3015" y="1414"/>
                    <a:pt x="3012" y="1414"/>
                    <a:pt x="3009" y="1414"/>
                  </a:cubicBezTo>
                  <a:cubicBezTo>
                    <a:pt x="2866" y="1414"/>
                    <a:pt x="2767" y="1264"/>
                    <a:pt x="2801" y="1130"/>
                  </a:cubicBezTo>
                  <a:cubicBezTo>
                    <a:pt x="2874" y="855"/>
                    <a:pt x="2844" y="516"/>
                    <a:pt x="2779" y="241"/>
                  </a:cubicBezTo>
                  <a:cubicBezTo>
                    <a:pt x="2746" y="102"/>
                    <a:pt x="2670" y="88"/>
                    <a:pt x="2523" y="38"/>
                  </a:cubicBezTo>
                  <a:cubicBezTo>
                    <a:pt x="2464" y="18"/>
                    <a:pt x="2398" y="0"/>
                    <a:pt x="2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 name="Google Shape;92;p2"/>
          <p:cNvSpPr txBox="1"/>
          <p:nvPr>
            <p:ph type="ctrTitle"/>
          </p:nvPr>
        </p:nvSpPr>
        <p:spPr>
          <a:xfrm>
            <a:off x="1990450" y="1118850"/>
            <a:ext cx="5163000" cy="23961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b="0"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93" name="Google Shape;93;p2"/>
          <p:cNvSpPr txBox="1"/>
          <p:nvPr>
            <p:ph idx="1" type="subTitle"/>
          </p:nvPr>
        </p:nvSpPr>
        <p:spPr>
          <a:xfrm>
            <a:off x="2492100" y="3589350"/>
            <a:ext cx="4159800" cy="435300"/>
          </a:xfrm>
          <a:prstGeom prst="rect">
            <a:avLst/>
          </a:prstGeom>
          <a:solidFill>
            <a:schemeClr val="accent2"/>
          </a:solidFill>
          <a:ln cap="flat" cmpd="sng" w="38100">
            <a:solidFill>
              <a:schemeClr val="dk2"/>
            </a:solidFill>
            <a:prstDash val="solid"/>
            <a:round/>
            <a:headEnd len="sm" w="sm" type="none"/>
            <a:tailEnd len="sm" w="sm" type="none"/>
          </a:ln>
          <a:effectLst>
            <a:outerShdw blurRad="57150" rotWithShape="0" algn="bl" dir="6600000" dist="19050">
              <a:srgbClr val="000000">
                <a:alpha val="30000"/>
              </a:srgbClr>
            </a:outerShdw>
          </a:effectLst>
        </p:spPr>
        <p:txBody>
          <a:bodyPr anchorCtr="0" anchor="t" bIns="91425" lIns="91425" spcFirstLastPara="1" rIns="91425" wrap="square" tIns="91425">
            <a:noAutofit/>
          </a:bodyPr>
          <a:lstStyle>
            <a:lvl1pPr lvl="0" algn="ctr">
              <a:lnSpc>
                <a:spcPct val="100000"/>
              </a:lnSpc>
              <a:spcBef>
                <a:spcPts val="0"/>
              </a:spcBef>
              <a:spcAft>
                <a:spcPts val="0"/>
              </a:spcAft>
              <a:buSzPts val="2600"/>
              <a:buNone/>
              <a:defRPr sz="1400"/>
            </a:lvl1pPr>
            <a:lvl2pPr lvl="1" algn="ctr">
              <a:lnSpc>
                <a:spcPct val="100000"/>
              </a:lnSpc>
              <a:spcBef>
                <a:spcPts val="0"/>
              </a:spcBef>
              <a:spcAft>
                <a:spcPts val="0"/>
              </a:spcAft>
              <a:buSzPts val="2600"/>
              <a:buNone/>
              <a:defRPr sz="2600"/>
            </a:lvl2pPr>
            <a:lvl3pPr lvl="2" algn="ctr">
              <a:lnSpc>
                <a:spcPct val="100000"/>
              </a:lnSpc>
              <a:spcBef>
                <a:spcPts val="0"/>
              </a:spcBef>
              <a:spcAft>
                <a:spcPts val="0"/>
              </a:spcAft>
              <a:buSzPts val="2600"/>
              <a:buNone/>
              <a:defRPr sz="2600"/>
            </a:lvl3pPr>
            <a:lvl4pPr lvl="3" algn="ctr">
              <a:lnSpc>
                <a:spcPct val="100000"/>
              </a:lnSpc>
              <a:spcBef>
                <a:spcPts val="0"/>
              </a:spcBef>
              <a:spcAft>
                <a:spcPts val="0"/>
              </a:spcAft>
              <a:buSzPts val="2600"/>
              <a:buNone/>
              <a:defRPr sz="2600"/>
            </a:lvl4pPr>
            <a:lvl5pPr lvl="4" algn="ctr">
              <a:lnSpc>
                <a:spcPct val="100000"/>
              </a:lnSpc>
              <a:spcBef>
                <a:spcPts val="0"/>
              </a:spcBef>
              <a:spcAft>
                <a:spcPts val="0"/>
              </a:spcAft>
              <a:buSzPts val="2600"/>
              <a:buNone/>
              <a:defRPr sz="2600"/>
            </a:lvl5pPr>
            <a:lvl6pPr lvl="5" algn="ctr">
              <a:lnSpc>
                <a:spcPct val="100000"/>
              </a:lnSpc>
              <a:spcBef>
                <a:spcPts val="0"/>
              </a:spcBef>
              <a:spcAft>
                <a:spcPts val="0"/>
              </a:spcAft>
              <a:buSzPts val="2600"/>
              <a:buNone/>
              <a:defRPr sz="2600"/>
            </a:lvl6pPr>
            <a:lvl7pPr lvl="6" algn="ctr">
              <a:lnSpc>
                <a:spcPct val="100000"/>
              </a:lnSpc>
              <a:spcBef>
                <a:spcPts val="0"/>
              </a:spcBef>
              <a:spcAft>
                <a:spcPts val="0"/>
              </a:spcAft>
              <a:buSzPts val="2600"/>
              <a:buNone/>
              <a:defRPr sz="2600"/>
            </a:lvl7pPr>
            <a:lvl8pPr lvl="7" algn="ctr">
              <a:lnSpc>
                <a:spcPct val="100000"/>
              </a:lnSpc>
              <a:spcBef>
                <a:spcPts val="0"/>
              </a:spcBef>
              <a:spcAft>
                <a:spcPts val="0"/>
              </a:spcAft>
              <a:buSzPts val="2600"/>
              <a:buNone/>
              <a:defRPr sz="2600"/>
            </a:lvl8pPr>
            <a:lvl9pPr lvl="8" algn="ctr">
              <a:lnSpc>
                <a:spcPct val="100000"/>
              </a:lnSpc>
              <a:spcBef>
                <a:spcPts val="0"/>
              </a:spcBef>
              <a:spcAft>
                <a:spcPts val="0"/>
              </a:spcAft>
              <a:buSzPts val="2600"/>
              <a:buNone/>
              <a:defRPr sz="26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08" name="Shape 908"/>
        <p:cNvGrpSpPr/>
        <p:nvPr/>
      </p:nvGrpSpPr>
      <p:grpSpPr>
        <a:xfrm>
          <a:off x="0" y="0"/>
          <a:ext cx="0" cy="0"/>
          <a:chOff x="0" y="0"/>
          <a:chExt cx="0" cy="0"/>
        </a:xfrm>
      </p:grpSpPr>
      <p:sp>
        <p:nvSpPr>
          <p:cNvPr id="909" name="Google Shape;909;p11"/>
          <p:cNvSpPr txBox="1"/>
          <p:nvPr>
            <p:ph hasCustomPrompt="1" type="title"/>
          </p:nvPr>
        </p:nvSpPr>
        <p:spPr>
          <a:xfrm>
            <a:off x="2428800" y="1746800"/>
            <a:ext cx="4286400" cy="1146600"/>
          </a:xfrm>
          <a:prstGeom prst="rect">
            <a:avLst/>
          </a:prstGeom>
        </p:spPr>
        <p:txBody>
          <a:bodyPr anchorCtr="0" anchor="b" bIns="91425" lIns="91425" spcFirstLastPara="1" rIns="91425" wrap="square" tIns="91425">
            <a:noAutofit/>
          </a:bodyPr>
          <a:lstStyle>
            <a:lvl1pPr lvl="0" algn="ctr">
              <a:spcBef>
                <a:spcPts val="0"/>
              </a:spcBef>
              <a:spcAft>
                <a:spcPts val="0"/>
              </a:spcAft>
              <a:buSzPts val="8000"/>
              <a:buNone/>
              <a:defRPr sz="6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r>
              <a:t>xx%</a:t>
            </a:r>
          </a:p>
        </p:txBody>
      </p:sp>
      <p:sp>
        <p:nvSpPr>
          <p:cNvPr id="910" name="Google Shape;910;p11"/>
          <p:cNvSpPr txBox="1"/>
          <p:nvPr>
            <p:ph idx="1" type="subTitle"/>
          </p:nvPr>
        </p:nvSpPr>
        <p:spPr>
          <a:xfrm>
            <a:off x="2428800" y="2970875"/>
            <a:ext cx="4286400" cy="438600"/>
          </a:xfrm>
          <a:prstGeom prst="rect">
            <a:avLst/>
          </a:prstGeom>
          <a:solidFill>
            <a:schemeClr val="accent2"/>
          </a:solidFill>
          <a:ln cap="flat" cmpd="sng" w="38100">
            <a:solidFill>
              <a:schemeClr val="dk2"/>
            </a:solidFill>
            <a:prstDash val="solid"/>
            <a:round/>
            <a:headEnd len="sm" w="sm" type="none"/>
            <a:tailEnd len="sm" w="sm" type="none"/>
          </a:ln>
          <a:effectLst>
            <a:outerShdw blurRad="57150" rotWithShape="0" algn="bl" dir="6600000" dist="19050">
              <a:srgbClr val="000000">
                <a:alpha val="30000"/>
              </a:srgbClr>
            </a:outerShdw>
          </a:effectLst>
        </p:spPr>
        <p:txBody>
          <a:bodyPr anchorCtr="0" anchor="t" bIns="91425" lIns="91425" spcFirstLastPara="1" rIns="91425" wrap="square" tIns="91425">
            <a:noAutofit/>
          </a:bodyPr>
          <a:lstStyle>
            <a:lvl1pPr lvl="0" algn="ctr">
              <a:spcBef>
                <a:spcPts val="0"/>
              </a:spcBef>
              <a:spcAft>
                <a:spcPts val="0"/>
              </a:spcAft>
              <a:buSzPts val="1200"/>
              <a:buNone/>
              <a:defRPr sz="14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911" name="Google Shape;911;p11"/>
          <p:cNvSpPr/>
          <p:nvPr/>
        </p:nvSpPr>
        <p:spPr>
          <a:xfrm flipH="1">
            <a:off x="-731275" y="0"/>
            <a:ext cx="3480128" cy="1299920"/>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1"/>
          <p:cNvSpPr/>
          <p:nvPr/>
        </p:nvSpPr>
        <p:spPr>
          <a:xfrm>
            <a:off x="5596675" y="2929900"/>
            <a:ext cx="4268677" cy="2213597"/>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 name="Google Shape;913;p11"/>
          <p:cNvGrpSpPr/>
          <p:nvPr/>
        </p:nvGrpSpPr>
        <p:grpSpPr>
          <a:xfrm flipH="1" rot="4059354">
            <a:off x="515662" y="-371770"/>
            <a:ext cx="1351761" cy="1756886"/>
            <a:chOff x="8211121" y="776150"/>
            <a:chExt cx="1211734" cy="1574893"/>
          </a:xfrm>
        </p:grpSpPr>
        <p:grpSp>
          <p:nvGrpSpPr>
            <p:cNvPr id="914" name="Google Shape;914;p11"/>
            <p:cNvGrpSpPr/>
            <p:nvPr/>
          </p:nvGrpSpPr>
          <p:grpSpPr>
            <a:xfrm rot="5400000">
              <a:off x="8391698" y="1319886"/>
              <a:ext cx="1180803" cy="881511"/>
              <a:chOff x="1093619" y="50268"/>
              <a:chExt cx="795475" cy="593850"/>
            </a:xfrm>
          </p:grpSpPr>
          <p:sp>
            <p:nvSpPr>
              <p:cNvPr id="915" name="Google Shape;915;p11"/>
              <p:cNvSpPr/>
              <p:nvPr/>
            </p:nvSpPr>
            <p:spPr>
              <a:xfrm>
                <a:off x="1208344" y="51718"/>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1"/>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1"/>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1"/>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1"/>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1"/>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1"/>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1"/>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1"/>
              <p:cNvSpPr/>
              <p:nvPr/>
            </p:nvSpPr>
            <p:spPr>
              <a:xfrm>
                <a:off x="1215069" y="77943"/>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1"/>
              <p:cNvSpPr/>
              <p:nvPr/>
            </p:nvSpPr>
            <p:spPr>
              <a:xfrm>
                <a:off x="1508069" y="50268"/>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1"/>
              <p:cNvSpPr/>
              <p:nvPr/>
            </p:nvSpPr>
            <p:spPr>
              <a:xfrm>
                <a:off x="1093619" y="457418"/>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1"/>
              <p:cNvSpPr/>
              <p:nvPr/>
            </p:nvSpPr>
            <p:spPr>
              <a:xfrm>
                <a:off x="1725194" y="371343"/>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11"/>
            <p:cNvGrpSpPr/>
            <p:nvPr/>
          </p:nvGrpSpPr>
          <p:grpSpPr>
            <a:xfrm rot="-5400000">
              <a:off x="8484721" y="502550"/>
              <a:ext cx="329150" cy="876350"/>
              <a:chOff x="7785225" y="915425"/>
              <a:chExt cx="329150" cy="876350"/>
            </a:xfrm>
          </p:grpSpPr>
          <p:sp>
            <p:nvSpPr>
              <p:cNvPr id="928" name="Google Shape;928;p11"/>
              <p:cNvSpPr/>
              <p:nvPr/>
            </p:nvSpPr>
            <p:spPr>
              <a:xfrm>
                <a:off x="7886450" y="1383725"/>
                <a:ext cx="11450" cy="10125"/>
              </a:xfrm>
              <a:custGeom>
                <a:rect b="b" l="l" r="r" t="t"/>
                <a:pathLst>
                  <a:path extrusionOk="0" h="405" w="458">
                    <a:moveTo>
                      <a:pt x="0" y="1"/>
                    </a:moveTo>
                    <a:cubicBezTo>
                      <a:pt x="150" y="140"/>
                      <a:pt x="302" y="274"/>
                      <a:pt x="457" y="404"/>
                    </a:cubicBezTo>
                    <a:cubicBezTo>
                      <a:pt x="303" y="274"/>
                      <a:pt x="150" y="140"/>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1"/>
              <p:cNvSpPr/>
              <p:nvPr/>
            </p:nvSpPr>
            <p:spPr>
              <a:xfrm>
                <a:off x="7898700" y="1394525"/>
                <a:ext cx="11925" cy="9550"/>
              </a:xfrm>
              <a:custGeom>
                <a:rect b="b" l="l" r="r" t="t"/>
                <a:pathLst>
                  <a:path extrusionOk="0" h="382" w="477">
                    <a:moveTo>
                      <a:pt x="1" y="0"/>
                    </a:moveTo>
                    <a:cubicBezTo>
                      <a:pt x="157" y="132"/>
                      <a:pt x="315" y="258"/>
                      <a:pt x="476" y="381"/>
                    </a:cubicBezTo>
                    <a:cubicBezTo>
                      <a:pt x="315" y="258"/>
                      <a:pt x="157" y="131"/>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1"/>
              <p:cNvSpPr/>
              <p:nvPr/>
            </p:nvSpPr>
            <p:spPr>
              <a:xfrm>
                <a:off x="7916250" y="1328150"/>
                <a:ext cx="9300" cy="16250"/>
              </a:xfrm>
              <a:custGeom>
                <a:rect b="b" l="l" r="r" t="t"/>
                <a:pathLst>
                  <a:path extrusionOk="0" h="650" w="372">
                    <a:moveTo>
                      <a:pt x="1" y="1"/>
                    </a:moveTo>
                    <a:cubicBezTo>
                      <a:pt x="130" y="214"/>
                      <a:pt x="253" y="430"/>
                      <a:pt x="371" y="649"/>
                    </a:cubicBezTo>
                    <a:cubicBezTo>
                      <a:pt x="253" y="430"/>
                      <a:pt x="130" y="21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1"/>
              <p:cNvSpPr/>
              <p:nvPr/>
            </p:nvSpPr>
            <p:spPr>
              <a:xfrm>
                <a:off x="7905350" y="1310950"/>
                <a:ext cx="10800" cy="17000"/>
              </a:xfrm>
              <a:custGeom>
                <a:rect b="b" l="l" r="r" t="t"/>
                <a:pathLst>
                  <a:path extrusionOk="0" h="680" w="432">
                    <a:moveTo>
                      <a:pt x="1" y="1"/>
                    </a:moveTo>
                    <a:cubicBezTo>
                      <a:pt x="149" y="225"/>
                      <a:pt x="293" y="450"/>
                      <a:pt x="432" y="680"/>
                    </a:cubicBezTo>
                    <a:cubicBezTo>
                      <a:pt x="293" y="450"/>
                      <a:pt x="149" y="225"/>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1"/>
              <p:cNvSpPr/>
              <p:nvPr/>
            </p:nvSpPr>
            <p:spPr>
              <a:xfrm>
                <a:off x="7949175" y="1570100"/>
                <a:ext cx="1525" cy="2425"/>
              </a:xfrm>
              <a:custGeom>
                <a:rect b="b" l="l" r="r" t="t"/>
                <a:pathLst>
                  <a:path extrusionOk="0" h="97" w="61">
                    <a:moveTo>
                      <a:pt x="1" y="1"/>
                    </a:moveTo>
                    <a:cubicBezTo>
                      <a:pt x="21" y="33"/>
                      <a:pt x="42" y="65"/>
                      <a:pt x="61" y="97"/>
                    </a:cubicBezTo>
                    <a:cubicBezTo>
                      <a:pt x="42" y="65"/>
                      <a:pt x="21" y="3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1"/>
              <p:cNvSpPr/>
              <p:nvPr/>
            </p:nvSpPr>
            <p:spPr>
              <a:xfrm>
                <a:off x="7913100" y="1605725"/>
                <a:ext cx="49150" cy="76375"/>
              </a:xfrm>
              <a:custGeom>
                <a:rect b="b" l="l" r="r" t="t"/>
                <a:pathLst>
                  <a:path extrusionOk="0" h="3055" w="1966">
                    <a:moveTo>
                      <a:pt x="1965" y="3055"/>
                    </a:moveTo>
                    <a:cubicBezTo>
                      <a:pt x="1267" y="2065"/>
                      <a:pt x="611" y="1046"/>
                      <a:pt x="0" y="0"/>
                    </a:cubicBezTo>
                    <a:cubicBezTo>
                      <a:pt x="611" y="1046"/>
                      <a:pt x="1267" y="2065"/>
                      <a:pt x="1965" y="30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1"/>
              <p:cNvSpPr/>
              <p:nvPr/>
            </p:nvSpPr>
            <p:spPr>
              <a:xfrm>
                <a:off x="7927700" y="1348325"/>
                <a:ext cx="8675" cy="17000"/>
              </a:xfrm>
              <a:custGeom>
                <a:rect b="b" l="l" r="r" t="t"/>
                <a:pathLst>
                  <a:path extrusionOk="0" h="680" w="347">
                    <a:moveTo>
                      <a:pt x="0" y="1"/>
                    </a:moveTo>
                    <a:cubicBezTo>
                      <a:pt x="119" y="224"/>
                      <a:pt x="237" y="451"/>
                      <a:pt x="347" y="680"/>
                    </a:cubicBezTo>
                    <a:cubicBezTo>
                      <a:pt x="237" y="451"/>
                      <a:pt x="119" y="22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1"/>
              <p:cNvSpPr/>
              <p:nvPr/>
            </p:nvSpPr>
            <p:spPr>
              <a:xfrm>
                <a:off x="7944325" y="1562950"/>
                <a:ext cx="2075" cy="2925"/>
              </a:xfrm>
              <a:custGeom>
                <a:rect b="b" l="l" r="r" t="t"/>
                <a:pathLst>
                  <a:path extrusionOk="0" h="117" w="83">
                    <a:moveTo>
                      <a:pt x="0" y="0"/>
                    </a:moveTo>
                    <a:cubicBezTo>
                      <a:pt x="28" y="39"/>
                      <a:pt x="55" y="77"/>
                      <a:pt x="82" y="117"/>
                    </a:cubicBezTo>
                    <a:cubicBezTo>
                      <a:pt x="55" y="77"/>
                      <a:pt x="28" y="39"/>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1"/>
              <p:cNvSpPr/>
              <p:nvPr/>
            </p:nvSpPr>
            <p:spPr>
              <a:xfrm>
                <a:off x="7939300" y="1556225"/>
                <a:ext cx="2550" cy="3350"/>
              </a:xfrm>
              <a:custGeom>
                <a:rect b="b" l="l" r="r" t="t"/>
                <a:pathLst>
                  <a:path extrusionOk="0" h="134" w="102">
                    <a:moveTo>
                      <a:pt x="1" y="1"/>
                    </a:moveTo>
                    <a:cubicBezTo>
                      <a:pt x="35" y="44"/>
                      <a:pt x="68" y="89"/>
                      <a:pt x="102" y="134"/>
                    </a:cubicBezTo>
                    <a:cubicBezTo>
                      <a:pt x="68" y="89"/>
                      <a:pt x="35" y="4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1"/>
              <p:cNvSpPr/>
              <p:nvPr/>
            </p:nvSpPr>
            <p:spPr>
              <a:xfrm>
                <a:off x="7919750" y="1534525"/>
                <a:ext cx="17725" cy="19425"/>
              </a:xfrm>
              <a:custGeom>
                <a:rect b="b" l="l" r="r" t="t"/>
                <a:pathLst>
                  <a:path extrusionOk="0" h="777" w="709">
                    <a:moveTo>
                      <a:pt x="0" y="1"/>
                    </a:moveTo>
                    <a:cubicBezTo>
                      <a:pt x="248" y="243"/>
                      <a:pt x="487" y="503"/>
                      <a:pt x="708" y="777"/>
                    </a:cubicBezTo>
                    <a:cubicBezTo>
                      <a:pt x="487" y="503"/>
                      <a:pt x="249" y="24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1"/>
              <p:cNvSpPr/>
              <p:nvPr/>
            </p:nvSpPr>
            <p:spPr>
              <a:xfrm>
                <a:off x="8008175" y="1566325"/>
                <a:ext cx="4475" cy="6350"/>
              </a:xfrm>
              <a:custGeom>
                <a:rect b="b" l="l" r="r" t="t"/>
                <a:pathLst>
                  <a:path extrusionOk="0" h="254" w="179">
                    <a:moveTo>
                      <a:pt x="1" y="254"/>
                    </a:moveTo>
                    <a:cubicBezTo>
                      <a:pt x="60" y="168"/>
                      <a:pt x="119" y="84"/>
                      <a:pt x="179" y="1"/>
                    </a:cubicBezTo>
                    <a:cubicBezTo>
                      <a:pt x="119" y="84"/>
                      <a:pt x="60" y="168"/>
                      <a:pt x="1" y="25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1"/>
              <p:cNvSpPr/>
              <p:nvPr/>
            </p:nvSpPr>
            <p:spPr>
              <a:xfrm>
                <a:off x="7946200" y="1763200"/>
                <a:ext cx="14900" cy="9625"/>
              </a:xfrm>
              <a:custGeom>
                <a:rect b="b" l="l" r="r" t="t"/>
                <a:pathLst>
                  <a:path extrusionOk="0" h="385" w="596">
                    <a:moveTo>
                      <a:pt x="1" y="384"/>
                    </a:moveTo>
                    <a:cubicBezTo>
                      <a:pt x="196" y="253"/>
                      <a:pt x="395" y="125"/>
                      <a:pt x="595" y="1"/>
                    </a:cubicBezTo>
                    <a:cubicBezTo>
                      <a:pt x="395" y="125"/>
                      <a:pt x="196" y="253"/>
                      <a:pt x="1" y="38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1"/>
              <p:cNvSpPr/>
              <p:nvPr/>
            </p:nvSpPr>
            <p:spPr>
              <a:xfrm>
                <a:off x="8035650" y="1501950"/>
                <a:ext cx="65150" cy="110400"/>
              </a:xfrm>
              <a:custGeom>
                <a:rect b="b" l="l" r="r" t="t"/>
                <a:pathLst>
                  <a:path extrusionOk="0" h="4416" w="2606">
                    <a:moveTo>
                      <a:pt x="2199" y="1"/>
                    </a:moveTo>
                    <a:cubicBezTo>
                      <a:pt x="2142" y="1"/>
                      <a:pt x="2082" y="14"/>
                      <a:pt x="2023" y="42"/>
                    </a:cubicBezTo>
                    <a:cubicBezTo>
                      <a:pt x="1255" y="403"/>
                      <a:pt x="585" y="902"/>
                      <a:pt x="0" y="1489"/>
                    </a:cubicBezTo>
                    <a:cubicBezTo>
                      <a:pt x="23" y="1578"/>
                      <a:pt x="49" y="1668"/>
                      <a:pt x="81" y="1755"/>
                    </a:cubicBezTo>
                    <a:cubicBezTo>
                      <a:pt x="334" y="2458"/>
                      <a:pt x="843" y="3058"/>
                      <a:pt x="1494" y="3384"/>
                    </a:cubicBezTo>
                    <a:cubicBezTo>
                      <a:pt x="1310" y="3737"/>
                      <a:pt x="1108" y="4081"/>
                      <a:pt x="889" y="4416"/>
                    </a:cubicBezTo>
                    <a:cubicBezTo>
                      <a:pt x="1316" y="3765"/>
                      <a:pt x="1679" y="3076"/>
                      <a:pt x="1973" y="2351"/>
                    </a:cubicBezTo>
                    <a:cubicBezTo>
                      <a:pt x="2224" y="1734"/>
                      <a:pt x="2416" y="1098"/>
                      <a:pt x="2552" y="448"/>
                    </a:cubicBezTo>
                    <a:cubicBezTo>
                      <a:pt x="2605" y="193"/>
                      <a:pt x="2421" y="1"/>
                      <a:pt x="2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1"/>
              <p:cNvSpPr/>
              <p:nvPr/>
            </p:nvSpPr>
            <p:spPr>
              <a:xfrm>
                <a:off x="8013100" y="1559175"/>
                <a:ext cx="4950" cy="6550"/>
              </a:xfrm>
              <a:custGeom>
                <a:rect b="b" l="l" r="r" t="t"/>
                <a:pathLst>
                  <a:path extrusionOk="0" h="262" w="198">
                    <a:moveTo>
                      <a:pt x="1" y="261"/>
                    </a:moveTo>
                    <a:cubicBezTo>
                      <a:pt x="65" y="173"/>
                      <a:pt x="131" y="86"/>
                      <a:pt x="198" y="0"/>
                    </a:cubicBezTo>
                    <a:cubicBezTo>
                      <a:pt x="131" y="86"/>
                      <a:pt x="65" y="173"/>
                      <a:pt x="1" y="26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1"/>
              <p:cNvSpPr/>
              <p:nvPr/>
            </p:nvSpPr>
            <p:spPr>
              <a:xfrm>
                <a:off x="7979075" y="1744825"/>
                <a:ext cx="15625" cy="8025"/>
              </a:xfrm>
              <a:custGeom>
                <a:rect b="b" l="l" r="r" t="t"/>
                <a:pathLst>
                  <a:path extrusionOk="0" h="321" w="625">
                    <a:moveTo>
                      <a:pt x="0" y="320"/>
                    </a:moveTo>
                    <a:cubicBezTo>
                      <a:pt x="206" y="209"/>
                      <a:pt x="413" y="103"/>
                      <a:pt x="624" y="1"/>
                    </a:cubicBezTo>
                    <a:cubicBezTo>
                      <a:pt x="413" y="103"/>
                      <a:pt x="206" y="209"/>
                      <a:pt x="0" y="32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1"/>
              <p:cNvSpPr/>
              <p:nvPr/>
            </p:nvSpPr>
            <p:spPr>
              <a:xfrm>
                <a:off x="7907250" y="1728450"/>
                <a:ext cx="1750" cy="7825"/>
              </a:xfrm>
              <a:custGeom>
                <a:rect b="b" l="l" r="r" t="t"/>
                <a:pathLst>
                  <a:path extrusionOk="0" h="313" w="70">
                    <a:moveTo>
                      <a:pt x="0" y="1"/>
                    </a:moveTo>
                    <a:cubicBezTo>
                      <a:pt x="24" y="104"/>
                      <a:pt x="47" y="208"/>
                      <a:pt x="69" y="313"/>
                    </a:cubicBezTo>
                    <a:cubicBezTo>
                      <a:pt x="47" y="208"/>
                      <a:pt x="24" y="10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1"/>
              <p:cNvSpPr/>
              <p:nvPr/>
            </p:nvSpPr>
            <p:spPr>
              <a:xfrm>
                <a:off x="7995700" y="1711775"/>
                <a:ext cx="118675" cy="73600"/>
              </a:xfrm>
              <a:custGeom>
                <a:rect b="b" l="l" r="r" t="t"/>
                <a:pathLst>
                  <a:path extrusionOk="0" h="2944" w="4747">
                    <a:moveTo>
                      <a:pt x="664" y="1003"/>
                    </a:moveTo>
                    <a:cubicBezTo>
                      <a:pt x="440" y="1098"/>
                      <a:pt x="219" y="1197"/>
                      <a:pt x="0" y="1302"/>
                    </a:cubicBezTo>
                    <a:cubicBezTo>
                      <a:pt x="219" y="1197"/>
                      <a:pt x="440" y="1098"/>
                      <a:pt x="664" y="1003"/>
                    </a:cubicBezTo>
                    <a:lnTo>
                      <a:pt x="664" y="1003"/>
                    </a:lnTo>
                    <a:cubicBezTo>
                      <a:pt x="664" y="1003"/>
                      <a:pt x="664" y="1003"/>
                      <a:pt x="664" y="1003"/>
                    </a:cubicBezTo>
                    <a:close/>
                    <a:moveTo>
                      <a:pt x="4239" y="0"/>
                    </a:moveTo>
                    <a:cubicBezTo>
                      <a:pt x="4221" y="0"/>
                      <a:pt x="4202" y="2"/>
                      <a:pt x="4184" y="4"/>
                    </a:cubicBezTo>
                    <a:cubicBezTo>
                      <a:pt x="2972" y="189"/>
                      <a:pt x="1789" y="528"/>
                      <a:pt x="664" y="1003"/>
                    </a:cubicBezTo>
                    <a:lnTo>
                      <a:pt x="664" y="1003"/>
                    </a:lnTo>
                    <a:cubicBezTo>
                      <a:pt x="684" y="1223"/>
                      <a:pt x="725" y="1442"/>
                      <a:pt x="784" y="1652"/>
                    </a:cubicBezTo>
                    <a:lnTo>
                      <a:pt x="784" y="1654"/>
                    </a:lnTo>
                    <a:cubicBezTo>
                      <a:pt x="905" y="2085"/>
                      <a:pt x="1115" y="2550"/>
                      <a:pt x="1408" y="2944"/>
                    </a:cubicBezTo>
                    <a:cubicBezTo>
                      <a:pt x="1882" y="2670"/>
                      <a:pt x="2342" y="2372"/>
                      <a:pt x="2784" y="2046"/>
                    </a:cubicBezTo>
                    <a:cubicBezTo>
                      <a:pt x="3395" y="1595"/>
                      <a:pt x="3971" y="1100"/>
                      <a:pt x="4508" y="562"/>
                    </a:cubicBezTo>
                    <a:cubicBezTo>
                      <a:pt x="4746" y="322"/>
                      <a:pt x="4524" y="0"/>
                      <a:pt x="4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1"/>
              <p:cNvSpPr/>
              <p:nvPr/>
            </p:nvSpPr>
            <p:spPr>
              <a:xfrm>
                <a:off x="7997775" y="1220375"/>
                <a:ext cx="81325" cy="143575"/>
              </a:xfrm>
              <a:custGeom>
                <a:rect b="b" l="l" r="r" t="t"/>
                <a:pathLst>
                  <a:path extrusionOk="0" h="5743" w="3253">
                    <a:moveTo>
                      <a:pt x="2785" y="1"/>
                    </a:moveTo>
                    <a:cubicBezTo>
                      <a:pt x="2697" y="1"/>
                      <a:pt x="2610" y="31"/>
                      <a:pt x="2545" y="99"/>
                    </a:cubicBezTo>
                    <a:cubicBezTo>
                      <a:pt x="1662" y="1014"/>
                      <a:pt x="751" y="2005"/>
                      <a:pt x="0" y="3084"/>
                    </a:cubicBezTo>
                    <a:cubicBezTo>
                      <a:pt x="18" y="3178"/>
                      <a:pt x="39" y="3271"/>
                      <a:pt x="63" y="3362"/>
                    </a:cubicBezTo>
                    <a:cubicBezTo>
                      <a:pt x="234" y="4004"/>
                      <a:pt x="657" y="4548"/>
                      <a:pt x="1205" y="4846"/>
                    </a:cubicBezTo>
                    <a:cubicBezTo>
                      <a:pt x="1059" y="5147"/>
                      <a:pt x="911" y="5445"/>
                      <a:pt x="760" y="5743"/>
                    </a:cubicBezTo>
                    <a:cubicBezTo>
                      <a:pt x="949" y="5371"/>
                      <a:pt x="1136" y="4996"/>
                      <a:pt x="1317" y="4620"/>
                    </a:cubicBezTo>
                    <a:cubicBezTo>
                      <a:pt x="1978" y="3253"/>
                      <a:pt x="2588" y="1862"/>
                      <a:pt x="3152" y="453"/>
                    </a:cubicBezTo>
                    <a:cubicBezTo>
                      <a:pt x="3253" y="202"/>
                      <a:pt x="3015" y="1"/>
                      <a:pt x="2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1"/>
              <p:cNvSpPr/>
              <p:nvPr/>
            </p:nvSpPr>
            <p:spPr>
              <a:xfrm>
                <a:off x="7962550" y="1753675"/>
                <a:ext cx="14975" cy="8650"/>
              </a:xfrm>
              <a:custGeom>
                <a:rect b="b" l="l" r="r" t="t"/>
                <a:pathLst>
                  <a:path extrusionOk="0" h="346" w="599">
                    <a:moveTo>
                      <a:pt x="0" y="346"/>
                    </a:moveTo>
                    <a:cubicBezTo>
                      <a:pt x="197" y="227"/>
                      <a:pt x="396" y="112"/>
                      <a:pt x="599" y="1"/>
                    </a:cubicBezTo>
                    <a:cubicBezTo>
                      <a:pt x="396" y="112"/>
                      <a:pt x="197" y="227"/>
                      <a:pt x="0" y="34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1"/>
              <p:cNvSpPr/>
              <p:nvPr/>
            </p:nvSpPr>
            <p:spPr>
              <a:xfrm>
                <a:off x="8018250" y="1552200"/>
                <a:ext cx="5475" cy="6700"/>
              </a:xfrm>
              <a:custGeom>
                <a:rect b="b" l="l" r="r" t="t"/>
                <a:pathLst>
                  <a:path extrusionOk="0" h="268" w="219">
                    <a:moveTo>
                      <a:pt x="1" y="268"/>
                    </a:moveTo>
                    <a:cubicBezTo>
                      <a:pt x="72" y="177"/>
                      <a:pt x="144" y="89"/>
                      <a:pt x="218" y="1"/>
                    </a:cubicBezTo>
                    <a:cubicBezTo>
                      <a:pt x="144" y="89"/>
                      <a:pt x="72" y="177"/>
                      <a:pt x="1" y="268"/>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1"/>
              <p:cNvSpPr/>
              <p:nvPr/>
            </p:nvSpPr>
            <p:spPr>
              <a:xfrm>
                <a:off x="8039675" y="1626225"/>
                <a:ext cx="8500" cy="11025"/>
              </a:xfrm>
              <a:custGeom>
                <a:rect b="b" l="l" r="r" t="t"/>
                <a:pathLst>
                  <a:path extrusionOk="0" h="441" w="340">
                    <a:moveTo>
                      <a:pt x="339" y="1"/>
                    </a:moveTo>
                    <a:cubicBezTo>
                      <a:pt x="229" y="151"/>
                      <a:pt x="117" y="298"/>
                      <a:pt x="0" y="441"/>
                    </a:cubicBezTo>
                    <a:cubicBezTo>
                      <a:pt x="117" y="298"/>
                      <a:pt x="229" y="151"/>
                      <a:pt x="33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1"/>
              <p:cNvSpPr/>
              <p:nvPr/>
            </p:nvSpPr>
            <p:spPr>
              <a:xfrm>
                <a:off x="8050025" y="1613525"/>
                <a:ext cx="7050" cy="10150"/>
              </a:xfrm>
              <a:custGeom>
                <a:rect b="b" l="l" r="r" t="t"/>
                <a:pathLst>
                  <a:path extrusionOk="0" h="406" w="282">
                    <a:moveTo>
                      <a:pt x="282" y="0"/>
                    </a:moveTo>
                    <a:cubicBezTo>
                      <a:pt x="191" y="137"/>
                      <a:pt x="98" y="272"/>
                      <a:pt x="1" y="405"/>
                    </a:cubicBezTo>
                    <a:cubicBezTo>
                      <a:pt x="98" y="272"/>
                      <a:pt x="191" y="137"/>
                      <a:pt x="28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1"/>
              <p:cNvSpPr/>
              <p:nvPr/>
            </p:nvSpPr>
            <p:spPr>
              <a:xfrm>
                <a:off x="8023750" y="1539150"/>
                <a:ext cx="11925" cy="13025"/>
              </a:xfrm>
              <a:custGeom>
                <a:rect b="b" l="l" r="r" t="t"/>
                <a:pathLst>
                  <a:path extrusionOk="0" h="521" w="477">
                    <a:moveTo>
                      <a:pt x="476" y="1"/>
                    </a:moveTo>
                    <a:cubicBezTo>
                      <a:pt x="310" y="167"/>
                      <a:pt x="152" y="341"/>
                      <a:pt x="1" y="520"/>
                    </a:cubicBezTo>
                    <a:cubicBezTo>
                      <a:pt x="152" y="341"/>
                      <a:pt x="311" y="167"/>
                      <a:pt x="476"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1"/>
              <p:cNvSpPr/>
              <p:nvPr/>
            </p:nvSpPr>
            <p:spPr>
              <a:xfrm>
                <a:off x="8019275" y="1785350"/>
                <a:ext cx="11625" cy="6425"/>
              </a:xfrm>
              <a:custGeom>
                <a:rect b="b" l="l" r="r" t="t"/>
                <a:pathLst>
                  <a:path extrusionOk="0" h="257" w="465">
                    <a:moveTo>
                      <a:pt x="465" y="1"/>
                    </a:moveTo>
                    <a:cubicBezTo>
                      <a:pt x="357" y="62"/>
                      <a:pt x="249" y="122"/>
                      <a:pt x="140" y="182"/>
                    </a:cubicBezTo>
                    <a:lnTo>
                      <a:pt x="140" y="182"/>
                    </a:lnTo>
                    <a:cubicBezTo>
                      <a:pt x="249" y="123"/>
                      <a:pt x="357" y="63"/>
                      <a:pt x="465" y="1"/>
                    </a:cubicBezTo>
                    <a:close/>
                    <a:moveTo>
                      <a:pt x="140" y="182"/>
                    </a:moveTo>
                    <a:lnTo>
                      <a:pt x="140" y="182"/>
                    </a:lnTo>
                    <a:cubicBezTo>
                      <a:pt x="94" y="207"/>
                      <a:pt x="47" y="232"/>
                      <a:pt x="1" y="257"/>
                    </a:cubicBezTo>
                    <a:lnTo>
                      <a:pt x="2" y="257"/>
                    </a:lnTo>
                    <a:cubicBezTo>
                      <a:pt x="48" y="232"/>
                      <a:pt x="94" y="207"/>
                      <a:pt x="140" y="1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1"/>
              <p:cNvSpPr/>
              <p:nvPr/>
            </p:nvSpPr>
            <p:spPr>
              <a:xfrm>
                <a:off x="7862050" y="1659075"/>
                <a:ext cx="45225" cy="116850"/>
              </a:xfrm>
              <a:custGeom>
                <a:rect b="b" l="l" r="r" t="t"/>
                <a:pathLst>
                  <a:path extrusionOk="0" h="4674" w="1809">
                    <a:moveTo>
                      <a:pt x="619" y="0"/>
                    </a:moveTo>
                    <a:cubicBezTo>
                      <a:pt x="486" y="0"/>
                      <a:pt x="362" y="74"/>
                      <a:pt x="326" y="244"/>
                    </a:cubicBezTo>
                    <a:cubicBezTo>
                      <a:pt x="50" y="1549"/>
                      <a:pt x="1" y="2894"/>
                      <a:pt x="175" y="4210"/>
                    </a:cubicBezTo>
                    <a:lnTo>
                      <a:pt x="175" y="4210"/>
                    </a:lnTo>
                    <a:cubicBezTo>
                      <a:pt x="172" y="4191"/>
                      <a:pt x="170" y="4172"/>
                      <a:pt x="168" y="4153"/>
                    </a:cubicBezTo>
                    <a:cubicBezTo>
                      <a:pt x="384" y="4111"/>
                      <a:pt x="593" y="4023"/>
                      <a:pt x="780" y="3902"/>
                    </a:cubicBezTo>
                    <a:cubicBezTo>
                      <a:pt x="1220" y="3619"/>
                      <a:pt x="1547" y="3221"/>
                      <a:pt x="1808" y="2776"/>
                    </a:cubicBezTo>
                    <a:cubicBezTo>
                      <a:pt x="1605" y="1912"/>
                      <a:pt x="1297" y="1072"/>
                      <a:pt x="985" y="244"/>
                    </a:cubicBezTo>
                    <a:cubicBezTo>
                      <a:pt x="927" y="92"/>
                      <a:pt x="768" y="0"/>
                      <a:pt x="619" y="0"/>
                    </a:cubicBezTo>
                    <a:close/>
                    <a:moveTo>
                      <a:pt x="175" y="4210"/>
                    </a:moveTo>
                    <a:cubicBezTo>
                      <a:pt x="178" y="4234"/>
                      <a:pt x="181" y="4258"/>
                      <a:pt x="185" y="4282"/>
                    </a:cubicBezTo>
                    <a:lnTo>
                      <a:pt x="185" y="4282"/>
                    </a:lnTo>
                    <a:cubicBezTo>
                      <a:pt x="181" y="4258"/>
                      <a:pt x="178" y="4234"/>
                      <a:pt x="175" y="4210"/>
                    </a:cubicBezTo>
                    <a:close/>
                    <a:moveTo>
                      <a:pt x="185" y="4282"/>
                    </a:moveTo>
                    <a:cubicBezTo>
                      <a:pt x="203" y="4413"/>
                      <a:pt x="223" y="4543"/>
                      <a:pt x="246" y="4673"/>
                    </a:cubicBezTo>
                    <a:cubicBezTo>
                      <a:pt x="223" y="4542"/>
                      <a:pt x="203" y="4412"/>
                      <a:pt x="185" y="42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1"/>
              <p:cNvSpPr/>
              <p:nvPr/>
            </p:nvSpPr>
            <p:spPr>
              <a:xfrm>
                <a:off x="7969475" y="1343900"/>
                <a:ext cx="1875" cy="4325"/>
              </a:xfrm>
              <a:custGeom>
                <a:rect b="b" l="l" r="r" t="t"/>
                <a:pathLst>
                  <a:path extrusionOk="0" h="173" w="75">
                    <a:moveTo>
                      <a:pt x="75" y="0"/>
                    </a:moveTo>
                    <a:lnTo>
                      <a:pt x="75" y="0"/>
                    </a:lnTo>
                    <a:cubicBezTo>
                      <a:pt x="49" y="58"/>
                      <a:pt x="24" y="114"/>
                      <a:pt x="1" y="173"/>
                    </a:cubicBezTo>
                    <a:cubicBezTo>
                      <a:pt x="24" y="115"/>
                      <a:pt x="49" y="58"/>
                      <a:pt x="75"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1"/>
              <p:cNvSpPr/>
              <p:nvPr/>
            </p:nvSpPr>
            <p:spPr>
              <a:xfrm>
                <a:off x="7809550" y="1218975"/>
                <a:ext cx="94425" cy="164725"/>
              </a:xfrm>
              <a:custGeom>
                <a:rect b="b" l="l" r="r" t="t"/>
                <a:pathLst>
                  <a:path extrusionOk="0" h="6589" w="3777">
                    <a:moveTo>
                      <a:pt x="3321" y="2950"/>
                    </a:moveTo>
                    <a:cubicBezTo>
                      <a:pt x="3321" y="2950"/>
                      <a:pt x="3321" y="2950"/>
                      <a:pt x="3321" y="2950"/>
                    </a:cubicBezTo>
                    <a:lnTo>
                      <a:pt x="3321" y="2950"/>
                    </a:lnTo>
                    <a:cubicBezTo>
                      <a:pt x="3361" y="3005"/>
                      <a:pt x="3401" y="3059"/>
                      <a:pt x="3441" y="3114"/>
                    </a:cubicBezTo>
                    <a:lnTo>
                      <a:pt x="3441" y="3114"/>
                    </a:lnTo>
                    <a:cubicBezTo>
                      <a:pt x="3401" y="3059"/>
                      <a:pt x="3361" y="3004"/>
                      <a:pt x="3321" y="2950"/>
                    </a:cubicBezTo>
                    <a:close/>
                    <a:moveTo>
                      <a:pt x="3441" y="3114"/>
                    </a:moveTo>
                    <a:cubicBezTo>
                      <a:pt x="3555" y="3273"/>
                      <a:pt x="3666" y="3434"/>
                      <a:pt x="3776" y="3597"/>
                    </a:cubicBezTo>
                    <a:cubicBezTo>
                      <a:pt x="3667" y="3434"/>
                      <a:pt x="3555" y="3273"/>
                      <a:pt x="3441" y="3114"/>
                    </a:cubicBezTo>
                    <a:close/>
                    <a:moveTo>
                      <a:pt x="442" y="0"/>
                    </a:moveTo>
                    <a:cubicBezTo>
                      <a:pt x="258" y="0"/>
                      <a:pt x="85" y="134"/>
                      <a:pt x="79" y="356"/>
                    </a:cubicBezTo>
                    <a:cubicBezTo>
                      <a:pt x="1" y="2819"/>
                      <a:pt x="1323" y="4965"/>
                      <a:pt x="3073" y="6589"/>
                    </a:cubicBezTo>
                    <a:cubicBezTo>
                      <a:pt x="2762" y="6300"/>
                      <a:pt x="2466" y="5995"/>
                      <a:pt x="2188" y="5676"/>
                    </a:cubicBezTo>
                    <a:cubicBezTo>
                      <a:pt x="2498" y="5629"/>
                      <a:pt x="2722" y="5356"/>
                      <a:pt x="2856" y="5090"/>
                    </a:cubicBezTo>
                    <a:cubicBezTo>
                      <a:pt x="3041" y="4723"/>
                      <a:pt x="3142" y="4315"/>
                      <a:pt x="3210" y="3913"/>
                    </a:cubicBezTo>
                    <a:cubicBezTo>
                      <a:pt x="3265" y="3596"/>
                      <a:pt x="3303" y="3272"/>
                      <a:pt x="3321" y="2950"/>
                    </a:cubicBezTo>
                    <a:lnTo>
                      <a:pt x="3321" y="2950"/>
                    </a:lnTo>
                    <a:cubicBezTo>
                      <a:pt x="3073" y="2613"/>
                      <a:pt x="2813" y="2285"/>
                      <a:pt x="2541" y="1965"/>
                    </a:cubicBezTo>
                    <a:cubicBezTo>
                      <a:pt x="1975" y="1298"/>
                      <a:pt x="1359" y="674"/>
                      <a:pt x="699" y="99"/>
                    </a:cubicBezTo>
                    <a:cubicBezTo>
                      <a:pt x="622" y="31"/>
                      <a:pt x="531"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1"/>
              <p:cNvSpPr/>
              <p:nvPr/>
            </p:nvSpPr>
            <p:spPr>
              <a:xfrm>
                <a:off x="7965725" y="1354300"/>
                <a:ext cx="1375" cy="3550"/>
              </a:xfrm>
              <a:custGeom>
                <a:rect b="b" l="l" r="r" t="t"/>
                <a:pathLst>
                  <a:path extrusionOk="0" h="142" w="55">
                    <a:moveTo>
                      <a:pt x="1" y="141"/>
                    </a:moveTo>
                    <a:cubicBezTo>
                      <a:pt x="19" y="94"/>
                      <a:pt x="37" y="48"/>
                      <a:pt x="55" y="1"/>
                    </a:cubicBezTo>
                    <a:cubicBezTo>
                      <a:pt x="37" y="48"/>
                      <a:pt x="19" y="94"/>
                      <a:pt x="1" y="14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1"/>
              <p:cNvSpPr/>
              <p:nvPr/>
            </p:nvSpPr>
            <p:spPr>
              <a:xfrm>
                <a:off x="7866400" y="1505425"/>
                <a:ext cx="58275" cy="99325"/>
              </a:xfrm>
              <a:custGeom>
                <a:rect b="b" l="l" r="r" t="t"/>
                <a:pathLst>
                  <a:path extrusionOk="0" h="3973" w="2331">
                    <a:moveTo>
                      <a:pt x="521" y="0"/>
                    </a:moveTo>
                    <a:cubicBezTo>
                      <a:pt x="321" y="0"/>
                      <a:pt x="129" y="111"/>
                      <a:pt x="72" y="319"/>
                    </a:cubicBezTo>
                    <a:cubicBezTo>
                      <a:pt x="0" y="579"/>
                      <a:pt x="208" y="878"/>
                      <a:pt x="316" y="1101"/>
                    </a:cubicBezTo>
                    <a:cubicBezTo>
                      <a:pt x="786" y="2076"/>
                      <a:pt x="1297" y="3033"/>
                      <a:pt x="1841" y="3969"/>
                    </a:cubicBezTo>
                    <a:cubicBezTo>
                      <a:pt x="1843" y="3970"/>
                      <a:pt x="1844" y="3971"/>
                      <a:pt x="1844" y="3972"/>
                    </a:cubicBezTo>
                    <a:cubicBezTo>
                      <a:pt x="1868" y="3924"/>
                      <a:pt x="1890" y="3877"/>
                      <a:pt x="1910" y="3829"/>
                    </a:cubicBezTo>
                    <a:cubicBezTo>
                      <a:pt x="2252" y="3025"/>
                      <a:pt x="2331" y="2021"/>
                      <a:pt x="2134" y="1165"/>
                    </a:cubicBezTo>
                    <a:cubicBezTo>
                      <a:pt x="2007" y="1041"/>
                      <a:pt x="1880" y="920"/>
                      <a:pt x="1749" y="805"/>
                    </a:cubicBezTo>
                    <a:cubicBezTo>
                      <a:pt x="1584" y="660"/>
                      <a:pt x="1414" y="520"/>
                      <a:pt x="1240" y="386"/>
                    </a:cubicBezTo>
                    <a:cubicBezTo>
                      <a:pt x="1060" y="248"/>
                      <a:pt x="868" y="65"/>
                      <a:pt x="642" y="14"/>
                    </a:cubicBezTo>
                    <a:cubicBezTo>
                      <a:pt x="602" y="5"/>
                      <a:pt x="561" y="0"/>
                      <a:pt x="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1"/>
              <p:cNvSpPr/>
              <p:nvPr/>
            </p:nvSpPr>
            <p:spPr>
              <a:xfrm>
                <a:off x="7868475" y="1777550"/>
                <a:ext cx="2675" cy="13150"/>
              </a:xfrm>
              <a:custGeom>
                <a:rect b="b" l="l" r="r" t="t"/>
                <a:pathLst>
                  <a:path extrusionOk="0" h="526" w="107">
                    <a:moveTo>
                      <a:pt x="106" y="525"/>
                    </a:moveTo>
                    <a:cubicBezTo>
                      <a:pt x="67" y="351"/>
                      <a:pt x="32" y="176"/>
                      <a:pt x="0" y="1"/>
                    </a:cubicBezTo>
                    <a:cubicBezTo>
                      <a:pt x="32" y="176"/>
                      <a:pt x="67" y="351"/>
                      <a:pt x="106" y="52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1"/>
              <p:cNvSpPr/>
              <p:nvPr/>
            </p:nvSpPr>
            <p:spPr>
              <a:xfrm>
                <a:off x="7973625" y="1334075"/>
                <a:ext cx="2300" cy="4750"/>
              </a:xfrm>
              <a:custGeom>
                <a:rect b="b" l="l" r="r" t="t"/>
                <a:pathLst>
                  <a:path extrusionOk="0" h="190" w="92">
                    <a:moveTo>
                      <a:pt x="1" y="190"/>
                    </a:moveTo>
                    <a:cubicBezTo>
                      <a:pt x="30" y="126"/>
                      <a:pt x="61" y="63"/>
                      <a:pt x="92" y="0"/>
                    </a:cubicBezTo>
                    <a:cubicBezTo>
                      <a:pt x="61" y="63"/>
                      <a:pt x="30" y="126"/>
                      <a:pt x="1" y="19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1"/>
              <p:cNvSpPr/>
              <p:nvPr/>
            </p:nvSpPr>
            <p:spPr>
              <a:xfrm>
                <a:off x="7871150" y="1790825"/>
                <a:ext cx="250" cy="950"/>
              </a:xfrm>
              <a:custGeom>
                <a:rect b="b" l="l" r="r" t="t"/>
                <a:pathLst>
                  <a:path extrusionOk="0" h="38" w="10">
                    <a:moveTo>
                      <a:pt x="1" y="1"/>
                    </a:moveTo>
                    <a:cubicBezTo>
                      <a:pt x="3" y="12"/>
                      <a:pt x="6" y="25"/>
                      <a:pt x="10" y="38"/>
                    </a:cubicBezTo>
                    <a:cubicBezTo>
                      <a:pt x="7" y="25"/>
                      <a:pt x="3" y="12"/>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1"/>
              <p:cNvSpPr/>
              <p:nvPr/>
            </p:nvSpPr>
            <p:spPr>
              <a:xfrm>
                <a:off x="7978175" y="1324550"/>
                <a:ext cx="2750" cy="5075"/>
              </a:xfrm>
              <a:custGeom>
                <a:rect b="b" l="l" r="r" t="t"/>
                <a:pathLst>
                  <a:path extrusionOk="0" h="203" w="110">
                    <a:moveTo>
                      <a:pt x="0" y="202"/>
                    </a:moveTo>
                    <a:cubicBezTo>
                      <a:pt x="36" y="135"/>
                      <a:pt x="72" y="68"/>
                      <a:pt x="109" y="0"/>
                    </a:cubicBezTo>
                    <a:cubicBezTo>
                      <a:pt x="72" y="68"/>
                      <a:pt x="36" y="135"/>
                      <a:pt x="0" y="20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1"/>
              <p:cNvSpPr/>
              <p:nvPr/>
            </p:nvSpPr>
            <p:spPr>
              <a:xfrm>
                <a:off x="7993750" y="1588600"/>
                <a:ext cx="4325" cy="7625"/>
              </a:xfrm>
              <a:custGeom>
                <a:rect b="b" l="l" r="r" t="t"/>
                <a:pathLst>
                  <a:path extrusionOk="0" h="305" w="173">
                    <a:moveTo>
                      <a:pt x="0" y="304"/>
                    </a:moveTo>
                    <a:cubicBezTo>
                      <a:pt x="56" y="203"/>
                      <a:pt x="114" y="102"/>
                      <a:pt x="173" y="1"/>
                    </a:cubicBezTo>
                    <a:cubicBezTo>
                      <a:pt x="114" y="102"/>
                      <a:pt x="56" y="203"/>
                      <a:pt x="0" y="3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1"/>
              <p:cNvSpPr/>
              <p:nvPr/>
            </p:nvSpPr>
            <p:spPr>
              <a:xfrm>
                <a:off x="8003550" y="1573650"/>
                <a:ext cx="4000" cy="6100"/>
              </a:xfrm>
              <a:custGeom>
                <a:rect b="b" l="l" r="r" t="t"/>
                <a:pathLst>
                  <a:path extrusionOk="0" h="244" w="160">
                    <a:moveTo>
                      <a:pt x="159" y="1"/>
                    </a:moveTo>
                    <a:cubicBezTo>
                      <a:pt x="104" y="80"/>
                      <a:pt x="52" y="162"/>
                      <a:pt x="1" y="244"/>
                    </a:cubicBezTo>
                    <a:cubicBezTo>
                      <a:pt x="52" y="162"/>
                      <a:pt x="105" y="80"/>
                      <a:pt x="15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1"/>
              <p:cNvSpPr/>
              <p:nvPr/>
            </p:nvSpPr>
            <p:spPr>
              <a:xfrm>
                <a:off x="7993300" y="1297475"/>
                <a:ext cx="4500" cy="6650"/>
              </a:xfrm>
              <a:custGeom>
                <a:rect b="b" l="l" r="r" t="t"/>
                <a:pathLst>
                  <a:path extrusionOk="0" h="266" w="180">
                    <a:moveTo>
                      <a:pt x="0" y="265"/>
                    </a:moveTo>
                    <a:cubicBezTo>
                      <a:pt x="59" y="177"/>
                      <a:pt x="118" y="89"/>
                      <a:pt x="179" y="0"/>
                    </a:cubicBezTo>
                    <a:cubicBezTo>
                      <a:pt x="118" y="89"/>
                      <a:pt x="59" y="177"/>
                      <a:pt x="0" y="2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1"/>
              <p:cNvSpPr/>
              <p:nvPr/>
            </p:nvSpPr>
            <p:spPr>
              <a:xfrm>
                <a:off x="7999025" y="1581100"/>
                <a:ext cx="3650" cy="6000"/>
              </a:xfrm>
              <a:custGeom>
                <a:rect b="b" l="l" r="r" t="t"/>
                <a:pathLst>
                  <a:path extrusionOk="0" h="240" w="146">
                    <a:moveTo>
                      <a:pt x="0" y="240"/>
                    </a:moveTo>
                    <a:cubicBezTo>
                      <a:pt x="47" y="159"/>
                      <a:pt x="96" y="80"/>
                      <a:pt x="146" y="1"/>
                    </a:cubicBezTo>
                    <a:cubicBezTo>
                      <a:pt x="96" y="80"/>
                      <a:pt x="47" y="159"/>
                      <a:pt x="0" y="2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1"/>
              <p:cNvSpPr/>
              <p:nvPr/>
            </p:nvSpPr>
            <p:spPr>
              <a:xfrm>
                <a:off x="7988150" y="1306300"/>
                <a:ext cx="3725" cy="5875"/>
              </a:xfrm>
              <a:custGeom>
                <a:rect b="b" l="l" r="r" t="t"/>
                <a:pathLst>
                  <a:path extrusionOk="0" h="235" w="149">
                    <a:moveTo>
                      <a:pt x="0" y="234"/>
                    </a:moveTo>
                    <a:cubicBezTo>
                      <a:pt x="49" y="156"/>
                      <a:pt x="97" y="77"/>
                      <a:pt x="149" y="0"/>
                    </a:cubicBezTo>
                    <a:cubicBezTo>
                      <a:pt x="97" y="77"/>
                      <a:pt x="49" y="156"/>
                      <a:pt x="0" y="23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1"/>
              <p:cNvSpPr/>
              <p:nvPr/>
            </p:nvSpPr>
            <p:spPr>
              <a:xfrm>
                <a:off x="7983025" y="1315300"/>
                <a:ext cx="3200" cy="5425"/>
              </a:xfrm>
              <a:custGeom>
                <a:rect b="b" l="l" r="r" t="t"/>
                <a:pathLst>
                  <a:path extrusionOk="0" h="217" w="128">
                    <a:moveTo>
                      <a:pt x="1" y="217"/>
                    </a:moveTo>
                    <a:cubicBezTo>
                      <a:pt x="43" y="145"/>
                      <a:pt x="85" y="72"/>
                      <a:pt x="127" y="1"/>
                    </a:cubicBezTo>
                    <a:cubicBezTo>
                      <a:pt x="85" y="72"/>
                      <a:pt x="43" y="145"/>
                      <a:pt x="1" y="21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1"/>
              <p:cNvSpPr/>
              <p:nvPr/>
            </p:nvSpPr>
            <p:spPr>
              <a:xfrm>
                <a:off x="7864225" y="1108400"/>
                <a:ext cx="208775" cy="683350"/>
              </a:xfrm>
              <a:custGeom>
                <a:rect b="b" l="l" r="r" t="t"/>
                <a:pathLst>
                  <a:path extrusionOk="0" h="27334" w="8351">
                    <a:moveTo>
                      <a:pt x="2842" y="0"/>
                    </a:moveTo>
                    <a:cubicBezTo>
                      <a:pt x="2819" y="57"/>
                      <a:pt x="2772" y="103"/>
                      <a:pt x="2708" y="103"/>
                    </a:cubicBezTo>
                    <a:cubicBezTo>
                      <a:pt x="2703" y="103"/>
                      <a:pt x="2698" y="103"/>
                      <a:pt x="2693" y="103"/>
                    </a:cubicBezTo>
                    <a:cubicBezTo>
                      <a:pt x="2528" y="83"/>
                      <a:pt x="2364" y="59"/>
                      <a:pt x="2202" y="30"/>
                    </a:cubicBezTo>
                    <a:lnTo>
                      <a:pt x="2202" y="30"/>
                    </a:lnTo>
                    <a:cubicBezTo>
                      <a:pt x="2222" y="101"/>
                      <a:pt x="2252" y="173"/>
                      <a:pt x="2290" y="241"/>
                    </a:cubicBezTo>
                    <a:cubicBezTo>
                      <a:pt x="2410" y="453"/>
                      <a:pt x="2616" y="614"/>
                      <a:pt x="2845" y="695"/>
                    </a:cubicBezTo>
                    <a:cubicBezTo>
                      <a:pt x="2708" y="1216"/>
                      <a:pt x="2628" y="1756"/>
                      <a:pt x="2569" y="2288"/>
                    </a:cubicBezTo>
                    <a:cubicBezTo>
                      <a:pt x="2455" y="3320"/>
                      <a:pt x="2455" y="4362"/>
                      <a:pt x="2519" y="5397"/>
                    </a:cubicBezTo>
                    <a:cubicBezTo>
                      <a:pt x="2646" y="7474"/>
                      <a:pt x="3036" y="9520"/>
                      <a:pt x="3441" y="11556"/>
                    </a:cubicBezTo>
                    <a:cubicBezTo>
                      <a:pt x="3273" y="11123"/>
                      <a:pt x="3087" y="10695"/>
                      <a:pt x="2886" y="10277"/>
                    </a:cubicBezTo>
                    <a:cubicBezTo>
                      <a:pt x="2775" y="10046"/>
                      <a:pt x="2658" y="9821"/>
                      <a:pt x="2538" y="9596"/>
                    </a:cubicBezTo>
                    <a:cubicBezTo>
                      <a:pt x="2510" y="9544"/>
                      <a:pt x="2482" y="9491"/>
                      <a:pt x="2452" y="9438"/>
                    </a:cubicBezTo>
                    <a:cubicBezTo>
                      <a:pt x="2332" y="9220"/>
                      <a:pt x="2211" y="9003"/>
                      <a:pt x="2082" y="8790"/>
                    </a:cubicBezTo>
                    <a:cubicBezTo>
                      <a:pt x="2080" y="8787"/>
                      <a:pt x="2078" y="8784"/>
                      <a:pt x="2077" y="8781"/>
                    </a:cubicBezTo>
                    <a:cubicBezTo>
                      <a:pt x="1938" y="8552"/>
                      <a:pt x="1794" y="8325"/>
                      <a:pt x="1646" y="8103"/>
                    </a:cubicBezTo>
                    <a:cubicBezTo>
                      <a:pt x="1626" y="8075"/>
                      <a:pt x="1607" y="8047"/>
                      <a:pt x="1588" y="8019"/>
                    </a:cubicBezTo>
                    <a:cubicBezTo>
                      <a:pt x="1441" y="7800"/>
                      <a:pt x="1290" y="7584"/>
                      <a:pt x="1134" y="7372"/>
                    </a:cubicBezTo>
                    <a:cubicBezTo>
                      <a:pt x="1116" y="7695"/>
                      <a:pt x="1078" y="8017"/>
                      <a:pt x="1023" y="8334"/>
                    </a:cubicBezTo>
                    <a:cubicBezTo>
                      <a:pt x="954" y="8738"/>
                      <a:pt x="854" y="9145"/>
                      <a:pt x="669" y="9512"/>
                    </a:cubicBezTo>
                    <a:cubicBezTo>
                      <a:pt x="533" y="9779"/>
                      <a:pt x="311" y="10052"/>
                      <a:pt x="0" y="10098"/>
                    </a:cubicBezTo>
                    <a:cubicBezTo>
                      <a:pt x="279" y="10417"/>
                      <a:pt x="575" y="10723"/>
                      <a:pt x="886" y="11010"/>
                    </a:cubicBezTo>
                    <a:cubicBezTo>
                      <a:pt x="887" y="11012"/>
                      <a:pt x="887" y="11012"/>
                      <a:pt x="889" y="11013"/>
                    </a:cubicBezTo>
                    <a:cubicBezTo>
                      <a:pt x="1038" y="11151"/>
                      <a:pt x="1190" y="11285"/>
                      <a:pt x="1346" y="11417"/>
                    </a:cubicBezTo>
                    <a:cubicBezTo>
                      <a:pt x="1357" y="11426"/>
                      <a:pt x="1368" y="11435"/>
                      <a:pt x="1380" y="11445"/>
                    </a:cubicBezTo>
                    <a:cubicBezTo>
                      <a:pt x="1536" y="11576"/>
                      <a:pt x="1694" y="11703"/>
                      <a:pt x="1855" y="11826"/>
                    </a:cubicBezTo>
                    <a:cubicBezTo>
                      <a:pt x="2282" y="12154"/>
                      <a:pt x="2727" y="12455"/>
                      <a:pt x="3183" y="12743"/>
                    </a:cubicBezTo>
                    <a:cubicBezTo>
                      <a:pt x="3280" y="13014"/>
                      <a:pt x="3376" y="13285"/>
                      <a:pt x="3478" y="13554"/>
                    </a:cubicBezTo>
                    <a:cubicBezTo>
                      <a:pt x="3630" y="13949"/>
                      <a:pt x="3732" y="14376"/>
                      <a:pt x="3931" y="14748"/>
                    </a:cubicBezTo>
                    <a:cubicBezTo>
                      <a:pt x="3951" y="14786"/>
                      <a:pt x="3986" y="14802"/>
                      <a:pt x="4021" y="14802"/>
                    </a:cubicBezTo>
                    <a:cubicBezTo>
                      <a:pt x="4034" y="14802"/>
                      <a:pt x="4046" y="14800"/>
                      <a:pt x="4058" y="14796"/>
                    </a:cubicBezTo>
                    <a:cubicBezTo>
                      <a:pt x="4410" y="16858"/>
                      <a:pt x="4636" y="18943"/>
                      <a:pt x="4470" y="21011"/>
                    </a:cubicBezTo>
                    <a:cubicBezTo>
                      <a:pt x="4457" y="21039"/>
                      <a:pt x="4446" y="21068"/>
                      <a:pt x="4434" y="21097"/>
                    </a:cubicBezTo>
                    <a:cubicBezTo>
                      <a:pt x="4350" y="20751"/>
                      <a:pt x="4262" y="20407"/>
                      <a:pt x="4166" y="20062"/>
                    </a:cubicBezTo>
                    <a:cubicBezTo>
                      <a:pt x="4047" y="19637"/>
                      <a:pt x="3830" y="19226"/>
                      <a:pt x="3620" y="18839"/>
                    </a:cubicBezTo>
                    <a:cubicBezTo>
                      <a:pt x="3569" y="18746"/>
                      <a:pt x="3515" y="18655"/>
                      <a:pt x="3459" y="18563"/>
                    </a:cubicBezTo>
                    <a:cubicBezTo>
                      <a:pt x="3440" y="18531"/>
                      <a:pt x="3418" y="18501"/>
                      <a:pt x="3397" y="18469"/>
                    </a:cubicBezTo>
                    <a:cubicBezTo>
                      <a:pt x="3362" y="18411"/>
                      <a:pt x="3324" y="18355"/>
                      <a:pt x="3286" y="18299"/>
                    </a:cubicBezTo>
                    <a:cubicBezTo>
                      <a:pt x="3259" y="18259"/>
                      <a:pt x="3231" y="18219"/>
                      <a:pt x="3204" y="18181"/>
                    </a:cubicBezTo>
                    <a:cubicBezTo>
                      <a:pt x="3171" y="18136"/>
                      <a:pt x="3138" y="18090"/>
                      <a:pt x="3105" y="18045"/>
                    </a:cubicBezTo>
                    <a:cubicBezTo>
                      <a:pt x="3071" y="18001"/>
                      <a:pt x="3038" y="17957"/>
                      <a:pt x="3004" y="17912"/>
                    </a:cubicBezTo>
                    <a:cubicBezTo>
                      <a:pt x="2979" y="17882"/>
                      <a:pt x="2954" y="17851"/>
                      <a:pt x="2929" y="17820"/>
                    </a:cubicBezTo>
                    <a:cubicBezTo>
                      <a:pt x="2708" y="17548"/>
                      <a:pt x="2469" y="17288"/>
                      <a:pt x="2220" y="17044"/>
                    </a:cubicBezTo>
                    <a:lnTo>
                      <a:pt x="2220" y="17044"/>
                    </a:lnTo>
                    <a:cubicBezTo>
                      <a:pt x="2417" y="17902"/>
                      <a:pt x="2339" y="18905"/>
                      <a:pt x="1997" y="19709"/>
                    </a:cubicBezTo>
                    <a:cubicBezTo>
                      <a:pt x="1977" y="19756"/>
                      <a:pt x="1954" y="19805"/>
                      <a:pt x="1931" y="19853"/>
                    </a:cubicBezTo>
                    <a:cubicBezTo>
                      <a:pt x="1938" y="19866"/>
                      <a:pt x="1947" y="19879"/>
                      <a:pt x="1955" y="19892"/>
                    </a:cubicBezTo>
                    <a:cubicBezTo>
                      <a:pt x="2565" y="20938"/>
                      <a:pt x="3221" y="21958"/>
                      <a:pt x="3920" y="22946"/>
                    </a:cubicBezTo>
                    <a:cubicBezTo>
                      <a:pt x="3954" y="22994"/>
                      <a:pt x="3996" y="23028"/>
                      <a:pt x="4041" y="23055"/>
                    </a:cubicBezTo>
                    <a:cubicBezTo>
                      <a:pt x="3998" y="23157"/>
                      <a:pt x="4023" y="23279"/>
                      <a:pt x="4092" y="23354"/>
                    </a:cubicBezTo>
                    <a:cubicBezTo>
                      <a:pt x="4070" y="23446"/>
                      <a:pt x="4048" y="23538"/>
                      <a:pt x="4024" y="23630"/>
                    </a:cubicBezTo>
                    <a:cubicBezTo>
                      <a:pt x="3688" y="24876"/>
                      <a:pt x="3156" y="26133"/>
                      <a:pt x="2406" y="27218"/>
                    </a:cubicBezTo>
                    <a:cubicBezTo>
                      <a:pt x="2359" y="27255"/>
                      <a:pt x="2314" y="27296"/>
                      <a:pt x="2267" y="27333"/>
                    </a:cubicBezTo>
                    <a:lnTo>
                      <a:pt x="6203" y="27333"/>
                    </a:lnTo>
                    <a:cubicBezTo>
                      <a:pt x="6358" y="27252"/>
                      <a:pt x="6513" y="27166"/>
                      <a:pt x="6666" y="27078"/>
                    </a:cubicBezTo>
                    <a:lnTo>
                      <a:pt x="6666" y="27078"/>
                    </a:lnTo>
                    <a:cubicBezTo>
                      <a:pt x="6666" y="27078"/>
                      <a:pt x="6667" y="27079"/>
                      <a:pt x="6667" y="27079"/>
                    </a:cubicBezTo>
                    <a:lnTo>
                      <a:pt x="6667" y="27078"/>
                    </a:lnTo>
                    <a:cubicBezTo>
                      <a:pt x="6667" y="27078"/>
                      <a:pt x="6666" y="27078"/>
                      <a:pt x="6666" y="27078"/>
                    </a:cubicBezTo>
                    <a:lnTo>
                      <a:pt x="6666" y="27078"/>
                    </a:lnTo>
                    <a:cubicBezTo>
                      <a:pt x="6374" y="26684"/>
                      <a:pt x="6164" y="26219"/>
                      <a:pt x="6043" y="25789"/>
                    </a:cubicBezTo>
                    <a:cubicBezTo>
                      <a:pt x="5984" y="25576"/>
                      <a:pt x="5943" y="25358"/>
                      <a:pt x="5923" y="25138"/>
                    </a:cubicBezTo>
                    <a:cubicBezTo>
                      <a:pt x="5699" y="25233"/>
                      <a:pt x="5478" y="25332"/>
                      <a:pt x="5259" y="25438"/>
                    </a:cubicBezTo>
                    <a:lnTo>
                      <a:pt x="5218" y="25458"/>
                    </a:lnTo>
                    <a:cubicBezTo>
                      <a:pt x="5007" y="25560"/>
                      <a:pt x="4800" y="25666"/>
                      <a:pt x="4594" y="25777"/>
                    </a:cubicBezTo>
                    <a:cubicBezTo>
                      <a:pt x="4572" y="25789"/>
                      <a:pt x="4552" y="25800"/>
                      <a:pt x="4530" y="25812"/>
                    </a:cubicBezTo>
                    <a:cubicBezTo>
                      <a:pt x="4329" y="25923"/>
                      <a:pt x="4130" y="26038"/>
                      <a:pt x="3933" y="26157"/>
                    </a:cubicBezTo>
                    <a:cubicBezTo>
                      <a:pt x="3913" y="26168"/>
                      <a:pt x="3893" y="26181"/>
                      <a:pt x="3874" y="26193"/>
                    </a:cubicBezTo>
                    <a:cubicBezTo>
                      <a:pt x="3674" y="26317"/>
                      <a:pt x="3475" y="26445"/>
                      <a:pt x="3280" y="26576"/>
                    </a:cubicBezTo>
                    <a:cubicBezTo>
                      <a:pt x="3681" y="25951"/>
                      <a:pt x="4007" y="25284"/>
                      <a:pt x="4272" y="24588"/>
                    </a:cubicBezTo>
                    <a:cubicBezTo>
                      <a:pt x="4437" y="24153"/>
                      <a:pt x="4576" y="23710"/>
                      <a:pt x="4694" y="23261"/>
                    </a:cubicBezTo>
                    <a:cubicBezTo>
                      <a:pt x="5104" y="23049"/>
                      <a:pt x="5464" y="22735"/>
                      <a:pt x="5806" y="22427"/>
                    </a:cubicBezTo>
                    <a:cubicBezTo>
                      <a:pt x="6242" y="22036"/>
                      <a:pt x="6648" y="21609"/>
                      <a:pt x="7017" y="21154"/>
                    </a:cubicBezTo>
                    <a:cubicBezTo>
                      <a:pt x="7135" y="21011"/>
                      <a:pt x="7247" y="20864"/>
                      <a:pt x="7357" y="20714"/>
                    </a:cubicBezTo>
                    <a:cubicBezTo>
                      <a:pt x="7383" y="20679"/>
                      <a:pt x="7408" y="20645"/>
                      <a:pt x="7433" y="20610"/>
                    </a:cubicBezTo>
                    <a:cubicBezTo>
                      <a:pt x="7529" y="20477"/>
                      <a:pt x="7623" y="20342"/>
                      <a:pt x="7714" y="20205"/>
                    </a:cubicBezTo>
                    <a:cubicBezTo>
                      <a:pt x="7724" y="20188"/>
                      <a:pt x="7736" y="20173"/>
                      <a:pt x="7746" y="20158"/>
                    </a:cubicBezTo>
                    <a:cubicBezTo>
                      <a:pt x="7965" y="19823"/>
                      <a:pt x="8167" y="19479"/>
                      <a:pt x="8351" y="19126"/>
                    </a:cubicBezTo>
                    <a:cubicBezTo>
                      <a:pt x="7700" y="18800"/>
                      <a:pt x="7191" y="18200"/>
                      <a:pt x="6938" y="17497"/>
                    </a:cubicBezTo>
                    <a:cubicBezTo>
                      <a:pt x="6906" y="17410"/>
                      <a:pt x="6880" y="17322"/>
                      <a:pt x="6857" y="17231"/>
                    </a:cubicBezTo>
                    <a:cubicBezTo>
                      <a:pt x="6692" y="17397"/>
                      <a:pt x="6533" y="17571"/>
                      <a:pt x="6382" y="17750"/>
                    </a:cubicBezTo>
                    <a:cubicBezTo>
                      <a:pt x="6380" y="17751"/>
                      <a:pt x="6379" y="17753"/>
                      <a:pt x="6379" y="17753"/>
                    </a:cubicBezTo>
                    <a:cubicBezTo>
                      <a:pt x="6305" y="17840"/>
                      <a:pt x="6233" y="17929"/>
                      <a:pt x="6162" y="18019"/>
                    </a:cubicBezTo>
                    <a:lnTo>
                      <a:pt x="6153" y="18030"/>
                    </a:lnTo>
                    <a:cubicBezTo>
                      <a:pt x="6086" y="18117"/>
                      <a:pt x="6020" y="18204"/>
                      <a:pt x="5956" y="18292"/>
                    </a:cubicBezTo>
                    <a:cubicBezTo>
                      <a:pt x="5949" y="18301"/>
                      <a:pt x="5943" y="18309"/>
                      <a:pt x="5937" y="18317"/>
                    </a:cubicBezTo>
                    <a:cubicBezTo>
                      <a:pt x="5877" y="18401"/>
                      <a:pt x="5818" y="18485"/>
                      <a:pt x="5759" y="18571"/>
                    </a:cubicBezTo>
                    <a:cubicBezTo>
                      <a:pt x="5750" y="18584"/>
                      <a:pt x="5741" y="18597"/>
                      <a:pt x="5732" y="18611"/>
                    </a:cubicBezTo>
                    <a:cubicBezTo>
                      <a:pt x="5677" y="18690"/>
                      <a:pt x="5625" y="18772"/>
                      <a:pt x="5572" y="18852"/>
                    </a:cubicBezTo>
                    <a:cubicBezTo>
                      <a:pt x="5561" y="18871"/>
                      <a:pt x="5549" y="18889"/>
                      <a:pt x="5537" y="18909"/>
                    </a:cubicBezTo>
                    <a:cubicBezTo>
                      <a:pt x="5487" y="18988"/>
                      <a:pt x="5439" y="19067"/>
                      <a:pt x="5391" y="19148"/>
                    </a:cubicBezTo>
                    <a:cubicBezTo>
                      <a:pt x="5379" y="19168"/>
                      <a:pt x="5366" y="19189"/>
                      <a:pt x="5354" y="19209"/>
                    </a:cubicBezTo>
                    <a:cubicBezTo>
                      <a:pt x="5295" y="19310"/>
                      <a:pt x="5237" y="19411"/>
                      <a:pt x="5181" y="19512"/>
                    </a:cubicBezTo>
                    <a:cubicBezTo>
                      <a:pt x="5181" y="19457"/>
                      <a:pt x="5185" y="19403"/>
                      <a:pt x="5185" y="19348"/>
                    </a:cubicBezTo>
                    <a:cubicBezTo>
                      <a:pt x="5186" y="17216"/>
                      <a:pt x="4849" y="15126"/>
                      <a:pt x="4451" y="13045"/>
                    </a:cubicBezTo>
                    <a:cubicBezTo>
                      <a:pt x="4580" y="12908"/>
                      <a:pt x="4716" y="12778"/>
                      <a:pt x="4815" y="12618"/>
                    </a:cubicBezTo>
                    <a:cubicBezTo>
                      <a:pt x="4915" y="12458"/>
                      <a:pt x="5003" y="12289"/>
                      <a:pt x="5094" y="12124"/>
                    </a:cubicBezTo>
                    <a:cubicBezTo>
                      <a:pt x="5277" y="11792"/>
                      <a:pt x="5457" y="11459"/>
                      <a:pt x="5634" y="11124"/>
                    </a:cubicBezTo>
                    <a:cubicBezTo>
                      <a:pt x="5792" y="10825"/>
                      <a:pt x="5948" y="10523"/>
                      <a:pt x="6100" y="10222"/>
                    </a:cubicBezTo>
                    <a:cubicBezTo>
                      <a:pt x="6251" y="9924"/>
                      <a:pt x="6400" y="9626"/>
                      <a:pt x="6547" y="9325"/>
                    </a:cubicBezTo>
                    <a:cubicBezTo>
                      <a:pt x="5998" y="9026"/>
                      <a:pt x="5576" y="8483"/>
                      <a:pt x="5405" y="7841"/>
                    </a:cubicBezTo>
                    <a:cubicBezTo>
                      <a:pt x="5381" y="7749"/>
                      <a:pt x="5360" y="7657"/>
                      <a:pt x="5341" y="7563"/>
                    </a:cubicBezTo>
                    <a:cubicBezTo>
                      <a:pt x="5281" y="7652"/>
                      <a:pt x="5222" y="7740"/>
                      <a:pt x="5163" y="7828"/>
                    </a:cubicBezTo>
                    <a:cubicBezTo>
                      <a:pt x="5144" y="7857"/>
                      <a:pt x="5124" y="7886"/>
                      <a:pt x="5104" y="7915"/>
                    </a:cubicBezTo>
                    <a:cubicBezTo>
                      <a:pt x="5054" y="7993"/>
                      <a:pt x="5006" y="8072"/>
                      <a:pt x="4957" y="8150"/>
                    </a:cubicBezTo>
                    <a:cubicBezTo>
                      <a:pt x="4930" y="8192"/>
                      <a:pt x="4905" y="8235"/>
                      <a:pt x="4879" y="8277"/>
                    </a:cubicBezTo>
                    <a:cubicBezTo>
                      <a:pt x="4836" y="8348"/>
                      <a:pt x="4794" y="8421"/>
                      <a:pt x="4753" y="8493"/>
                    </a:cubicBezTo>
                    <a:cubicBezTo>
                      <a:pt x="4723" y="8544"/>
                      <a:pt x="4695" y="8595"/>
                      <a:pt x="4667" y="8646"/>
                    </a:cubicBezTo>
                    <a:cubicBezTo>
                      <a:pt x="4630" y="8714"/>
                      <a:pt x="4593" y="8782"/>
                      <a:pt x="4558" y="8848"/>
                    </a:cubicBezTo>
                    <a:cubicBezTo>
                      <a:pt x="4528" y="8908"/>
                      <a:pt x="4497" y="8967"/>
                      <a:pt x="4468" y="9027"/>
                    </a:cubicBezTo>
                    <a:cubicBezTo>
                      <a:pt x="4437" y="9090"/>
                      <a:pt x="4406" y="9153"/>
                      <a:pt x="4376" y="9215"/>
                    </a:cubicBezTo>
                    <a:cubicBezTo>
                      <a:pt x="4345" y="9283"/>
                      <a:pt x="4314" y="9352"/>
                      <a:pt x="4285" y="9420"/>
                    </a:cubicBezTo>
                    <a:cubicBezTo>
                      <a:pt x="4259" y="9477"/>
                      <a:pt x="4234" y="9534"/>
                      <a:pt x="4209" y="9591"/>
                    </a:cubicBezTo>
                    <a:cubicBezTo>
                      <a:pt x="4176" y="9673"/>
                      <a:pt x="4145" y="9755"/>
                      <a:pt x="4115" y="9837"/>
                    </a:cubicBezTo>
                    <a:cubicBezTo>
                      <a:pt x="4097" y="9884"/>
                      <a:pt x="4078" y="9930"/>
                      <a:pt x="4061" y="9977"/>
                    </a:cubicBezTo>
                    <a:cubicBezTo>
                      <a:pt x="4015" y="10107"/>
                      <a:pt x="3971" y="10238"/>
                      <a:pt x="3932" y="10370"/>
                    </a:cubicBezTo>
                    <a:cubicBezTo>
                      <a:pt x="3681" y="9049"/>
                      <a:pt x="3455" y="7724"/>
                      <a:pt x="3324" y="6387"/>
                    </a:cubicBezTo>
                    <a:cubicBezTo>
                      <a:pt x="3211" y="5206"/>
                      <a:pt x="3179" y="4020"/>
                      <a:pt x="3249" y="2835"/>
                    </a:cubicBezTo>
                    <a:cubicBezTo>
                      <a:pt x="3290" y="2128"/>
                      <a:pt x="3401" y="1430"/>
                      <a:pt x="3505" y="730"/>
                    </a:cubicBezTo>
                    <a:cubicBezTo>
                      <a:pt x="3515" y="728"/>
                      <a:pt x="3527" y="725"/>
                      <a:pt x="3538" y="723"/>
                    </a:cubicBezTo>
                    <a:cubicBezTo>
                      <a:pt x="3544" y="723"/>
                      <a:pt x="3551" y="724"/>
                      <a:pt x="3557" y="724"/>
                    </a:cubicBezTo>
                    <a:cubicBezTo>
                      <a:pt x="3905" y="709"/>
                      <a:pt x="4179" y="452"/>
                      <a:pt x="4299" y="138"/>
                    </a:cubicBezTo>
                    <a:cubicBezTo>
                      <a:pt x="4213" y="137"/>
                      <a:pt x="4129" y="137"/>
                      <a:pt x="4043" y="135"/>
                    </a:cubicBezTo>
                    <a:cubicBezTo>
                      <a:pt x="3642" y="119"/>
                      <a:pt x="3239" y="73"/>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1"/>
              <p:cNvSpPr/>
              <p:nvPr/>
            </p:nvSpPr>
            <p:spPr>
              <a:xfrm>
                <a:off x="7866225" y="1728450"/>
                <a:ext cx="47600" cy="63325"/>
              </a:xfrm>
              <a:custGeom>
                <a:rect b="b" l="l" r="r" t="t"/>
                <a:pathLst>
                  <a:path extrusionOk="0" h="2533" w="1904">
                    <a:moveTo>
                      <a:pt x="1641" y="1"/>
                    </a:moveTo>
                    <a:cubicBezTo>
                      <a:pt x="1380" y="446"/>
                      <a:pt x="1053" y="845"/>
                      <a:pt x="613" y="1127"/>
                    </a:cubicBezTo>
                    <a:cubicBezTo>
                      <a:pt x="426" y="1248"/>
                      <a:pt x="217" y="1336"/>
                      <a:pt x="1" y="1378"/>
                    </a:cubicBezTo>
                    <a:cubicBezTo>
                      <a:pt x="22" y="1552"/>
                      <a:pt x="49" y="1726"/>
                      <a:pt x="79" y="1898"/>
                    </a:cubicBezTo>
                    <a:cubicBezTo>
                      <a:pt x="82" y="1920"/>
                      <a:pt x="86" y="1943"/>
                      <a:pt x="90" y="1965"/>
                    </a:cubicBezTo>
                    <a:cubicBezTo>
                      <a:pt x="122" y="2141"/>
                      <a:pt x="157" y="2315"/>
                      <a:pt x="196" y="2489"/>
                    </a:cubicBezTo>
                    <a:lnTo>
                      <a:pt x="198" y="2496"/>
                    </a:lnTo>
                    <a:cubicBezTo>
                      <a:pt x="200" y="2508"/>
                      <a:pt x="204" y="2520"/>
                      <a:pt x="207" y="2533"/>
                    </a:cubicBezTo>
                    <a:lnTo>
                      <a:pt x="1841" y="2533"/>
                    </a:lnTo>
                    <a:cubicBezTo>
                      <a:pt x="1851" y="2451"/>
                      <a:pt x="1860" y="2368"/>
                      <a:pt x="1865" y="2285"/>
                    </a:cubicBezTo>
                    <a:cubicBezTo>
                      <a:pt x="1903" y="1741"/>
                      <a:pt x="1860" y="1193"/>
                      <a:pt x="1773" y="656"/>
                    </a:cubicBezTo>
                    <a:cubicBezTo>
                      <a:pt x="1755" y="541"/>
                      <a:pt x="1733" y="427"/>
                      <a:pt x="1710" y="313"/>
                    </a:cubicBezTo>
                    <a:cubicBezTo>
                      <a:pt x="1688" y="208"/>
                      <a:pt x="1665" y="104"/>
                      <a:pt x="1641" y="1"/>
                    </a:cubicBezTo>
                    <a:close/>
                  </a:path>
                </a:pathLst>
              </a:custGeom>
              <a:solidFill>
                <a:srgbClr val="0091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1"/>
              <p:cNvSpPr/>
              <p:nvPr/>
            </p:nvSpPr>
            <p:spPr>
              <a:xfrm>
                <a:off x="7906350" y="1106375"/>
                <a:ext cx="11950" cy="2600"/>
              </a:xfrm>
              <a:custGeom>
                <a:rect b="b" l="l" r="r" t="t"/>
                <a:pathLst>
                  <a:path extrusionOk="0" h="104" w="478">
                    <a:moveTo>
                      <a:pt x="1" y="1"/>
                    </a:moveTo>
                    <a:lnTo>
                      <a:pt x="1" y="1"/>
                    </a:lnTo>
                    <a:cubicBezTo>
                      <a:pt x="158" y="39"/>
                      <a:pt x="318" y="74"/>
                      <a:pt x="477" y="103"/>
                    </a:cubicBezTo>
                    <a:cubicBezTo>
                      <a:pt x="318" y="72"/>
                      <a:pt x="158" y="39"/>
                      <a:pt x="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1"/>
              <p:cNvSpPr/>
              <p:nvPr/>
            </p:nvSpPr>
            <p:spPr>
              <a:xfrm>
                <a:off x="7987825" y="1110675"/>
                <a:ext cx="7150" cy="650"/>
              </a:xfrm>
              <a:custGeom>
                <a:rect b="b" l="l" r="r" t="t"/>
                <a:pathLst>
                  <a:path extrusionOk="0" h="26" w="286">
                    <a:moveTo>
                      <a:pt x="286" y="0"/>
                    </a:moveTo>
                    <a:cubicBezTo>
                      <a:pt x="191" y="10"/>
                      <a:pt x="95" y="18"/>
                      <a:pt x="1" y="26"/>
                    </a:cubicBezTo>
                    <a:cubicBezTo>
                      <a:pt x="95" y="18"/>
                      <a:pt x="191" y="10"/>
                      <a:pt x="286"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1"/>
              <p:cNvSpPr/>
              <p:nvPr/>
            </p:nvSpPr>
            <p:spPr>
              <a:xfrm>
                <a:off x="7977825" y="1111500"/>
                <a:ext cx="6950" cy="300"/>
              </a:xfrm>
              <a:custGeom>
                <a:rect b="b" l="l" r="r" t="t"/>
                <a:pathLst>
                  <a:path extrusionOk="0" h="12" w="278">
                    <a:moveTo>
                      <a:pt x="278" y="0"/>
                    </a:moveTo>
                    <a:cubicBezTo>
                      <a:pt x="184" y="5"/>
                      <a:pt x="92" y="9"/>
                      <a:pt x="0" y="12"/>
                    </a:cubicBezTo>
                    <a:cubicBezTo>
                      <a:pt x="92" y="9"/>
                      <a:pt x="184" y="5"/>
                      <a:pt x="278"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1"/>
              <p:cNvSpPr/>
              <p:nvPr/>
            </p:nvSpPr>
            <p:spPr>
              <a:xfrm>
                <a:off x="7785225" y="915425"/>
                <a:ext cx="304075" cy="193625"/>
              </a:xfrm>
              <a:custGeom>
                <a:rect b="b" l="l" r="r" t="t"/>
                <a:pathLst>
                  <a:path extrusionOk="0" h="7745" w="12163">
                    <a:moveTo>
                      <a:pt x="6021" y="1"/>
                    </a:moveTo>
                    <a:cubicBezTo>
                      <a:pt x="5971" y="1"/>
                      <a:pt x="5918" y="6"/>
                      <a:pt x="5863" y="17"/>
                    </a:cubicBezTo>
                    <a:cubicBezTo>
                      <a:pt x="5403" y="109"/>
                      <a:pt x="5146" y="560"/>
                      <a:pt x="4989" y="961"/>
                    </a:cubicBezTo>
                    <a:cubicBezTo>
                      <a:pt x="4641" y="1840"/>
                      <a:pt x="4494" y="2812"/>
                      <a:pt x="4537" y="3756"/>
                    </a:cubicBezTo>
                    <a:cubicBezTo>
                      <a:pt x="4561" y="4264"/>
                      <a:pt x="4641" y="4770"/>
                      <a:pt x="4771" y="5259"/>
                    </a:cubicBezTo>
                    <a:cubicBezTo>
                      <a:pt x="4414" y="4941"/>
                      <a:pt x="4046" y="4634"/>
                      <a:pt x="3666" y="4341"/>
                    </a:cubicBezTo>
                    <a:cubicBezTo>
                      <a:pt x="3256" y="4027"/>
                      <a:pt x="2833" y="3729"/>
                      <a:pt x="2398" y="3449"/>
                    </a:cubicBezTo>
                    <a:cubicBezTo>
                      <a:pt x="2039" y="3218"/>
                      <a:pt x="1622" y="2959"/>
                      <a:pt x="1183" y="2959"/>
                    </a:cubicBezTo>
                    <a:cubicBezTo>
                      <a:pt x="1091" y="2959"/>
                      <a:pt x="998" y="2971"/>
                      <a:pt x="905" y="2996"/>
                    </a:cubicBezTo>
                    <a:cubicBezTo>
                      <a:pt x="35" y="3234"/>
                      <a:pt x="1" y="4275"/>
                      <a:pt x="313" y="4960"/>
                    </a:cubicBezTo>
                    <a:cubicBezTo>
                      <a:pt x="689" y="5786"/>
                      <a:pt x="1584" y="6337"/>
                      <a:pt x="2367" y="6717"/>
                    </a:cubicBezTo>
                    <a:cubicBezTo>
                      <a:pt x="3158" y="7099"/>
                      <a:pt x="3989" y="7430"/>
                      <a:pt x="4844" y="7637"/>
                    </a:cubicBezTo>
                    <a:cubicBezTo>
                      <a:pt x="4841" y="7622"/>
                      <a:pt x="4835" y="7607"/>
                      <a:pt x="4821" y="7593"/>
                    </a:cubicBezTo>
                    <a:cubicBezTo>
                      <a:pt x="4483" y="7269"/>
                      <a:pt x="4216" y="6666"/>
                      <a:pt x="4367" y="6198"/>
                    </a:cubicBezTo>
                    <a:cubicBezTo>
                      <a:pt x="4391" y="6121"/>
                      <a:pt x="4420" y="6071"/>
                      <a:pt x="4472" y="6025"/>
                    </a:cubicBezTo>
                    <a:cubicBezTo>
                      <a:pt x="4485" y="6015"/>
                      <a:pt x="4506" y="6006"/>
                      <a:pt x="4528" y="6006"/>
                    </a:cubicBezTo>
                    <a:cubicBezTo>
                      <a:pt x="4535" y="6006"/>
                      <a:pt x="4543" y="6007"/>
                      <a:pt x="4550" y="6010"/>
                    </a:cubicBezTo>
                    <a:cubicBezTo>
                      <a:pt x="4858" y="6121"/>
                      <a:pt x="5072" y="6448"/>
                      <a:pt x="5247" y="6723"/>
                    </a:cubicBezTo>
                    <a:cubicBezTo>
                      <a:pt x="5298" y="6805"/>
                      <a:pt x="5388" y="6848"/>
                      <a:pt x="5477" y="6848"/>
                    </a:cubicBezTo>
                    <a:cubicBezTo>
                      <a:pt x="5561" y="6848"/>
                      <a:pt x="5644" y="6809"/>
                      <a:pt x="5690" y="6723"/>
                    </a:cubicBezTo>
                    <a:cubicBezTo>
                      <a:pt x="5836" y="6456"/>
                      <a:pt x="5937" y="6170"/>
                      <a:pt x="6059" y="5891"/>
                    </a:cubicBezTo>
                    <a:cubicBezTo>
                      <a:pt x="6137" y="5711"/>
                      <a:pt x="6239" y="5433"/>
                      <a:pt x="6430" y="5341"/>
                    </a:cubicBezTo>
                    <a:cubicBezTo>
                      <a:pt x="6468" y="5323"/>
                      <a:pt x="6509" y="5316"/>
                      <a:pt x="6551" y="5316"/>
                    </a:cubicBezTo>
                    <a:cubicBezTo>
                      <a:pt x="6615" y="5316"/>
                      <a:pt x="6680" y="5333"/>
                      <a:pt x="6740" y="5354"/>
                    </a:cubicBezTo>
                    <a:cubicBezTo>
                      <a:pt x="6887" y="5404"/>
                      <a:pt x="6963" y="5418"/>
                      <a:pt x="6996" y="5557"/>
                    </a:cubicBezTo>
                    <a:cubicBezTo>
                      <a:pt x="7061" y="5831"/>
                      <a:pt x="7089" y="6171"/>
                      <a:pt x="7018" y="6446"/>
                    </a:cubicBezTo>
                    <a:cubicBezTo>
                      <a:pt x="6983" y="6580"/>
                      <a:pt x="7083" y="6730"/>
                      <a:pt x="7226" y="6730"/>
                    </a:cubicBezTo>
                    <a:cubicBezTo>
                      <a:pt x="7229" y="6730"/>
                      <a:pt x="7232" y="6730"/>
                      <a:pt x="7235" y="6730"/>
                    </a:cubicBezTo>
                    <a:cubicBezTo>
                      <a:pt x="7475" y="6721"/>
                      <a:pt x="7529" y="6570"/>
                      <a:pt x="7685" y="6411"/>
                    </a:cubicBezTo>
                    <a:cubicBezTo>
                      <a:pt x="7824" y="6268"/>
                      <a:pt x="7992" y="6142"/>
                      <a:pt x="8185" y="6085"/>
                    </a:cubicBezTo>
                    <a:cubicBezTo>
                      <a:pt x="8248" y="6067"/>
                      <a:pt x="8310" y="6058"/>
                      <a:pt x="8368" y="6058"/>
                    </a:cubicBezTo>
                    <a:cubicBezTo>
                      <a:pt x="8631" y="6058"/>
                      <a:pt x="8842" y="6235"/>
                      <a:pt x="8955" y="6493"/>
                    </a:cubicBezTo>
                    <a:cubicBezTo>
                      <a:pt x="9138" y="6911"/>
                      <a:pt x="9069" y="7354"/>
                      <a:pt x="8874" y="7745"/>
                    </a:cubicBezTo>
                    <a:cubicBezTo>
                      <a:pt x="9214" y="7687"/>
                      <a:pt x="9551" y="7609"/>
                      <a:pt x="9879" y="7510"/>
                    </a:cubicBezTo>
                    <a:cubicBezTo>
                      <a:pt x="10302" y="7380"/>
                      <a:pt x="10718" y="7214"/>
                      <a:pt x="11113" y="7017"/>
                    </a:cubicBezTo>
                    <a:cubicBezTo>
                      <a:pt x="11495" y="6827"/>
                      <a:pt x="11874" y="6576"/>
                      <a:pt x="12017" y="6153"/>
                    </a:cubicBezTo>
                    <a:cubicBezTo>
                      <a:pt x="12163" y="5718"/>
                      <a:pt x="11994" y="5234"/>
                      <a:pt x="11567" y="5041"/>
                    </a:cubicBezTo>
                    <a:cubicBezTo>
                      <a:pt x="11378" y="4955"/>
                      <a:pt x="11164" y="4922"/>
                      <a:pt x="10948" y="4922"/>
                    </a:cubicBezTo>
                    <a:cubicBezTo>
                      <a:pt x="10686" y="4922"/>
                      <a:pt x="10419" y="4970"/>
                      <a:pt x="10184" y="5032"/>
                    </a:cubicBezTo>
                    <a:cubicBezTo>
                      <a:pt x="10045" y="5067"/>
                      <a:pt x="9910" y="5112"/>
                      <a:pt x="9776" y="5162"/>
                    </a:cubicBezTo>
                    <a:cubicBezTo>
                      <a:pt x="10415" y="4465"/>
                      <a:pt x="10972" y="3701"/>
                      <a:pt x="11352" y="2831"/>
                    </a:cubicBezTo>
                    <a:cubicBezTo>
                      <a:pt x="11526" y="2435"/>
                      <a:pt x="11809" y="1894"/>
                      <a:pt x="11653" y="1457"/>
                    </a:cubicBezTo>
                    <a:cubicBezTo>
                      <a:pt x="11521" y="1086"/>
                      <a:pt x="11139" y="979"/>
                      <a:pt x="10764" y="979"/>
                    </a:cubicBezTo>
                    <a:cubicBezTo>
                      <a:pt x="10598" y="979"/>
                      <a:pt x="10433" y="1000"/>
                      <a:pt x="10292" y="1028"/>
                    </a:cubicBezTo>
                    <a:cubicBezTo>
                      <a:pt x="9290" y="1230"/>
                      <a:pt x="8595" y="2068"/>
                      <a:pt x="8122" y="2916"/>
                    </a:cubicBezTo>
                    <a:cubicBezTo>
                      <a:pt x="7895" y="3323"/>
                      <a:pt x="7679" y="3739"/>
                      <a:pt x="7465" y="4157"/>
                    </a:cubicBezTo>
                    <a:cubicBezTo>
                      <a:pt x="7550" y="2994"/>
                      <a:pt x="7454" y="1833"/>
                      <a:pt x="6928" y="767"/>
                    </a:cubicBezTo>
                    <a:cubicBezTo>
                      <a:pt x="6743" y="393"/>
                      <a:pt x="6459" y="1"/>
                      <a:pt x="60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1"/>
              <p:cNvSpPr/>
              <p:nvPr/>
            </p:nvSpPr>
            <p:spPr>
              <a:xfrm>
                <a:off x="7997500" y="1109025"/>
                <a:ext cx="9600" cy="1375"/>
              </a:xfrm>
              <a:custGeom>
                <a:rect b="b" l="l" r="r" t="t"/>
                <a:pathLst>
                  <a:path extrusionOk="0" h="55" w="384">
                    <a:moveTo>
                      <a:pt x="383" y="1"/>
                    </a:moveTo>
                    <a:cubicBezTo>
                      <a:pt x="255" y="23"/>
                      <a:pt x="129" y="39"/>
                      <a:pt x="1" y="55"/>
                    </a:cubicBezTo>
                    <a:cubicBezTo>
                      <a:pt x="129" y="39"/>
                      <a:pt x="255" y="23"/>
                      <a:pt x="38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1"/>
              <p:cNvSpPr/>
              <p:nvPr/>
            </p:nvSpPr>
            <p:spPr>
              <a:xfrm>
                <a:off x="7919000" y="1109075"/>
                <a:ext cx="12550" cy="1900"/>
              </a:xfrm>
              <a:custGeom>
                <a:rect b="b" l="l" r="r" t="t"/>
                <a:pathLst>
                  <a:path extrusionOk="0" h="76" w="502">
                    <a:moveTo>
                      <a:pt x="1" y="0"/>
                    </a:moveTo>
                    <a:cubicBezTo>
                      <a:pt x="4" y="1"/>
                      <a:pt x="8" y="3"/>
                      <a:pt x="12" y="3"/>
                    </a:cubicBezTo>
                    <a:cubicBezTo>
                      <a:pt x="80" y="15"/>
                      <a:pt x="148" y="26"/>
                      <a:pt x="217" y="37"/>
                    </a:cubicBezTo>
                    <a:lnTo>
                      <a:pt x="217" y="37"/>
                    </a:lnTo>
                    <a:cubicBezTo>
                      <a:pt x="144" y="26"/>
                      <a:pt x="72" y="13"/>
                      <a:pt x="1" y="0"/>
                    </a:cubicBezTo>
                    <a:close/>
                    <a:moveTo>
                      <a:pt x="217" y="37"/>
                    </a:moveTo>
                    <a:cubicBezTo>
                      <a:pt x="312" y="52"/>
                      <a:pt x="407" y="65"/>
                      <a:pt x="502" y="76"/>
                    </a:cubicBezTo>
                    <a:cubicBezTo>
                      <a:pt x="407" y="64"/>
                      <a:pt x="312" y="52"/>
                      <a:pt x="217" y="37"/>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1"/>
              <p:cNvSpPr/>
              <p:nvPr/>
            </p:nvSpPr>
            <p:spPr>
              <a:xfrm>
                <a:off x="7965325" y="1111750"/>
                <a:ext cx="9650" cy="125"/>
              </a:xfrm>
              <a:custGeom>
                <a:rect b="b" l="l" r="r" t="t"/>
                <a:pathLst>
                  <a:path extrusionOk="0" h="5" w="386">
                    <a:moveTo>
                      <a:pt x="0" y="1"/>
                    </a:moveTo>
                    <a:cubicBezTo>
                      <a:pt x="11" y="1"/>
                      <a:pt x="22" y="1"/>
                      <a:pt x="33" y="2"/>
                    </a:cubicBezTo>
                    <a:lnTo>
                      <a:pt x="33" y="2"/>
                    </a:lnTo>
                    <a:cubicBezTo>
                      <a:pt x="22" y="1"/>
                      <a:pt x="11" y="1"/>
                      <a:pt x="0" y="1"/>
                    </a:cubicBezTo>
                    <a:close/>
                    <a:moveTo>
                      <a:pt x="33" y="2"/>
                    </a:moveTo>
                    <a:cubicBezTo>
                      <a:pt x="118" y="4"/>
                      <a:pt x="203" y="5"/>
                      <a:pt x="289" y="5"/>
                    </a:cubicBezTo>
                    <a:cubicBezTo>
                      <a:pt x="321" y="5"/>
                      <a:pt x="353" y="5"/>
                      <a:pt x="385" y="4"/>
                    </a:cubicBezTo>
                    <a:lnTo>
                      <a:pt x="256" y="4"/>
                    </a:lnTo>
                    <a:cubicBezTo>
                      <a:pt x="182" y="4"/>
                      <a:pt x="107" y="3"/>
                      <a:pt x="33" y="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1"/>
              <p:cNvSpPr/>
              <p:nvPr/>
            </p:nvSpPr>
            <p:spPr>
              <a:xfrm>
                <a:off x="7890650" y="1048325"/>
                <a:ext cx="123050" cy="63550"/>
              </a:xfrm>
              <a:custGeom>
                <a:rect b="b" l="l" r="r" t="t"/>
                <a:pathLst>
                  <a:path extrusionOk="0" h="2542" w="4922">
                    <a:moveTo>
                      <a:pt x="2334" y="0"/>
                    </a:moveTo>
                    <a:cubicBezTo>
                      <a:pt x="2292" y="0"/>
                      <a:pt x="2251" y="8"/>
                      <a:pt x="2213" y="26"/>
                    </a:cubicBezTo>
                    <a:cubicBezTo>
                      <a:pt x="2022" y="117"/>
                      <a:pt x="1920" y="395"/>
                      <a:pt x="1842" y="575"/>
                    </a:cubicBezTo>
                    <a:cubicBezTo>
                      <a:pt x="1720" y="854"/>
                      <a:pt x="1619" y="1140"/>
                      <a:pt x="1473" y="1407"/>
                    </a:cubicBezTo>
                    <a:cubicBezTo>
                      <a:pt x="1427" y="1493"/>
                      <a:pt x="1344" y="1532"/>
                      <a:pt x="1260" y="1532"/>
                    </a:cubicBezTo>
                    <a:cubicBezTo>
                      <a:pt x="1171" y="1532"/>
                      <a:pt x="1081" y="1489"/>
                      <a:pt x="1030" y="1407"/>
                    </a:cubicBezTo>
                    <a:cubicBezTo>
                      <a:pt x="855" y="1132"/>
                      <a:pt x="641" y="805"/>
                      <a:pt x="333" y="694"/>
                    </a:cubicBezTo>
                    <a:cubicBezTo>
                      <a:pt x="326" y="691"/>
                      <a:pt x="318" y="690"/>
                      <a:pt x="311" y="690"/>
                    </a:cubicBezTo>
                    <a:cubicBezTo>
                      <a:pt x="289" y="690"/>
                      <a:pt x="268" y="699"/>
                      <a:pt x="255" y="709"/>
                    </a:cubicBezTo>
                    <a:cubicBezTo>
                      <a:pt x="203" y="755"/>
                      <a:pt x="174" y="805"/>
                      <a:pt x="150" y="882"/>
                    </a:cubicBezTo>
                    <a:cubicBezTo>
                      <a:pt x="1" y="1350"/>
                      <a:pt x="266" y="1953"/>
                      <a:pt x="605" y="2278"/>
                    </a:cubicBezTo>
                    <a:cubicBezTo>
                      <a:pt x="619" y="2291"/>
                      <a:pt x="626" y="2306"/>
                      <a:pt x="628" y="2323"/>
                    </a:cubicBezTo>
                    <a:cubicBezTo>
                      <a:pt x="786" y="2361"/>
                      <a:pt x="945" y="2394"/>
                      <a:pt x="1105" y="2425"/>
                    </a:cubicBezTo>
                    <a:cubicBezTo>
                      <a:pt x="1115" y="2426"/>
                      <a:pt x="1124" y="2429"/>
                      <a:pt x="1135" y="2430"/>
                    </a:cubicBezTo>
                    <a:cubicBezTo>
                      <a:pt x="1301" y="2461"/>
                      <a:pt x="1468" y="2486"/>
                      <a:pt x="1636" y="2506"/>
                    </a:cubicBezTo>
                    <a:cubicBezTo>
                      <a:pt x="1642" y="2506"/>
                      <a:pt x="1647" y="2507"/>
                      <a:pt x="1653" y="2507"/>
                    </a:cubicBezTo>
                    <a:cubicBezTo>
                      <a:pt x="1717" y="2507"/>
                      <a:pt x="1763" y="2461"/>
                      <a:pt x="1785" y="2405"/>
                    </a:cubicBezTo>
                    <a:cubicBezTo>
                      <a:pt x="2182" y="2476"/>
                      <a:pt x="2585" y="2524"/>
                      <a:pt x="2987" y="2538"/>
                    </a:cubicBezTo>
                    <a:cubicBezTo>
                      <a:pt x="3083" y="2540"/>
                      <a:pt x="3179" y="2542"/>
                      <a:pt x="3276" y="2542"/>
                    </a:cubicBezTo>
                    <a:cubicBezTo>
                      <a:pt x="3308" y="2542"/>
                      <a:pt x="3340" y="2542"/>
                      <a:pt x="3372" y="2541"/>
                    </a:cubicBezTo>
                    <a:cubicBezTo>
                      <a:pt x="3411" y="2541"/>
                      <a:pt x="3449" y="2540"/>
                      <a:pt x="3487" y="2539"/>
                    </a:cubicBezTo>
                    <a:cubicBezTo>
                      <a:pt x="3579" y="2536"/>
                      <a:pt x="3671" y="2532"/>
                      <a:pt x="3763" y="2527"/>
                    </a:cubicBezTo>
                    <a:cubicBezTo>
                      <a:pt x="3806" y="2525"/>
                      <a:pt x="3847" y="2522"/>
                      <a:pt x="3888" y="2520"/>
                    </a:cubicBezTo>
                    <a:cubicBezTo>
                      <a:pt x="3982" y="2512"/>
                      <a:pt x="4078" y="2504"/>
                      <a:pt x="4173" y="2494"/>
                    </a:cubicBezTo>
                    <a:cubicBezTo>
                      <a:pt x="4207" y="2490"/>
                      <a:pt x="4240" y="2486"/>
                      <a:pt x="4275" y="2483"/>
                    </a:cubicBezTo>
                    <a:cubicBezTo>
                      <a:pt x="4402" y="2467"/>
                      <a:pt x="4529" y="2451"/>
                      <a:pt x="4656" y="2429"/>
                    </a:cubicBezTo>
                    <a:lnTo>
                      <a:pt x="4657" y="2429"/>
                    </a:lnTo>
                    <a:cubicBezTo>
                      <a:pt x="4852" y="2038"/>
                      <a:pt x="4922" y="1595"/>
                      <a:pt x="4738" y="1178"/>
                    </a:cubicBezTo>
                    <a:cubicBezTo>
                      <a:pt x="4625" y="919"/>
                      <a:pt x="4414" y="742"/>
                      <a:pt x="4150" y="742"/>
                    </a:cubicBezTo>
                    <a:cubicBezTo>
                      <a:pt x="4092" y="742"/>
                      <a:pt x="4031" y="751"/>
                      <a:pt x="3968" y="769"/>
                    </a:cubicBezTo>
                    <a:cubicBezTo>
                      <a:pt x="3775" y="826"/>
                      <a:pt x="3607" y="952"/>
                      <a:pt x="3468" y="1095"/>
                    </a:cubicBezTo>
                    <a:cubicBezTo>
                      <a:pt x="3312" y="1255"/>
                      <a:pt x="3258" y="1405"/>
                      <a:pt x="3018" y="1414"/>
                    </a:cubicBezTo>
                    <a:cubicBezTo>
                      <a:pt x="3015" y="1414"/>
                      <a:pt x="3012" y="1414"/>
                      <a:pt x="3009" y="1414"/>
                    </a:cubicBezTo>
                    <a:cubicBezTo>
                      <a:pt x="2866" y="1414"/>
                      <a:pt x="2767" y="1264"/>
                      <a:pt x="2801" y="1130"/>
                    </a:cubicBezTo>
                    <a:cubicBezTo>
                      <a:pt x="2874" y="855"/>
                      <a:pt x="2844" y="516"/>
                      <a:pt x="2779" y="241"/>
                    </a:cubicBezTo>
                    <a:cubicBezTo>
                      <a:pt x="2746" y="102"/>
                      <a:pt x="2670" y="88"/>
                      <a:pt x="2523" y="38"/>
                    </a:cubicBezTo>
                    <a:cubicBezTo>
                      <a:pt x="2464" y="18"/>
                      <a:pt x="2398" y="0"/>
                      <a:pt x="2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977" name="Shape 97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978" name="Shape 978"/>
        <p:cNvGrpSpPr/>
        <p:nvPr/>
      </p:nvGrpSpPr>
      <p:grpSpPr>
        <a:xfrm>
          <a:off x="0" y="0"/>
          <a:ext cx="0" cy="0"/>
          <a:chOff x="0" y="0"/>
          <a:chExt cx="0" cy="0"/>
        </a:xfrm>
      </p:grpSpPr>
      <p:sp>
        <p:nvSpPr>
          <p:cNvPr id="979" name="Google Shape;979;p13"/>
          <p:cNvSpPr txBox="1"/>
          <p:nvPr>
            <p:ph type="title"/>
          </p:nvPr>
        </p:nvSpPr>
        <p:spPr>
          <a:xfrm>
            <a:off x="717750" y="463300"/>
            <a:ext cx="7708500" cy="56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3300"/>
              <a:buFont typeface="Quando"/>
              <a:buNone/>
              <a:defRPr b="1">
                <a:solidFill>
                  <a:schemeClr val="dk1"/>
                </a:solidFill>
                <a:latin typeface="Quando"/>
                <a:ea typeface="Quando"/>
                <a:cs typeface="Quando"/>
                <a:sym typeface="Quando"/>
              </a:defRPr>
            </a:lvl1pPr>
            <a:lvl2pPr lvl="1" rtl="0" algn="ctr">
              <a:lnSpc>
                <a:spcPct val="100000"/>
              </a:lnSpc>
              <a:spcBef>
                <a:spcPts val="0"/>
              </a:spcBef>
              <a:spcAft>
                <a:spcPts val="0"/>
              </a:spcAft>
              <a:buClr>
                <a:schemeClr val="dk1"/>
              </a:buClr>
              <a:buSzPts val="3300"/>
              <a:buFont typeface="Quando"/>
              <a:buNone/>
              <a:defRPr b="1" sz="3300">
                <a:solidFill>
                  <a:schemeClr val="dk1"/>
                </a:solidFill>
                <a:latin typeface="Quando"/>
                <a:ea typeface="Quando"/>
                <a:cs typeface="Quando"/>
                <a:sym typeface="Quando"/>
              </a:defRPr>
            </a:lvl2pPr>
            <a:lvl3pPr lvl="2" rtl="0" algn="ctr">
              <a:lnSpc>
                <a:spcPct val="100000"/>
              </a:lnSpc>
              <a:spcBef>
                <a:spcPts val="0"/>
              </a:spcBef>
              <a:spcAft>
                <a:spcPts val="0"/>
              </a:spcAft>
              <a:buClr>
                <a:schemeClr val="dk1"/>
              </a:buClr>
              <a:buSzPts val="3300"/>
              <a:buFont typeface="Quando"/>
              <a:buNone/>
              <a:defRPr b="1" sz="3300">
                <a:solidFill>
                  <a:schemeClr val="dk1"/>
                </a:solidFill>
                <a:latin typeface="Quando"/>
                <a:ea typeface="Quando"/>
                <a:cs typeface="Quando"/>
                <a:sym typeface="Quando"/>
              </a:defRPr>
            </a:lvl3pPr>
            <a:lvl4pPr lvl="3" rtl="0" algn="ctr">
              <a:lnSpc>
                <a:spcPct val="100000"/>
              </a:lnSpc>
              <a:spcBef>
                <a:spcPts val="0"/>
              </a:spcBef>
              <a:spcAft>
                <a:spcPts val="0"/>
              </a:spcAft>
              <a:buClr>
                <a:schemeClr val="dk1"/>
              </a:buClr>
              <a:buSzPts val="3300"/>
              <a:buFont typeface="Quando"/>
              <a:buNone/>
              <a:defRPr b="1" sz="3300">
                <a:solidFill>
                  <a:schemeClr val="dk1"/>
                </a:solidFill>
                <a:latin typeface="Quando"/>
                <a:ea typeface="Quando"/>
                <a:cs typeface="Quando"/>
                <a:sym typeface="Quando"/>
              </a:defRPr>
            </a:lvl4pPr>
            <a:lvl5pPr lvl="4" rtl="0" algn="ctr">
              <a:lnSpc>
                <a:spcPct val="100000"/>
              </a:lnSpc>
              <a:spcBef>
                <a:spcPts val="0"/>
              </a:spcBef>
              <a:spcAft>
                <a:spcPts val="0"/>
              </a:spcAft>
              <a:buClr>
                <a:schemeClr val="dk1"/>
              </a:buClr>
              <a:buSzPts val="3300"/>
              <a:buFont typeface="Quando"/>
              <a:buNone/>
              <a:defRPr b="1" sz="3300">
                <a:solidFill>
                  <a:schemeClr val="dk1"/>
                </a:solidFill>
                <a:latin typeface="Quando"/>
                <a:ea typeface="Quando"/>
                <a:cs typeface="Quando"/>
                <a:sym typeface="Quando"/>
              </a:defRPr>
            </a:lvl5pPr>
            <a:lvl6pPr lvl="5" rtl="0" algn="ctr">
              <a:lnSpc>
                <a:spcPct val="100000"/>
              </a:lnSpc>
              <a:spcBef>
                <a:spcPts val="0"/>
              </a:spcBef>
              <a:spcAft>
                <a:spcPts val="0"/>
              </a:spcAft>
              <a:buClr>
                <a:schemeClr val="dk1"/>
              </a:buClr>
              <a:buSzPts val="3300"/>
              <a:buFont typeface="Quando"/>
              <a:buNone/>
              <a:defRPr b="1" sz="3300">
                <a:solidFill>
                  <a:schemeClr val="dk1"/>
                </a:solidFill>
                <a:latin typeface="Quando"/>
                <a:ea typeface="Quando"/>
                <a:cs typeface="Quando"/>
                <a:sym typeface="Quando"/>
              </a:defRPr>
            </a:lvl6pPr>
            <a:lvl7pPr lvl="6" rtl="0" algn="ctr">
              <a:lnSpc>
                <a:spcPct val="100000"/>
              </a:lnSpc>
              <a:spcBef>
                <a:spcPts val="0"/>
              </a:spcBef>
              <a:spcAft>
                <a:spcPts val="0"/>
              </a:spcAft>
              <a:buClr>
                <a:schemeClr val="dk1"/>
              </a:buClr>
              <a:buSzPts val="3300"/>
              <a:buFont typeface="Quando"/>
              <a:buNone/>
              <a:defRPr b="1" sz="3300">
                <a:solidFill>
                  <a:schemeClr val="dk1"/>
                </a:solidFill>
                <a:latin typeface="Quando"/>
                <a:ea typeface="Quando"/>
                <a:cs typeface="Quando"/>
                <a:sym typeface="Quando"/>
              </a:defRPr>
            </a:lvl7pPr>
            <a:lvl8pPr lvl="7" rtl="0" algn="ctr">
              <a:lnSpc>
                <a:spcPct val="100000"/>
              </a:lnSpc>
              <a:spcBef>
                <a:spcPts val="0"/>
              </a:spcBef>
              <a:spcAft>
                <a:spcPts val="0"/>
              </a:spcAft>
              <a:buClr>
                <a:schemeClr val="dk1"/>
              </a:buClr>
              <a:buSzPts val="3300"/>
              <a:buFont typeface="Quando"/>
              <a:buNone/>
              <a:defRPr b="1" sz="3300">
                <a:solidFill>
                  <a:schemeClr val="dk1"/>
                </a:solidFill>
                <a:latin typeface="Quando"/>
                <a:ea typeface="Quando"/>
                <a:cs typeface="Quando"/>
                <a:sym typeface="Quando"/>
              </a:defRPr>
            </a:lvl8pPr>
            <a:lvl9pPr lvl="8" rtl="0" algn="ctr">
              <a:lnSpc>
                <a:spcPct val="100000"/>
              </a:lnSpc>
              <a:spcBef>
                <a:spcPts val="0"/>
              </a:spcBef>
              <a:spcAft>
                <a:spcPts val="0"/>
              </a:spcAft>
              <a:buClr>
                <a:schemeClr val="dk1"/>
              </a:buClr>
              <a:buSzPts val="3300"/>
              <a:buFont typeface="Quando"/>
              <a:buNone/>
              <a:defRPr b="1" sz="3300">
                <a:solidFill>
                  <a:schemeClr val="dk1"/>
                </a:solidFill>
                <a:latin typeface="Quando"/>
                <a:ea typeface="Quando"/>
                <a:cs typeface="Quando"/>
                <a:sym typeface="Quando"/>
              </a:defRPr>
            </a:lvl9pPr>
          </a:lstStyle>
          <a:p/>
        </p:txBody>
      </p:sp>
      <p:sp>
        <p:nvSpPr>
          <p:cNvPr id="980" name="Google Shape;980;p13"/>
          <p:cNvSpPr txBox="1"/>
          <p:nvPr>
            <p:ph hasCustomPrompt="1" idx="2" type="title"/>
          </p:nvPr>
        </p:nvSpPr>
        <p:spPr>
          <a:xfrm>
            <a:off x="1341250" y="1286593"/>
            <a:ext cx="957000" cy="731400"/>
          </a:xfrm>
          <a:prstGeom prst="rect">
            <a:avLst/>
          </a:prstGeom>
          <a:solidFill>
            <a:schemeClr val="accent2"/>
          </a:solidFill>
          <a:ln cap="flat" cmpd="sng" w="38100">
            <a:solidFill>
              <a:schemeClr val="dk2"/>
            </a:solidFill>
            <a:prstDash val="solid"/>
            <a:round/>
            <a:headEnd len="sm" w="sm" type="none"/>
            <a:tailEnd len="sm" w="sm" type="none"/>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3500"/>
              <a:buNone/>
              <a:defRPr sz="3500"/>
            </a:lvl2pPr>
            <a:lvl3pPr lvl="2" rtl="0" algn="ctr">
              <a:spcBef>
                <a:spcPts val="0"/>
              </a:spcBef>
              <a:spcAft>
                <a:spcPts val="0"/>
              </a:spcAft>
              <a:buSzPts val="3500"/>
              <a:buNone/>
              <a:defRPr sz="3500"/>
            </a:lvl3pPr>
            <a:lvl4pPr lvl="3" rtl="0" algn="ctr">
              <a:spcBef>
                <a:spcPts val="0"/>
              </a:spcBef>
              <a:spcAft>
                <a:spcPts val="0"/>
              </a:spcAft>
              <a:buSzPts val="3500"/>
              <a:buNone/>
              <a:defRPr sz="3500"/>
            </a:lvl4pPr>
            <a:lvl5pPr lvl="4" rtl="0" algn="ctr">
              <a:spcBef>
                <a:spcPts val="0"/>
              </a:spcBef>
              <a:spcAft>
                <a:spcPts val="0"/>
              </a:spcAft>
              <a:buSzPts val="3500"/>
              <a:buNone/>
              <a:defRPr sz="3500"/>
            </a:lvl5pPr>
            <a:lvl6pPr lvl="5" rtl="0" algn="ctr">
              <a:spcBef>
                <a:spcPts val="0"/>
              </a:spcBef>
              <a:spcAft>
                <a:spcPts val="0"/>
              </a:spcAft>
              <a:buSzPts val="3500"/>
              <a:buNone/>
              <a:defRPr sz="3500"/>
            </a:lvl6pPr>
            <a:lvl7pPr lvl="6" rtl="0" algn="ctr">
              <a:spcBef>
                <a:spcPts val="0"/>
              </a:spcBef>
              <a:spcAft>
                <a:spcPts val="0"/>
              </a:spcAft>
              <a:buSzPts val="3500"/>
              <a:buNone/>
              <a:defRPr sz="3500"/>
            </a:lvl7pPr>
            <a:lvl8pPr lvl="7" rtl="0" algn="ctr">
              <a:spcBef>
                <a:spcPts val="0"/>
              </a:spcBef>
              <a:spcAft>
                <a:spcPts val="0"/>
              </a:spcAft>
              <a:buSzPts val="3500"/>
              <a:buNone/>
              <a:defRPr sz="3500"/>
            </a:lvl8pPr>
            <a:lvl9pPr lvl="8" rtl="0" algn="ctr">
              <a:spcBef>
                <a:spcPts val="0"/>
              </a:spcBef>
              <a:spcAft>
                <a:spcPts val="0"/>
              </a:spcAft>
              <a:buSzPts val="3500"/>
              <a:buNone/>
              <a:defRPr sz="3500"/>
            </a:lvl9pPr>
          </a:lstStyle>
          <a:p>
            <a:r>
              <a:t>xx%</a:t>
            </a:r>
          </a:p>
        </p:txBody>
      </p:sp>
      <p:sp>
        <p:nvSpPr>
          <p:cNvPr id="981" name="Google Shape;981;p13"/>
          <p:cNvSpPr txBox="1"/>
          <p:nvPr>
            <p:ph idx="1" type="subTitle"/>
          </p:nvPr>
        </p:nvSpPr>
        <p:spPr>
          <a:xfrm>
            <a:off x="717700" y="2094200"/>
            <a:ext cx="2204100" cy="697800"/>
          </a:xfrm>
          <a:prstGeom prst="rect">
            <a:avLst/>
          </a:prstGeom>
        </p:spPr>
        <p:txBody>
          <a:bodyPr anchorCtr="0" anchor="t" bIns="91425" lIns="91425" spcFirstLastPara="1" rIns="91425" wrap="square" tIns="91425">
            <a:noAutofit/>
          </a:bodyPr>
          <a:lstStyle>
            <a:lvl1pPr lvl="0" algn="ctr">
              <a:spcBef>
                <a:spcPts val="0"/>
              </a:spcBef>
              <a:spcAft>
                <a:spcPts val="0"/>
              </a:spcAft>
              <a:buSzPts val="2000"/>
              <a:buFont typeface="Quando"/>
              <a:buNone/>
              <a:defRPr b="1" sz="1800">
                <a:latin typeface="Quando"/>
                <a:ea typeface="Quando"/>
                <a:cs typeface="Quando"/>
                <a:sym typeface="Quando"/>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982" name="Google Shape;982;p13"/>
          <p:cNvSpPr txBox="1"/>
          <p:nvPr>
            <p:ph hasCustomPrompt="1" idx="3" type="title"/>
          </p:nvPr>
        </p:nvSpPr>
        <p:spPr>
          <a:xfrm>
            <a:off x="4092000" y="1286593"/>
            <a:ext cx="960000" cy="731400"/>
          </a:xfrm>
          <a:prstGeom prst="rect">
            <a:avLst/>
          </a:prstGeom>
          <a:solidFill>
            <a:schemeClr val="accent1"/>
          </a:solidFill>
          <a:ln cap="flat" cmpd="sng" w="38100">
            <a:solidFill>
              <a:schemeClr val="dk2"/>
            </a:solidFill>
            <a:prstDash val="solid"/>
            <a:round/>
            <a:headEnd len="sm" w="sm" type="none"/>
            <a:tailEnd len="sm" w="sm" type="none"/>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3500"/>
              <a:buNone/>
              <a:defRPr sz="3500"/>
            </a:lvl2pPr>
            <a:lvl3pPr lvl="2" rtl="0" algn="ctr">
              <a:spcBef>
                <a:spcPts val="0"/>
              </a:spcBef>
              <a:spcAft>
                <a:spcPts val="0"/>
              </a:spcAft>
              <a:buSzPts val="3500"/>
              <a:buNone/>
              <a:defRPr sz="3500"/>
            </a:lvl3pPr>
            <a:lvl4pPr lvl="3" rtl="0" algn="ctr">
              <a:spcBef>
                <a:spcPts val="0"/>
              </a:spcBef>
              <a:spcAft>
                <a:spcPts val="0"/>
              </a:spcAft>
              <a:buSzPts val="3500"/>
              <a:buNone/>
              <a:defRPr sz="3500"/>
            </a:lvl4pPr>
            <a:lvl5pPr lvl="4" rtl="0" algn="ctr">
              <a:spcBef>
                <a:spcPts val="0"/>
              </a:spcBef>
              <a:spcAft>
                <a:spcPts val="0"/>
              </a:spcAft>
              <a:buSzPts val="3500"/>
              <a:buNone/>
              <a:defRPr sz="3500"/>
            </a:lvl5pPr>
            <a:lvl6pPr lvl="5" rtl="0" algn="ctr">
              <a:spcBef>
                <a:spcPts val="0"/>
              </a:spcBef>
              <a:spcAft>
                <a:spcPts val="0"/>
              </a:spcAft>
              <a:buSzPts val="3500"/>
              <a:buNone/>
              <a:defRPr sz="3500"/>
            </a:lvl6pPr>
            <a:lvl7pPr lvl="6" rtl="0" algn="ctr">
              <a:spcBef>
                <a:spcPts val="0"/>
              </a:spcBef>
              <a:spcAft>
                <a:spcPts val="0"/>
              </a:spcAft>
              <a:buSzPts val="3500"/>
              <a:buNone/>
              <a:defRPr sz="3500"/>
            </a:lvl7pPr>
            <a:lvl8pPr lvl="7" rtl="0" algn="ctr">
              <a:spcBef>
                <a:spcPts val="0"/>
              </a:spcBef>
              <a:spcAft>
                <a:spcPts val="0"/>
              </a:spcAft>
              <a:buSzPts val="3500"/>
              <a:buNone/>
              <a:defRPr sz="3500"/>
            </a:lvl8pPr>
            <a:lvl9pPr lvl="8" rtl="0" algn="ctr">
              <a:spcBef>
                <a:spcPts val="0"/>
              </a:spcBef>
              <a:spcAft>
                <a:spcPts val="0"/>
              </a:spcAft>
              <a:buSzPts val="3500"/>
              <a:buNone/>
              <a:defRPr sz="3500"/>
            </a:lvl9pPr>
          </a:lstStyle>
          <a:p>
            <a:r>
              <a:t>xx%</a:t>
            </a:r>
          </a:p>
        </p:txBody>
      </p:sp>
      <p:sp>
        <p:nvSpPr>
          <p:cNvPr id="983" name="Google Shape;983;p13"/>
          <p:cNvSpPr txBox="1"/>
          <p:nvPr>
            <p:ph idx="4" type="subTitle"/>
          </p:nvPr>
        </p:nvSpPr>
        <p:spPr>
          <a:xfrm>
            <a:off x="3469976" y="2094200"/>
            <a:ext cx="2204100" cy="69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984" name="Google Shape;984;p13"/>
          <p:cNvSpPr txBox="1"/>
          <p:nvPr>
            <p:ph hasCustomPrompt="1" idx="5" type="title"/>
          </p:nvPr>
        </p:nvSpPr>
        <p:spPr>
          <a:xfrm>
            <a:off x="6844301" y="1286593"/>
            <a:ext cx="960000" cy="731400"/>
          </a:xfrm>
          <a:prstGeom prst="rect">
            <a:avLst/>
          </a:prstGeom>
          <a:solidFill>
            <a:schemeClr val="lt2"/>
          </a:solidFill>
          <a:ln cap="flat" cmpd="sng" w="38100">
            <a:solidFill>
              <a:schemeClr val="dk2"/>
            </a:solidFill>
            <a:prstDash val="solid"/>
            <a:round/>
            <a:headEnd len="sm" w="sm" type="none"/>
            <a:tailEnd len="sm" w="sm" type="none"/>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3500"/>
              <a:buNone/>
              <a:defRPr sz="3500"/>
            </a:lvl2pPr>
            <a:lvl3pPr lvl="2" rtl="0" algn="ctr">
              <a:spcBef>
                <a:spcPts val="0"/>
              </a:spcBef>
              <a:spcAft>
                <a:spcPts val="0"/>
              </a:spcAft>
              <a:buSzPts val="3500"/>
              <a:buNone/>
              <a:defRPr sz="3500"/>
            </a:lvl3pPr>
            <a:lvl4pPr lvl="3" rtl="0" algn="ctr">
              <a:spcBef>
                <a:spcPts val="0"/>
              </a:spcBef>
              <a:spcAft>
                <a:spcPts val="0"/>
              </a:spcAft>
              <a:buSzPts val="3500"/>
              <a:buNone/>
              <a:defRPr sz="3500"/>
            </a:lvl4pPr>
            <a:lvl5pPr lvl="4" rtl="0" algn="ctr">
              <a:spcBef>
                <a:spcPts val="0"/>
              </a:spcBef>
              <a:spcAft>
                <a:spcPts val="0"/>
              </a:spcAft>
              <a:buSzPts val="3500"/>
              <a:buNone/>
              <a:defRPr sz="3500"/>
            </a:lvl5pPr>
            <a:lvl6pPr lvl="5" rtl="0" algn="ctr">
              <a:spcBef>
                <a:spcPts val="0"/>
              </a:spcBef>
              <a:spcAft>
                <a:spcPts val="0"/>
              </a:spcAft>
              <a:buSzPts val="3500"/>
              <a:buNone/>
              <a:defRPr sz="3500"/>
            </a:lvl6pPr>
            <a:lvl7pPr lvl="6" rtl="0" algn="ctr">
              <a:spcBef>
                <a:spcPts val="0"/>
              </a:spcBef>
              <a:spcAft>
                <a:spcPts val="0"/>
              </a:spcAft>
              <a:buSzPts val="3500"/>
              <a:buNone/>
              <a:defRPr sz="3500"/>
            </a:lvl7pPr>
            <a:lvl8pPr lvl="7" rtl="0" algn="ctr">
              <a:spcBef>
                <a:spcPts val="0"/>
              </a:spcBef>
              <a:spcAft>
                <a:spcPts val="0"/>
              </a:spcAft>
              <a:buSzPts val="3500"/>
              <a:buNone/>
              <a:defRPr sz="3500"/>
            </a:lvl8pPr>
            <a:lvl9pPr lvl="8" rtl="0" algn="ctr">
              <a:spcBef>
                <a:spcPts val="0"/>
              </a:spcBef>
              <a:spcAft>
                <a:spcPts val="0"/>
              </a:spcAft>
              <a:buSzPts val="3500"/>
              <a:buNone/>
              <a:defRPr sz="3500"/>
            </a:lvl9pPr>
          </a:lstStyle>
          <a:p>
            <a:r>
              <a:t>xx%</a:t>
            </a:r>
          </a:p>
        </p:txBody>
      </p:sp>
      <p:sp>
        <p:nvSpPr>
          <p:cNvPr id="985" name="Google Shape;985;p13"/>
          <p:cNvSpPr txBox="1"/>
          <p:nvPr>
            <p:ph idx="6" type="subTitle"/>
          </p:nvPr>
        </p:nvSpPr>
        <p:spPr>
          <a:xfrm>
            <a:off x="6222251" y="2094200"/>
            <a:ext cx="2204100" cy="69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986" name="Google Shape;986;p13"/>
          <p:cNvSpPr txBox="1"/>
          <p:nvPr>
            <p:ph hasCustomPrompt="1" idx="7" type="title"/>
          </p:nvPr>
        </p:nvSpPr>
        <p:spPr>
          <a:xfrm>
            <a:off x="1339750" y="3014393"/>
            <a:ext cx="960000" cy="731400"/>
          </a:xfrm>
          <a:prstGeom prst="rect">
            <a:avLst/>
          </a:prstGeom>
          <a:solidFill>
            <a:schemeClr val="accent3"/>
          </a:solidFill>
          <a:ln cap="flat" cmpd="sng" w="38100">
            <a:solidFill>
              <a:schemeClr val="dk2"/>
            </a:solidFill>
            <a:prstDash val="solid"/>
            <a:round/>
            <a:headEnd len="sm" w="sm" type="none"/>
            <a:tailEnd len="sm" w="sm" type="none"/>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3500"/>
              <a:buNone/>
              <a:defRPr sz="3500"/>
            </a:lvl2pPr>
            <a:lvl3pPr lvl="2" rtl="0" algn="ctr">
              <a:spcBef>
                <a:spcPts val="0"/>
              </a:spcBef>
              <a:spcAft>
                <a:spcPts val="0"/>
              </a:spcAft>
              <a:buSzPts val="3500"/>
              <a:buNone/>
              <a:defRPr sz="3500"/>
            </a:lvl3pPr>
            <a:lvl4pPr lvl="3" rtl="0" algn="ctr">
              <a:spcBef>
                <a:spcPts val="0"/>
              </a:spcBef>
              <a:spcAft>
                <a:spcPts val="0"/>
              </a:spcAft>
              <a:buSzPts val="3500"/>
              <a:buNone/>
              <a:defRPr sz="3500"/>
            </a:lvl4pPr>
            <a:lvl5pPr lvl="4" rtl="0" algn="ctr">
              <a:spcBef>
                <a:spcPts val="0"/>
              </a:spcBef>
              <a:spcAft>
                <a:spcPts val="0"/>
              </a:spcAft>
              <a:buSzPts val="3500"/>
              <a:buNone/>
              <a:defRPr sz="3500"/>
            </a:lvl5pPr>
            <a:lvl6pPr lvl="5" rtl="0" algn="ctr">
              <a:spcBef>
                <a:spcPts val="0"/>
              </a:spcBef>
              <a:spcAft>
                <a:spcPts val="0"/>
              </a:spcAft>
              <a:buSzPts val="3500"/>
              <a:buNone/>
              <a:defRPr sz="3500"/>
            </a:lvl6pPr>
            <a:lvl7pPr lvl="6" rtl="0" algn="ctr">
              <a:spcBef>
                <a:spcPts val="0"/>
              </a:spcBef>
              <a:spcAft>
                <a:spcPts val="0"/>
              </a:spcAft>
              <a:buSzPts val="3500"/>
              <a:buNone/>
              <a:defRPr sz="3500"/>
            </a:lvl7pPr>
            <a:lvl8pPr lvl="7" rtl="0" algn="ctr">
              <a:spcBef>
                <a:spcPts val="0"/>
              </a:spcBef>
              <a:spcAft>
                <a:spcPts val="0"/>
              </a:spcAft>
              <a:buSzPts val="3500"/>
              <a:buNone/>
              <a:defRPr sz="3500"/>
            </a:lvl8pPr>
            <a:lvl9pPr lvl="8" rtl="0" algn="ctr">
              <a:spcBef>
                <a:spcPts val="0"/>
              </a:spcBef>
              <a:spcAft>
                <a:spcPts val="0"/>
              </a:spcAft>
              <a:buSzPts val="3500"/>
              <a:buNone/>
              <a:defRPr sz="3500"/>
            </a:lvl9pPr>
          </a:lstStyle>
          <a:p>
            <a:r>
              <a:t>xx%</a:t>
            </a:r>
          </a:p>
        </p:txBody>
      </p:sp>
      <p:sp>
        <p:nvSpPr>
          <p:cNvPr id="987" name="Google Shape;987;p13"/>
          <p:cNvSpPr txBox="1"/>
          <p:nvPr>
            <p:ph idx="8" type="subTitle"/>
          </p:nvPr>
        </p:nvSpPr>
        <p:spPr>
          <a:xfrm>
            <a:off x="717700" y="3822000"/>
            <a:ext cx="2204100" cy="69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988" name="Google Shape;988;p13"/>
          <p:cNvSpPr txBox="1"/>
          <p:nvPr>
            <p:ph hasCustomPrompt="1" idx="9" type="title"/>
          </p:nvPr>
        </p:nvSpPr>
        <p:spPr>
          <a:xfrm>
            <a:off x="4092000" y="3014393"/>
            <a:ext cx="960000" cy="731400"/>
          </a:xfrm>
          <a:prstGeom prst="rect">
            <a:avLst/>
          </a:prstGeom>
          <a:solidFill>
            <a:schemeClr val="accent5"/>
          </a:solidFill>
          <a:ln cap="flat" cmpd="sng" w="38100">
            <a:solidFill>
              <a:schemeClr val="dk2"/>
            </a:solidFill>
            <a:prstDash val="solid"/>
            <a:round/>
            <a:headEnd len="sm" w="sm" type="none"/>
            <a:tailEnd len="sm" w="sm" type="none"/>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3500"/>
              <a:buNone/>
              <a:defRPr sz="3500"/>
            </a:lvl2pPr>
            <a:lvl3pPr lvl="2" rtl="0" algn="ctr">
              <a:spcBef>
                <a:spcPts val="0"/>
              </a:spcBef>
              <a:spcAft>
                <a:spcPts val="0"/>
              </a:spcAft>
              <a:buSzPts val="3500"/>
              <a:buNone/>
              <a:defRPr sz="3500"/>
            </a:lvl3pPr>
            <a:lvl4pPr lvl="3" rtl="0" algn="ctr">
              <a:spcBef>
                <a:spcPts val="0"/>
              </a:spcBef>
              <a:spcAft>
                <a:spcPts val="0"/>
              </a:spcAft>
              <a:buSzPts val="3500"/>
              <a:buNone/>
              <a:defRPr sz="3500"/>
            </a:lvl4pPr>
            <a:lvl5pPr lvl="4" rtl="0" algn="ctr">
              <a:spcBef>
                <a:spcPts val="0"/>
              </a:spcBef>
              <a:spcAft>
                <a:spcPts val="0"/>
              </a:spcAft>
              <a:buSzPts val="3500"/>
              <a:buNone/>
              <a:defRPr sz="3500"/>
            </a:lvl5pPr>
            <a:lvl6pPr lvl="5" rtl="0" algn="ctr">
              <a:spcBef>
                <a:spcPts val="0"/>
              </a:spcBef>
              <a:spcAft>
                <a:spcPts val="0"/>
              </a:spcAft>
              <a:buSzPts val="3500"/>
              <a:buNone/>
              <a:defRPr sz="3500"/>
            </a:lvl6pPr>
            <a:lvl7pPr lvl="6" rtl="0" algn="ctr">
              <a:spcBef>
                <a:spcPts val="0"/>
              </a:spcBef>
              <a:spcAft>
                <a:spcPts val="0"/>
              </a:spcAft>
              <a:buSzPts val="3500"/>
              <a:buNone/>
              <a:defRPr sz="3500"/>
            </a:lvl7pPr>
            <a:lvl8pPr lvl="7" rtl="0" algn="ctr">
              <a:spcBef>
                <a:spcPts val="0"/>
              </a:spcBef>
              <a:spcAft>
                <a:spcPts val="0"/>
              </a:spcAft>
              <a:buSzPts val="3500"/>
              <a:buNone/>
              <a:defRPr sz="3500"/>
            </a:lvl8pPr>
            <a:lvl9pPr lvl="8" rtl="0" algn="ctr">
              <a:spcBef>
                <a:spcPts val="0"/>
              </a:spcBef>
              <a:spcAft>
                <a:spcPts val="0"/>
              </a:spcAft>
              <a:buSzPts val="3500"/>
              <a:buNone/>
              <a:defRPr sz="3500"/>
            </a:lvl9pPr>
          </a:lstStyle>
          <a:p>
            <a:r>
              <a:t>xx%</a:t>
            </a:r>
          </a:p>
        </p:txBody>
      </p:sp>
      <p:sp>
        <p:nvSpPr>
          <p:cNvPr id="989" name="Google Shape;989;p13"/>
          <p:cNvSpPr txBox="1"/>
          <p:nvPr>
            <p:ph idx="13" type="subTitle"/>
          </p:nvPr>
        </p:nvSpPr>
        <p:spPr>
          <a:xfrm>
            <a:off x="3469950" y="3822000"/>
            <a:ext cx="2204100" cy="69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990" name="Google Shape;990;p13"/>
          <p:cNvSpPr txBox="1"/>
          <p:nvPr>
            <p:ph hasCustomPrompt="1" idx="14" type="title"/>
          </p:nvPr>
        </p:nvSpPr>
        <p:spPr>
          <a:xfrm>
            <a:off x="6844301" y="3014393"/>
            <a:ext cx="960000" cy="731400"/>
          </a:xfrm>
          <a:prstGeom prst="rect">
            <a:avLst/>
          </a:prstGeom>
          <a:solidFill>
            <a:schemeClr val="accent6"/>
          </a:solidFill>
          <a:ln cap="flat" cmpd="sng" w="38100">
            <a:solidFill>
              <a:schemeClr val="dk2"/>
            </a:solidFill>
            <a:prstDash val="solid"/>
            <a:round/>
            <a:headEnd len="sm" w="sm" type="none"/>
            <a:tailEnd len="sm" w="sm" type="none"/>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3500"/>
              <a:buNone/>
              <a:defRPr sz="3500"/>
            </a:lvl2pPr>
            <a:lvl3pPr lvl="2" rtl="0" algn="ctr">
              <a:spcBef>
                <a:spcPts val="0"/>
              </a:spcBef>
              <a:spcAft>
                <a:spcPts val="0"/>
              </a:spcAft>
              <a:buSzPts val="3500"/>
              <a:buNone/>
              <a:defRPr sz="3500"/>
            </a:lvl3pPr>
            <a:lvl4pPr lvl="3" rtl="0" algn="ctr">
              <a:spcBef>
                <a:spcPts val="0"/>
              </a:spcBef>
              <a:spcAft>
                <a:spcPts val="0"/>
              </a:spcAft>
              <a:buSzPts val="3500"/>
              <a:buNone/>
              <a:defRPr sz="3500"/>
            </a:lvl4pPr>
            <a:lvl5pPr lvl="4" rtl="0" algn="ctr">
              <a:spcBef>
                <a:spcPts val="0"/>
              </a:spcBef>
              <a:spcAft>
                <a:spcPts val="0"/>
              </a:spcAft>
              <a:buSzPts val="3500"/>
              <a:buNone/>
              <a:defRPr sz="3500"/>
            </a:lvl5pPr>
            <a:lvl6pPr lvl="5" rtl="0" algn="ctr">
              <a:spcBef>
                <a:spcPts val="0"/>
              </a:spcBef>
              <a:spcAft>
                <a:spcPts val="0"/>
              </a:spcAft>
              <a:buSzPts val="3500"/>
              <a:buNone/>
              <a:defRPr sz="3500"/>
            </a:lvl6pPr>
            <a:lvl7pPr lvl="6" rtl="0" algn="ctr">
              <a:spcBef>
                <a:spcPts val="0"/>
              </a:spcBef>
              <a:spcAft>
                <a:spcPts val="0"/>
              </a:spcAft>
              <a:buSzPts val="3500"/>
              <a:buNone/>
              <a:defRPr sz="3500"/>
            </a:lvl7pPr>
            <a:lvl8pPr lvl="7" rtl="0" algn="ctr">
              <a:spcBef>
                <a:spcPts val="0"/>
              </a:spcBef>
              <a:spcAft>
                <a:spcPts val="0"/>
              </a:spcAft>
              <a:buSzPts val="3500"/>
              <a:buNone/>
              <a:defRPr sz="3500"/>
            </a:lvl8pPr>
            <a:lvl9pPr lvl="8" rtl="0" algn="ctr">
              <a:spcBef>
                <a:spcPts val="0"/>
              </a:spcBef>
              <a:spcAft>
                <a:spcPts val="0"/>
              </a:spcAft>
              <a:buSzPts val="3500"/>
              <a:buNone/>
              <a:defRPr sz="3500"/>
            </a:lvl9pPr>
          </a:lstStyle>
          <a:p>
            <a:r>
              <a:t>xx%</a:t>
            </a:r>
          </a:p>
        </p:txBody>
      </p:sp>
      <p:sp>
        <p:nvSpPr>
          <p:cNvPr id="991" name="Google Shape;991;p13"/>
          <p:cNvSpPr txBox="1"/>
          <p:nvPr>
            <p:ph idx="15" type="subTitle"/>
          </p:nvPr>
        </p:nvSpPr>
        <p:spPr>
          <a:xfrm>
            <a:off x="6222251" y="3822000"/>
            <a:ext cx="2204100" cy="69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992" name="Google Shape;992;p13"/>
          <p:cNvSpPr/>
          <p:nvPr/>
        </p:nvSpPr>
        <p:spPr>
          <a:xfrm flipH="1" rot="10800000">
            <a:off x="6833826" y="-76149"/>
            <a:ext cx="2533853" cy="1313974"/>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3"/>
          <p:cNvSpPr/>
          <p:nvPr/>
        </p:nvSpPr>
        <p:spPr>
          <a:xfrm rot="-5400000">
            <a:off x="-150167" y="4000348"/>
            <a:ext cx="1244644" cy="1041661"/>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3"/>
          <p:cNvSpPr/>
          <p:nvPr/>
        </p:nvSpPr>
        <p:spPr>
          <a:xfrm flipH="1" rot="732734">
            <a:off x="317221" y="878577"/>
            <a:ext cx="216382" cy="228295"/>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3"/>
          <p:cNvSpPr/>
          <p:nvPr/>
        </p:nvSpPr>
        <p:spPr>
          <a:xfrm flipH="1" rot="732734">
            <a:off x="8687571" y="2645002"/>
            <a:ext cx="216382" cy="228295"/>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3"/>
          <p:cNvSpPr/>
          <p:nvPr/>
        </p:nvSpPr>
        <p:spPr>
          <a:xfrm flipH="1" rot="-329759">
            <a:off x="336612" y="4703024"/>
            <a:ext cx="271077" cy="286003"/>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 name="Google Shape;997;p13"/>
          <p:cNvGrpSpPr/>
          <p:nvPr/>
        </p:nvGrpSpPr>
        <p:grpSpPr>
          <a:xfrm rot="10800000">
            <a:off x="377651" y="-8"/>
            <a:ext cx="525435" cy="729172"/>
            <a:chOff x="1098850" y="1199175"/>
            <a:chExt cx="336300" cy="466700"/>
          </a:xfrm>
        </p:grpSpPr>
        <p:sp>
          <p:nvSpPr>
            <p:cNvPr id="998" name="Google Shape;998;p13"/>
            <p:cNvSpPr/>
            <p:nvPr/>
          </p:nvSpPr>
          <p:spPr>
            <a:xfrm>
              <a:off x="1098850" y="1355625"/>
              <a:ext cx="254600" cy="310250"/>
            </a:xfrm>
            <a:custGeom>
              <a:rect b="b" l="l" r="r" t="t"/>
              <a:pathLst>
                <a:path extrusionOk="0" h="12410" w="10184">
                  <a:moveTo>
                    <a:pt x="6139" y="0"/>
                  </a:moveTo>
                  <a:cubicBezTo>
                    <a:pt x="6136" y="48"/>
                    <a:pt x="6135" y="95"/>
                    <a:pt x="6138" y="141"/>
                  </a:cubicBezTo>
                  <a:cubicBezTo>
                    <a:pt x="6143" y="243"/>
                    <a:pt x="6154" y="348"/>
                    <a:pt x="6180" y="447"/>
                  </a:cubicBezTo>
                  <a:cubicBezTo>
                    <a:pt x="6189" y="484"/>
                    <a:pt x="6202" y="520"/>
                    <a:pt x="6216" y="555"/>
                  </a:cubicBezTo>
                  <a:cubicBezTo>
                    <a:pt x="6231" y="591"/>
                    <a:pt x="6246" y="628"/>
                    <a:pt x="6263" y="665"/>
                  </a:cubicBezTo>
                  <a:cubicBezTo>
                    <a:pt x="6269" y="680"/>
                    <a:pt x="6272" y="686"/>
                    <a:pt x="6272" y="686"/>
                  </a:cubicBezTo>
                  <a:cubicBezTo>
                    <a:pt x="6272" y="686"/>
                    <a:pt x="6249" y="631"/>
                    <a:pt x="6249" y="631"/>
                  </a:cubicBezTo>
                  <a:lnTo>
                    <a:pt x="6249" y="631"/>
                  </a:lnTo>
                  <a:cubicBezTo>
                    <a:pt x="6249" y="631"/>
                    <a:pt x="6254" y="644"/>
                    <a:pt x="6271" y="682"/>
                  </a:cubicBezTo>
                  <a:cubicBezTo>
                    <a:pt x="6421" y="1040"/>
                    <a:pt x="6718" y="1325"/>
                    <a:pt x="7100" y="1420"/>
                  </a:cubicBezTo>
                  <a:cubicBezTo>
                    <a:pt x="7132" y="1427"/>
                    <a:pt x="7163" y="1433"/>
                    <a:pt x="7195" y="1438"/>
                  </a:cubicBezTo>
                  <a:cubicBezTo>
                    <a:pt x="7090" y="1987"/>
                    <a:pt x="6988" y="2537"/>
                    <a:pt x="6872" y="3084"/>
                  </a:cubicBezTo>
                  <a:cubicBezTo>
                    <a:pt x="6576" y="4478"/>
                    <a:pt x="6209" y="5850"/>
                    <a:pt x="5760" y="7198"/>
                  </a:cubicBezTo>
                  <a:cubicBezTo>
                    <a:pt x="5753" y="7125"/>
                    <a:pt x="5744" y="7052"/>
                    <a:pt x="5734" y="6980"/>
                  </a:cubicBezTo>
                  <a:cubicBezTo>
                    <a:pt x="5640" y="6278"/>
                    <a:pt x="5452" y="5603"/>
                    <a:pt x="5168" y="4954"/>
                  </a:cubicBezTo>
                  <a:cubicBezTo>
                    <a:pt x="5030" y="4635"/>
                    <a:pt x="4869" y="4327"/>
                    <a:pt x="4685" y="4032"/>
                  </a:cubicBezTo>
                  <a:cubicBezTo>
                    <a:pt x="4506" y="3747"/>
                    <a:pt x="4322" y="3453"/>
                    <a:pt x="4033" y="3267"/>
                  </a:cubicBezTo>
                  <a:cubicBezTo>
                    <a:pt x="3875" y="3167"/>
                    <a:pt x="3688" y="3101"/>
                    <a:pt x="3505" y="3101"/>
                  </a:cubicBezTo>
                  <a:cubicBezTo>
                    <a:pt x="3367" y="3101"/>
                    <a:pt x="3231" y="3138"/>
                    <a:pt x="3110" y="3225"/>
                  </a:cubicBezTo>
                  <a:cubicBezTo>
                    <a:pt x="2768" y="3469"/>
                    <a:pt x="2812" y="3881"/>
                    <a:pt x="2932" y="4231"/>
                  </a:cubicBezTo>
                  <a:cubicBezTo>
                    <a:pt x="3174" y="4942"/>
                    <a:pt x="3463" y="5637"/>
                    <a:pt x="3745" y="6332"/>
                  </a:cubicBezTo>
                  <a:cubicBezTo>
                    <a:pt x="4023" y="7014"/>
                    <a:pt x="4295" y="7699"/>
                    <a:pt x="4512" y="8404"/>
                  </a:cubicBezTo>
                  <a:cubicBezTo>
                    <a:pt x="4622" y="8759"/>
                    <a:pt x="4717" y="9121"/>
                    <a:pt x="4803" y="9484"/>
                  </a:cubicBezTo>
                  <a:cubicBezTo>
                    <a:pt x="4816" y="9541"/>
                    <a:pt x="4828" y="9593"/>
                    <a:pt x="4839" y="9644"/>
                  </a:cubicBezTo>
                  <a:cubicBezTo>
                    <a:pt x="4493" y="10457"/>
                    <a:pt x="4115" y="11255"/>
                    <a:pt x="3704" y="12036"/>
                  </a:cubicBezTo>
                  <a:cubicBezTo>
                    <a:pt x="3662" y="11600"/>
                    <a:pt x="3568" y="11173"/>
                    <a:pt x="3464" y="10740"/>
                  </a:cubicBezTo>
                  <a:cubicBezTo>
                    <a:pt x="3330" y="10171"/>
                    <a:pt x="3161" y="9607"/>
                    <a:pt x="2963" y="9057"/>
                  </a:cubicBezTo>
                  <a:cubicBezTo>
                    <a:pt x="2556" y="7924"/>
                    <a:pt x="1999" y="6863"/>
                    <a:pt x="1198" y="5959"/>
                  </a:cubicBezTo>
                  <a:cubicBezTo>
                    <a:pt x="1137" y="5890"/>
                    <a:pt x="1022" y="5841"/>
                    <a:pt x="919" y="5841"/>
                  </a:cubicBezTo>
                  <a:cubicBezTo>
                    <a:pt x="884" y="5841"/>
                    <a:pt x="851" y="5847"/>
                    <a:pt x="821" y="5859"/>
                  </a:cubicBezTo>
                  <a:cubicBezTo>
                    <a:pt x="88" y="6162"/>
                    <a:pt x="0" y="6966"/>
                    <a:pt x="88" y="7667"/>
                  </a:cubicBezTo>
                  <a:cubicBezTo>
                    <a:pt x="246" y="8901"/>
                    <a:pt x="908" y="9966"/>
                    <a:pt x="1587" y="10980"/>
                  </a:cubicBezTo>
                  <a:cubicBezTo>
                    <a:pt x="1903" y="11450"/>
                    <a:pt x="2222" y="11920"/>
                    <a:pt x="2508" y="12409"/>
                  </a:cubicBezTo>
                  <a:lnTo>
                    <a:pt x="4349" y="12409"/>
                  </a:lnTo>
                  <a:cubicBezTo>
                    <a:pt x="4400" y="12312"/>
                    <a:pt x="4452" y="12216"/>
                    <a:pt x="4504" y="12118"/>
                  </a:cubicBezTo>
                  <a:cubicBezTo>
                    <a:pt x="4810" y="11518"/>
                    <a:pt x="5098" y="10907"/>
                    <a:pt x="5368" y="10289"/>
                  </a:cubicBezTo>
                  <a:cubicBezTo>
                    <a:pt x="5486" y="10195"/>
                    <a:pt x="5571" y="10049"/>
                    <a:pt x="5613" y="9894"/>
                  </a:cubicBezTo>
                  <a:cubicBezTo>
                    <a:pt x="5635" y="9810"/>
                    <a:pt x="5645" y="9722"/>
                    <a:pt x="5648" y="9631"/>
                  </a:cubicBezTo>
                  <a:cubicBezTo>
                    <a:pt x="5662" y="9596"/>
                    <a:pt x="5676" y="9561"/>
                    <a:pt x="5691" y="9525"/>
                  </a:cubicBezTo>
                  <a:cubicBezTo>
                    <a:pt x="5698" y="9525"/>
                    <a:pt x="5705" y="9525"/>
                    <a:pt x="5713" y="9525"/>
                  </a:cubicBezTo>
                  <a:cubicBezTo>
                    <a:pt x="5979" y="9525"/>
                    <a:pt x="6219" y="9362"/>
                    <a:pt x="6450" y="9217"/>
                  </a:cubicBezTo>
                  <a:cubicBezTo>
                    <a:pt x="6997" y="8870"/>
                    <a:pt x="7533" y="8507"/>
                    <a:pt x="8039" y="8103"/>
                  </a:cubicBezTo>
                  <a:cubicBezTo>
                    <a:pt x="9003" y="7331"/>
                    <a:pt x="9878" y="6328"/>
                    <a:pt x="10132" y="5087"/>
                  </a:cubicBezTo>
                  <a:cubicBezTo>
                    <a:pt x="10184" y="4837"/>
                    <a:pt x="10003" y="4641"/>
                    <a:pt x="9782" y="4641"/>
                  </a:cubicBezTo>
                  <a:cubicBezTo>
                    <a:pt x="9725" y="4641"/>
                    <a:pt x="9666" y="4654"/>
                    <a:pt x="9606" y="4683"/>
                  </a:cubicBezTo>
                  <a:cubicBezTo>
                    <a:pt x="8646" y="5152"/>
                    <a:pt x="7763" y="5754"/>
                    <a:pt x="7002" y="6507"/>
                  </a:cubicBezTo>
                  <a:cubicBezTo>
                    <a:pt x="6874" y="6634"/>
                    <a:pt x="6750" y="6764"/>
                    <a:pt x="6630" y="6900"/>
                  </a:cubicBezTo>
                  <a:cubicBezTo>
                    <a:pt x="6722" y="6602"/>
                    <a:pt x="6810" y="6303"/>
                    <a:pt x="6893" y="6002"/>
                  </a:cubicBezTo>
                  <a:cubicBezTo>
                    <a:pt x="7301" y="4519"/>
                    <a:pt x="7660" y="2966"/>
                    <a:pt x="7768" y="1409"/>
                  </a:cubicBezTo>
                  <a:cubicBezTo>
                    <a:pt x="8290" y="1277"/>
                    <a:pt x="8752" y="866"/>
                    <a:pt x="8833" y="323"/>
                  </a:cubicBezTo>
                  <a:cubicBezTo>
                    <a:pt x="8843" y="263"/>
                    <a:pt x="8847" y="200"/>
                    <a:pt x="8847" y="139"/>
                  </a:cubicBezTo>
                  <a:lnTo>
                    <a:pt x="8847" y="139"/>
                  </a:lnTo>
                  <a:cubicBezTo>
                    <a:pt x="8555" y="165"/>
                    <a:pt x="8258" y="181"/>
                    <a:pt x="7953" y="181"/>
                  </a:cubicBezTo>
                  <a:cubicBezTo>
                    <a:pt x="7316" y="181"/>
                    <a:pt x="6707" y="117"/>
                    <a:pt x="6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3"/>
            <p:cNvSpPr/>
            <p:nvPr/>
          </p:nvSpPr>
          <p:spPr>
            <a:xfrm>
              <a:off x="1160175" y="1199175"/>
              <a:ext cx="274975" cy="160975"/>
            </a:xfrm>
            <a:custGeom>
              <a:rect b="b" l="l" r="r" t="t"/>
              <a:pathLst>
                <a:path extrusionOk="0" h="6439" w="10999">
                  <a:moveTo>
                    <a:pt x="5499" y="1825"/>
                  </a:moveTo>
                  <a:cubicBezTo>
                    <a:pt x="6815" y="1825"/>
                    <a:pt x="7882" y="2449"/>
                    <a:pt x="7882" y="3219"/>
                  </a:cubicBezTo>
                  <a:cubicBezTo>
                    <a:pt x="7882" y="3990"/>
                    <a:pt x="6815" y="4614"/>
                    <a:pt x="5499" y="4614"/>
                  </a:cubicBezTo>
                  <a:cubicBezTo>
                    <a:pt x="4183" y="4614"/>
                    <a:pt x="3117" y="3990"/>
                    <a:pt x="3117" y="3219"/>
                  </a:cubicBezTo>
                  <a:cubicBezTo>
                    <a:pt x="3117" y="2449"/>
                    <a:pt x="4183" y="1825"/>
                    <a:pt x="5499" y="1825"/>
                  </a:cubicBezTo>
                  <a:close/>
                  <a:moveTo>
                    <a:pt x="5499" y="1"/>
                  </a:moveTo>
                  <a:cubicBezTo>
                    <a:pt x="2462" y="1"/>
                    <a:pt x="1" y="1442"/>
                    <a:pt x="1" y="3219"/>
                  </a:cubicBezTo>
                  <a:cubicBezTo>
                    <a:pt x="1" y="4626"/>
                    <a:pt x="1540" y="5820"/>
                    <a:pt x="3686" y="6258"/>
                  </a:cubicBezTo>
                  <a:cubicBezTo>
                    <a:pt x="4254" y="6375"/>
                    <a:pt x="4863" y="6439"/>
                    <a:pt x="5499" y="6439"/>
                  </a:cubicBezTo>
                  <a:cubicBezTo>
                    <a:pt x="5805" y="6439"/>
                    <a:pt x="6102" y="6425"/>
                    <a:pt x="6394" y="6397"/>
                  </a:cubicBezTo>
                  <a:cubicBezTo>
                    <a:pt x="9005" y="6146"/>
                    <a:pt x="10998" y="4820"/>
                    <a:pt x="10998" y="3219"/>
                  </a:cubicBezTo>
                  <a:cubicBezTo>
                    <a:pt x="10998" y="1442"/>
                    <a:pt x="8537" y="1"/>
                    <a:pt x="54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3"/>
            <p:cNvSpPr/>
            <p:nvPr/>
          </p:nvSpPr>
          <p:spPr>
            <a:xfrm>
              <a:off x="1238075" y="1244800"/>
              <a:ext cx="119175" cy="69750"/>
            </a:xfrm>
            <a:custGeom>
              <a:rect b="b" l="l" r="r" t="t"/>
              <a:pathLst>
                <a:path extrusionOk="0" h="2790" w="4767">
                  <a:moveTo>
                    <a:pt x="2383" y="0"/>
                  </a:moveTo>
                  <a:cubicBezTo>
                    <a:pt x="1067" y="0"/>
                    <a:pt x="1" y="624"/>
                    <a:pt x="1" y="1394"/>
                  </a:cubicBezTo>
                  <a:cubicBezTo>
                    <a:pt x="1" y="2165"/>
                    <a:pt x="1067" y="2789"/>
                    <a:pt x="2383" y="2789"/>
                  </a:cubicBezTo>
                  <a:cubicBezTo>
                    <a:pt x="3699" y="2789"/>
                    <a:pt x="4766" y="2165"/>
                    <a:pt x="4766" y="1394"/>
                  </a:cubicBezTo>
                  <a:cubicBezTo>
                    <a:pt x="4766" y="624"/>
                    <a:pt x="3699" y="0"/>
                    <a:pt x="2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13"/>
          <p:cNvGrpSpPr/>
          <p:nvPr/>
        </p:nvGrpSpPr>
        <p:grpSpPr>
          <a:xfrm flipH="1">
            <a:off x="8618558" y="1056454"/>
            <a:ext cx="525440" cy="689737"/>
            <a:chOff x="1553050" y="1589425"/>
            <a:chExt cx="295025" cy="387275"/>
          </a:xfrm>
        </p:grpSpPr>
        <p:sp>
          <p:nvSpPr>
            <p:cNvPr id="1002" name="Google Shape;1002;p13"/>
            <p:cNvSpPr/>
            <p:nvPr/>
          </p:nvSpPr>
          <p:spPr>
            <a:xfrm>
              <a:off x="1553075" y="1589425"/>
              <a:ext cx="295000" cy="387275"/>
            </a:xfrm>
            <a:custGeom>
              <a:rect b="b" l="l" r="r" t="t"/>
              <a:pathLst>
                <a:path extrusionOk="0" h="15491" w="11800">
                  <a:moveTo>
                    <a:pt x="7565" y="0"/>
                  </a:moveTo>
                  <a:cubicBezTo>
                    <a:pt x="7235" y="0"/>
                    <a:pt x="6899" y="61"/>
                    <a:pt x="6575" y="163"/>
                  </a:cubicBezTo>
                  <a:cubicBezTo>
                    <a:pt x="6209" y="276"/>
                    <a:pt x="5862" y="432"/>
                    <a:pt x="5525" y="610"/>
                  </a:cubicBezTo>
                  <a:cubicBezTo>
                    <a:pt x="5271" y="483"/>
                    <a:pt x="5003" y="431"/>
                    <a:pt x="4733" y="431"/>
                  </a:cubicBezTo>
                  <a:cubicBezTo>
                    <a:pt x="4397" y="431"/>
                    <a:pt x="4057" y="511"/>
                    <a:pt x="3734" y="624"/>
                  </a:cubicBezTo>
                  <a:cubicBezTo>
                    <a:pt x="3193" y="813"/>
                    <a:pt x="2660" y="1046"/>
                    <a:pt x="2140" y="1284"/>
                  </a:cubicBezTo>
                  <a:cubicBezTo>
                    <a:pt x="1380" y="1630"/>
                    <a:pt x="631" y="2043"/>
                    <a:pt x="0" y="2597"/>
                  </a:cubicBezTo>
                  <a:lnTo>
                    <a:pt x="0" y="3826"/>
                  </a:lnTo>
                  <a:cubicBezTo>
                    <a:pt x="260" y="3666"/>
                    <a:pt x="534" y="3527"/>
                    <a:pt x="808" y="3400"/>
                  </a:cubicBezTo>
                  <a:cubicBezTo>
                    <a:pt x="1159" y="3240"/>
                    <a:pt x="1517" y="3084"/>
                    <a:pt x="1881" y="2956"/>
                  </a:cubicBezTo>
                  <a:cubicBezTo>
                    <a:pt x="2098" y="2881"/>
                    <a:pt x="2326" y="2827"/>
                    <a:pt x="2552" y="2827"/>
                  </a:cubicBezTo>
                  <a:cubicBezTo>
                    <a:pt x="2734" y="2827"/>
                    <a:pt x="2915" y="2862"/>
                    <a:pt x="3086" y="2947"/>
                  </a:cubicBezTo>
                  <a:cubicBezTo>
                    <a:pt x="3312" y="2829"/>
                    <a:pt x="3545" y="2722"/>
                    <a:pt x="3791" y="2646"/>
                  </a:cubicBezTo>
                  <a:cubicBezTo>
                    <a:pt x="4009" y="2578"/>
                    <a:pt x="4234" y="2537"/>
                    <a:pt x="4456" y="2537"/>
                  </a:cubicBezTo>
                  <a:cubicBezTo>
                    <a:pt x="4800" y="2537"/>
                    <a:pt x="5134" y="2636"/>
                    <a:pt x="5409" y="2886"/>
                  </a:cubicBezTo>
                  <a:cubicBezTo>
                    <a:pt x="5464" y="2935"/>
                    <a:pt x="5484" y="3022"/>
                    <a:pt x="5464" y="3091"/>
                  </a:cubicBezTo>
                  <a:cubicBezTo>
                    <a:pt x="4970" y="4762"/>
                    <a:pt x="3634" y="5965"/>
                    <a:pt x="2256" y="6942"/>
                  </a:cubicBezTo>
                  <a:cubicBezTo>
                    <a:pt x="2917" y="6769"/>
                    <a:pt x="3593" y="6653"/>
                    <a:pt x="4265" y="6653"/>
                  </a:cubicBezTo>
                  <a:cubicBezTo>
                    <a:pt x="4865" y="6653"/>
                    <a:pt x="5461" y="6745"/>
                    <a:pt x="6041" y="6973"/>
                  </a:cubicBezTo>
                  <a:cubicBezTo>
                    <a:pt x="6474" y="7143"/>
                    <a:pt x="6870" y="7378"/>
                    <a:pt x="7218" y="7687"/>
                  </a:cubicBezTo>
                  <a:cubicBezTo>
                    <a:pt x="7304" y="7763"/>
                    <a:pt x="7299" y="7915"/>
                    <a:pt x="7218" y="7992"/>
                  </a:cubicBezTo>
                  <a:cubicBezTo>
                    <a:pt x="6201" y="8968"/>
                    <a:pt x="4816" y="9312"/>
                    <a:pt x="3440" y="9312"/>
                  </a:cubicBezTo>
                  <a:cubicBezTo>
                    <a:pt x="3142" y="9312"/>
                    <a:pt x="2845" y="9296"/>
                    <a:pt x="2551" y="9266"/>
                  </a:cubicBezTo>
                  <a:lnTo>
                    <a:pt x="2551" y="9266"/>
                  </a:lnTo>
                  <a:cubicBezTo>
                    <a:pt x="2637" y="9306"/>
                    <a:pt x="2723" y="9344"/>
                    <a:pt x="2807" y="9384"/>
                  </a:cubicBezTo>
                  <a:cubicBezTo>
                    <a:pt x="3137" y="9539"/>
                    <a:pt x="3463" y="9699"/>
                    <a:pt x="3786" y="9866"/>
                  </a:cubicBezTo>
                  <a:cubicBezTo>
                    <a:pt x="4078" y="10017"/>
                    <a:pt x="4385" y="10158"/>
                    <a:pt x="4639" y="10369"/>
                  </a:cubicBezTo>
                  <a:cubicBezTo>
                    <a:pt x="4868" y="10557"/>
                    <a:pt x="5025" y="10837"/>
                    <a:pt x="4960" y="11140"/>
                  </a:cubicBezTo>
                  <a:cubicBezTo>
                    <a:pt x="4897" y="11430"/>
                    <a:pt x="4629" y="11646"/>
                    <a:pt x="4348" y="11711"/>
                  </a:cubicBezTo>
                  <a:cubicBezTo>
                    <a:pt x="4271" y="11729"/>
                    <a:pt x="4195" y="11737"/>
                    <a:pt x="4119" y="11737"/>
                  </a:cubicBezTo>
                  <a:cubicBezTo>
                    <a:pt x="3840" y="11737"/>
                    <a:pt x="3569" y="11631"/>
                    <a:pt x="3313" y="11524"/>
                  </a:cubicBezTo>
                  <a:cubicBezTo>
                    <a:pt x="2981" y="11385"/>
                    <a:pt x="2651" y="11239"/>
                    <a:pt x="2324" y="11086"/>
                  </a:cubicBezTo>
                  <a:cubicBezTo>
                    <a:pt x="2069" y="10967"/>
                    <a:pt x="1816" y="10840"/>
                    <a:pt x="1565" y="10713"/>
                  </a:cubicBezTo>
                  <a:lnTo>
                    <a:pt x="1565" y="10713"/>
                  </a:lnTo>
                  <a:cubicBezTo>
                    <a:pt x="1587" y="10746"/>
                    <a:pt x="1611" y="10779"/>
                    <a:pt x="1632" y="10814"/>
                  </a:cubicBezTo>
                  <a:cubicBezTo>
                    <a:pt x="1906" y="11253"/>
                    <a:pt x="2128" y="11772"/>
                    <a:pt x="2024" y="12299"/>
                  </a:cubicBezTo>
                  <a:cubicBezTo>
                    <a:pt x="1980" y="12531"/>
                    <a:pt x="1843" y="12751"/>
                    <a:pt x="1632" y="12863"/>
                  </a:cubicBezTo>
                  <a:cubicBezTo>
                    <a:pt x="1515" y="12926"/>
                    <a:pt x="1391" y="12954"/>
                    <a:pt x="1268" y="12954"/>
                  </a:cubicBezTo>
                  <a:cubicBezTo>
                    <a:pt x="1092" y="12954"/>
                    <a:pt x="917" y="12898"/>
                    <a:pt x="760" y="12806"/>
                  </a:cubicBezTo>
                  <a:cubicBezTo>
                    <a:pt x="491" y="12647"/>
                    <a:pt x="284" y="12409"/>
                    <a:pt x="92" y="12169"/>
                  </a:cubicBezTo>
                  <a:cubicBezTo>
                    <a:pt x="60" y="12129"/>
                    <a:pt x="31" y="12088"/>
                    <a:pt x="0" y="12047"/>
                  </a:cubicBezTo>
                  <a:lnTo>
                    <a:pt x="0" y="12723"/>
                  </a:lnTo>
                  <a:cubicBezTo>
                    <a:pt x="86" y="12878"/>
                    <a:pt x="172" y="13034"/>
                    <a:pt x="266" y="13187"/>
                  </a:cubicBezTo>
                  <a:cubicBezTo>
                    <a:pt x="511" y="13583"/>
                    <a:pt x="782" y="13960"/>
                    <a:pt x="1073" y="14323"/>
                  </a:cubicBezTo>
                  <a:cubicBezTo>
                    <a:pt x="1360" y="14680"/>
                    <a:pt x="1668" y="15034"/>
                    <a:pt x="2067" y="15270"/>
                  </a:cubicBezTo>
                  <a:cubicBezTo>
                    <a:pt x="2300" y="15407"/>
                    <a:pt x="2560" y="15491"/>
                    <a:pt x="2821" y="15491"/>
                  </a:cubicBezTo>
                  <a:cubicBezTo>
                    <a:pt x="3005" y="15491"/>
                    <a:pt x="3190" y="15449"/>
                    <a:pt x="3364" y="15355"/>
                  </a:cubicBezTo>
                  <a:cubicBezTo>
                    <a:pt x="3678" y="15188"/>
                    <a:pt x="3880" y="14860"/>
                    <a:pt x="3947" y="14518"/>
                  </a:cubicBezTo>
                  <a:cubicBezTo>
                    <a:pt x="4101" y="13734"/>
                    <a:pt x="3771" y="12962"/>
                    <a:pt x="3364" y="12307"/>
                  </a:cubicBezTo>
                  <a:cubicBezTo>
                    <a:pt x="3332" y="12256"/>
                    <a:pt x="3298" y="12207"/>
                    <a:pt x="3265" y="12157"/>
                  </a:cubicBezTo>
                  <a:lnTo>
                    <a:pt x="3265" y="12157"/>
                  </a:lnTo>
                  <a:cubicBezTo>
                    <a:pt x="3638" y="12348"/>
                    <a:pt x="4013" y="12536"/>
                    <a:pt x="4392" y="12714"/>
                  </a:cubicBezTo>
                  <a:cubicBezTo>
                    <a:pt x="4878" y="12941"/>
                    <a:pt x="5369" y="13157"/>
                    <a:pt x="5863" y="13364"/>
                  </a:cubicBezTo>
                  <a:cubicBezTo>
                    <a:pt x="6243" y="13523"/>
                    <a:pt x="6648" y="13680"/>
                    <a:pt x="7062" y="13680"/>
                  </a:cubicBezTo>
                  <a:cubicBezTo>
                    <a:pt x="7174" y="13680"/>
                    <a:pt x="7288" y="13668"/>
                    <a:pt x="7402" y="13642"/>
                  </a:cubicBezTo>
                  <a:cubicBezTo>
                    <a:pt x="7820" y="13545"/>
                    <a:pt x="8219" y="13224"/>
                    <a:pt x="8313" y="12793"/>
                  </a:cubicBezTo>
                  <a:cubicBezTo>
                    <a:pt x="8410" y="12343"/>
                    <a:pt x="8176" y="11926"/>
                    <a:pt x="7836" y="11646"/>
                  </a:cubicBezTo>
                  <a:cubicBezTo>
                    <a:pt x="7457" y="11334"/>
                    <a:pt x="7001" y="11123"/>
                    <a:pt x="6567" y="10899"/>
                  </a:cubicBezTo>
                  <a:cubicBezTo>
                    <a:pt x="6087" y="10650"/>
                    <a:pt x="5601" y="10412"/>
                    <a:pt x="5112" y="10182"/>
                  </a:cubicBezTo>
                  <a:cubicBezTo>
                    <a:pt x="4986" y="10123"/>
                    <a:pt x="4858" y="10066"/>
                    <a:pt x="4731" y="10008"/>
                  </a:cubicBezTo>
                  <a:lnTo>
                    <a:pt x="4731" y="10008"/>
                  </a:lnTo>
                  <a:cubicBezTo>
                    <a:pt x="5167" y="10051"/>
                    <a:pt x="5608" y="10075"/>
                    <a:pt x="6051" y="10075"/>
                  </a:cubicBezTo>
                  <a:cubicBezTo>
                    <a:pt x="8097" y="10075"/>
                    <a:pt x="10158" y="9564"/>
                    <a:pt x="11672" y="8111"/>
                  </a:cubicBezTo>
                  <a:cubicBezTo>
                    <a:pt x="11791" y="7997"/>
                    <a:pt x="11799" y="7772"/>
                    <a:pt x="11672" y="7659"/>
                  </a:cubicBezTo>
                  <a:cubicBezTo>
                    <a:pt x="11154" y="7198"/>
                    <a:pt x="10564" y="6850"/>
                    <a:pt x="9920" y="6597"/>
                  </a:cubicBezTo>
                  <a:cubicBezTo>
                    <a:pt x="9058" y="6258"/>
                    <a:pt x="8171" y="6120"/>
                    <a:pt x="7279" y="6120"/>
                  </a:cubicBezTo>
                  <a:cubicBezTo>
                    <a:pt x="6279" y="6120"/>
                    <a:pt x="5274" y="6293"/>
                    <a:pt x="4291" y="6549"/>
                  </a:cubicBezTo>
                  <a:cubicBezTo>
                    <a:pt x="6341" y="5098"/>
                    <a:pt x="8328" y="3308"/>
                    <a:pt x="9062" y="824"/>
                  </a:cubicBezTo>
                  <a:cubicBezTo>
                    <a:pt x="9091" y="721"/>
                    <a:pt x="9062" y="591"/>
                    <a:pt x="8981" y="518"/>
                  </a:cubicBezTo>
                  <a:cubicBezTo>
                    <a:pt x="8573" y="147"/>
                    <a:pt x="8077" y="0"/>
                    <a:pt x="7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3"/>
            <p:cNvSpPr/>
            <p:nvPr/>
          </p:nvSpPr>
          <p:spPr>
            <a:xfrm>
              <a:off x="1553050" y="1652825"/>
              <a:ext cx="182625" cy="260475"/>
            </a:xfrm>
            <a:custGeom>
              <a:rect b="b" l="l" r="r" t="t"/>
              <a:pathLst>
                <a:path extrusionOk="0" h="10419" w="7305">
                  <a:moveTo>
                    <a:pt x="4457" y="1"/>
                  </a:moveTo>
                  <a:cubicBezTo>
                    <a:pt x="4235" y="1"/>
                    <a:pt x="4010" y="42"/>
                    <a:pt x="3792" y="110"/>
                  </a:cubicBezTo>
                  <a:cubicBezTo>
                    <a:pt x="3546" y="186"/>
                    <a:pt x="3313" y="291"/>
                    <a:pt x="3087" y="411"/>
                  </a:cubicBezTo>
                  <a:cubicBezTo>
                    <a:pt x="2915" y="326"/>
                    <a:pt x="2734" y="291"/>
                    <a:pt x="2552" y="291"/>
                  </a:cubicBezTo>
                  <a:cubicBezTo>
                    <a:pt x="2326" y="291"/>
                    <a:pt x="2098" y="344"/>
                    <a:pt x="1881" y="420"/>
                  </a:cubicBezTo>
                  <a:cubicBezTo>
                    <a:pt x="1518" y="547"/>
                    <a:pt x="1160" y="704"/>
                    <a:pt x="809" y="864"/>
                  </a:cubicBezTo>
                  <a:cubicBezTo>
                    <a:pt x="533" y="991"/>
                    <a:pt x="261" y="1130"/>
                    <a:pt x="0" y="1289"/>
                  </a:cubicBezTo>
                  <a:lnTo>
                    <a:pt x="0" y="9511"/>
                  </a:lnTo>
                  <a:cubicBezTo>
                    <a:pt x="32" y="9551"/>
                    <a:pt x="60" y="9593"/>
                    <a:pt x="92" y="9633"/>
                  </a:cubicBezTo>
                  <a:cubicBezTo>
                    <a:pt x="285" y="9872"/>
                    <a:pt x="492" y="10111"/>
                    <a:pt x="760" y="10270"/>
                  </a:cubicBezTo>
                  <a:lnTo>
                    <a:pt x="761" y="10270"/>
                  </a:lnTo>
                  <a:cubicBezTo>
                    <a:pt x="918" y="10362"/>
                    <a:pt x="1093" y="10418"/>
                    <a:pt x="1269" y="10418"/>
                  </a:cubicBezTo>
                  <a:cubicBezTo>
                    <a:pt x="1392" y="10418"/>
                    <a:pt x="1516" y="10390"/>
                    <a:pt x="1633" y="10327"/>
                  </a:cubicBezTo>
                  <a:cubicBezTo>
                    <a:pt x="1844" y="10215"/>
                    <a:pt x="1981" y="9993"/>
                    <a:pt x="2025" y="9763"/>
                  </a:cubicBezTo>
                  <a:cubicBezTo>
                    <a:pt x="2129" y="9236"/>
                    <a:pt x="1907" y="8717"/>
                    <a:pt x="1633" y="8278"/>
                  </a:cubicBezTo>
                  <a:cubicBezTo>
                    <a:pt x="1612" y="8243"/>
                    <a:pt x="1588" y="8210"/>
                    <a:pt x="1566" y="8177"/>
                  </a:cubicBezTo>
                  <a:lnTo>
                    <a:pt x="1566" y="8177"/>
                  </a:lnTo>
                  <a:cubicBezTo>
                    <a:pt x="1817" y="8304"/>
                    <a:pt x="2070" y="8431"/>
                    <a:pt x="2325" y="8550"/>
                  </a:cubicBezTo>
                  <a:cubicBezTo>
                    <a:pt x="2652" y="8703"/>
                    <a:pt x="2981" y="8849"/>
                    <a:pt x="3313" y="8987"/>
                  </a:cubicBezTo>
                  <a:cubicBezTo>
                    <a:pt x="3569" y="9095"/>
                    <a:pt x="3842" y="9201"/>
                    <a:pt x="4120" y="9201"/>
                  </a:cubicBezTo>
                  <a:cubicBezTo>
                    <a:pt x="4196" y="9201"/>
                    <a:pt x="4272" y="9193"/>
                    <a:pt x="4349" y="9175"/>
                  </a:cubicBezTo>
                  <a:cubicBezTo>
                    <a:pt x="4630" y="9109"/>
                    <a:pt x="4898" y="8894"/>
                    <a:pt x="4961" y="8602"/>
                  </a:cubicBezTo>
                  <a:cubicBezTo>
                    <a:pt x="5026" y="8301"/>
                    <a:pt x="4868" y="8021"/>
                    <a:pt x="4640" y="7833"/>
                  </a:cubicBezTo>
                  <a:cubicBezTo>
                    <a:pt x="4386" y="7622"/>
                    <a:pt x="4079" y="7481"/>
                    <a:pt x="3786" y="7330"/>
                  </a:cubicBezTo>
                  <a:cubicBezTo>
                    <a:pt x="3464" y="7163"/>
                    <a:pt x="3138" y="7001"/>
                    <a:pt x="2808" y="6848"/>
                  </a:cubicBezTo>
                  <a:cubicBezTo>
                    <a:pt x="2724" y="6808"/>
                    <a:pt x="2638" y="6770"/>
                    <a:pt x="2552" y="6730"/>
                  </a:cubicBezTo>
                  <a:lnTo>
                    <a:pt x="2552" y="6730"/>
                  </a:lnTo>
                  <a:cubicBezTo>
                    <a:pt x="2846" y="6760"/>
                    <a:pt x="3143" y="6776"/>
                    <a:pt x="3441" y="6776"/>
                  </a:cubicBezTo>
                  <a:cubicBezTo>
                    <a:pt x="4817" y="6776"/>
                    <a:pt x="6202" y="6432"/>
                    <a:pt x="7219" y="5456"/>
                  </a:cubicBezTo>
                  <a:cubicBezTo>
                    <a:pt x="7300" y="5379"/>
                    <a:pt x="7305" y="5227"/>
                    <a:pt x="7219" y="5151"/>
                  </a:cubicBezTo>
                  <a:cubicBezTo>
                    <a:pt x="6871" y="4841"/>
                    <a:pt x="6475" y="4607"/>
                    <a:pt x="6042" y="4437"/>
                  </a:cubicBezTo>
                  <a:cubicBezTo>
                    <a:pt x="5463" y="4209"/>
                    <a:pt x="4866" y="4116"/>
                    <a:pt x="4267" y="4116"/>
                  </a:cubicBezTo>
                  <a:cubicBezTo>
                    <a:pt x="3595" y="4116"/>
                    <a:pt x="2918" y="4233"/>
                    <a:pt x="2257" y="4406"/>
                  </a:cubicBezTo>
                  <a:cubicBezTo>
                    <a:pt x="3635" y="3429"/>
                    <a:pt x="4970" y="2226"/>
                    <a:pt x="5464" y="555"/>
                  </a:cubicBezTo>
                  <a:cubicBezTo>
                    <a:pt x="5484" y="486"/>
                    <a:pt x="5464" y="399"/>
                    <a:pt x="5410" y="349"/>
                  </a:cubicBezTo>
                  <a:cubicBezTo>
                    <a:pt x="5135" y="100"/>
                    <a:pt x="4801" y="1"/>
                    <a:pt x="44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004" name="Shape 1004"/>
        <p:cNvGrpSpPr/>
        <p:nvPr/>
      </p:nvGrpSpPr>
      <p:grpSpPr>
        <a:xfrm>
          <a:off x="0" y="0"/>
          <a:ext cx="0" cy="0"/>
          <a:chOff x="0" y="0"/>
          <a:chExt cx="0" cy="0"/>
        </a:xfrm>
      </p:grpSpPr>
      <p:sp>
        <p:nvSpPr>
          <p:cNvPr id="1005" name="Google Shape;1005;p14"/>
          <p:cNvSpPr txBox="1"/>
          <p:nvPr>
            <p:ph type="title"/>
          </p:nvPr>
        </p:nvSpPr>
        <p:spPr>
          <a:xfrm>
            <a:off x="717750" y="463300"/>
            <a:ext cx="7708500" cy="564900"/>
          </a:xfrm>
          <a:prstGeom prst="rect">
            <a:avLst/>
          </a:prstGeom>
        </p:spPr>
        <p:txBody>
          <a:bodyPr anchorCtr="0" anchor="t" bIns="91425" lIns="91425" spcFirstLastPara="1" rIns="91425" wrap="square" tIns="9142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1006" name="Google Shape;1006;p14"/>
          <p:cNvSpPr txBox="1"/>
          <p:nvPr>
            <p:ph idx="1" type="subTitle"/>
          </p:nvPr>
        </p:nvSpPr>
        <p:spPr>
          <a:xfrm>
            <a:off x="911704" y="1901775"/>
            <a:ext cx="2204400" cy="50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07" name="Google Shape;1007;p14"/>
          <p:cNvSpPr txBox="1"/>
          <p:nvPr>
            <p:ph idx="2" type="subTitle"/>
          </p:nvPr>
        </p:nvSpPr>
        <p:spPr>
          <a:xfrm>
            <a:off x="911704" y="2347475"/>
            <a:ext cx="2204400" cy="15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08" name="Google Shape;1008;p14"/>
          <p:cNvSpPr txBox="1"/>
          <p:nvPr>
            <p:ph idx="3" type="subTitle"/>
          </p:nvPr>
        </p:nvSpPr>
        <p:spPr>
          <a:xfrm>
            <a:off x="3472921" y="1901775"/>
            <a:ext cx="2204400" cy="50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09" name="Google Shape;1009;p14"/>
          <p:cNvSpPr txBox="1"/>
          <p:nvPr>
            <p:ph idx="4" type="subTitle"/>
          </p:nvPr>
        </p:nvSpPr>
        <p:spPr>
          <a:xfrm>
            <a:off x="3469800" y="2347475"/>
            <a:ext cx="2204400" cy="15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10" name="Google Shape;1010;p14"/>
          <p:cNvSpPr txBox="1"/>
          <p:nvPr>
            <p:ph idx="5" type="subTitle"/>
          </p:nvPr>
        </p:nvSpPr>
        <p:spPr>
          <a:xfrm>
            <a:off x="6027896" y="1901775"/>
            <a:ext cx="2204400" cy="50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11" name="Google Shape;1011;p14"/>
          <p:cNvSpPr txBox="1"/>
          <p:nvPr>
            <p:ph idx="6" type="subTitle"/>
          </p:nvPr>
        </p:nvSpPr>
        <p:spPr>
          <a:xfrm>
            <a:off x="6027896" y="2347475"/>
            <a:ext cx="2204400" cy="15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12" name="Google Shape;1012;p14"/>
          <p:cNvSpPr/>
          <p:nvPr/>
        </p:nvSpPr>
        <p:spPr>
          <a:xfrm rot="5400000">
            <a:off x="7326511" y="828965"/>
            <a:ext cx="2646456" cy="988522"/>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4"/>
          <p:cNvSpPr/>
          <p:nvPr/>
        </p:nvSpPr>
        <p:spPr>
          <a:xfrm flipH="1">
            <a:off x="-2" y="3474750"/>
            <a:ext cx="3218000" cy="1668750"/>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 name="Google Shape;1014;p14"/>
          <p:cNvGrpSpPr/>
          <p:nvPr/>
        </p:nvGrpSpPr>
        <p:grpSpPr>
          <a:xfrm flipH="1">
            <a:off x="8328456" y="1982109"/>
            <a:ext cx="891739" cy="877508"/>
            <a:chOff x="1553050" y="774650"/>
            <a:chExt cx="703375" cy="692150"/>
          </a:xfrm>
        </p:grpSpPr>
        <p:sp>
          <p:nvSpPr>
            <p:cNvPr id="1015" name="Google Shape;1015;p14"/>
            <p:cNvSpPr/>
            <p:nvPr/>
          </p:nvSpPr>
          <p:spPr>
            <a:xfrm>
              <a:off x="2130625" y="1029650"/>
              <a:ext cx="1175" cy="1225"/>
            </a:xfrm>
            <a:custGeom>
              <a:rect b="b" l="l" r="r" t="t"/>
              <a:pathLst>
                <a:path extrusionOk="0" h="49" w="47">
                  <a:moveTo>
                    <a:pt x="0" y="0"/>
                  </a:moveTo>
                  <a:cubicBezTo>
                    <a:pt x="17" y="15"/>
                    <a:pt x="32" y="31"/>
                    <a:pt x="46" y="49"/>
                  </a:cubicBezTo>
                  <a:cubicBezTo>
                    <a:pt x="32" y="31"/>
                    <a:pt x="17" y="1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4"/>
            <p:cNvSpPr/>
            <p:nvPr/>
          </p:nvSpPr>
          <p:spPr>
            <a:xfrm>
              <a:off x="2125900" y="1027600"/>
              <a:ext cx="1200" cy="200"/>
            </a:xfrm>
            <a:custGeom>
              <a:rect b="b" l="l" r="r" t="t"/>
              <a:pathLst>
                <a:path extrusionOk="0" h="8" w="48">
                  <a:moveTo>
                    <a:pt x="0" y="0"/>
                  </a:moveTo>
                  <a:cubicBezTo>
                    <a:pt x="17" y="2"/>
                    <a:pt x="32" y="4"/>
                    <a:pt x="48" y="8"/>
                  </a:cubicBezTo>
                  <a:cubicBezTo>
                    <a:pt x="32" y="4"/>
                    <a:pt x="17" y="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4"/>
            <p:cNvSpPr/>
            <p:nvPr/>
          </p:nvSpPr>
          <p:spPr>
            <a:xfrm>
              <a:off x="1553050" y="774650"/>
              <a:ext cx="581250" cy="521425"/>
            </a:xfrm>
            <a:custGeom>
              <a:rect b="b" l="l" r="r" t="t"/>
              <a:pathLst>
                <a:path extrusionOk="0" h="20857" w="23250">
                  <a:moveTo>
                    <a:pt x="23224" y="10384"/>
                  </a:moveTo>
                  <a:lnTo>
                    <a:pt x="23224" y="10384"/>
                  </a:lnTo>
                  <a:cubicBezTo>
                    <a:pt x="23230" y="10406"/>
                    <a:pt x="23235" y="10428"/>
                    <a:pt x="23237" y="10449"/>
                  </a:cubicBezTo>
                  <a:lnTo>
                    <a:pt x="23237" y="10449"/>
                  </a:lnTo>
                  <a:cubicBezTo>
                    <a:pt x="23238" y="10449"/>
                    <a:pt x="23238" y="10449"/>
                    <a:pt x="23238" y="10449"/>
                  </a:cubicBezTo>
                  <a:cubicBezTo>
                    <a:pt x="23235" y="10428"/>
                    <a:pt x="23231" y="10406"/>
                    <a:pt x="23224" y="10384"/>
                  </a:cubicBezTo>
                  <a:close/>
                  <a:moveTo>
                    <a:pt x="0" y="1"/>
                  </a:moveTo>
                  <a:lnTo>
                    <a:pt x="0" y="279"/>
                  </a:lnTo>
                  <a:lnTo>
                    <a:pt x="1" y="279"/>
                  </a:lnTo>
                  <a:cubicBezTo>
                    <a:pt x="342" y="449"/>
                    <a:pt x="691" y="602"/>
                    <a:pt x="1037" y="763"/>
                  </a:cubicBezTo>
                  <a:cubicBezTo>
                    <a:pt x="1506" y="980"/>
                    <a:pt x="1967" y="1213"/>
                    <a:pt x="2432" y="1436"/>
                  </a:cubicBezTo>
                  <a:cubicBezTo>
                    <a:pt x="3374" y="1893"/>
                    <a:pt x="4303" y="2383"/>
                    <a:pt x="5202" y="2920"/>
                  </a:cubicBezTo>
                  <a:cubicBezTo>
                    <a:pt x="6163" y="3495"/>
                    <a:pt x="7090" y="4125"/>
                    <a:pt x="7983" y="4802"/>
                  </a:cubicBezTo>
                  <a:cubicBezTo>
                    <a:pt x="7960" y="4824"/>
                    <a:pt x="7936" y="4844"/>
                    <a:pt x="7915" y="4868"/>
                  </a:cubicBezTo>
                  <a:cubicBezTo>
                    <a:pt x="7777" y="5020"/>
                    <a:pt x="7668" y="5198"/>
                    <a:pt x="7580" y="5385"/>
                  </a:cubicBezTo>
                  <a:cubicBezTo>
                    <a:pt x="7865" y="5720"/>
                    <a:pt x="8091" y="6114"/>
                    <a:pt x="8280" y="6515"/>
                  </a:cubicBezTo>
                  <a:cubicBezTo>
                    <a:pt x="8752" y="7507"/>
                    <a:pt x="9027" y="8599"/>
                    <a:pt x="9237" y="9675"/>
                  </a:cubicBezTo>
                  <a:cubicBezTo>
                    <a:pt x="9448" y="10758"/>
                    <a:pt x="9585" y="11855"/>
                    <a:pt x="9650" y="12957"/>
                  </a:cubicBezTo>
                  <a:cubicBezTo>
                    <a:pt x="9698" y="13789"/>
                    <a:pt x="9727" y="14646"/>
                    <a:pt x="9604" y="15474"/>
                  </a:cubicBezTo>
                  <a:cubicBezTo>
                    <a:pt x="9843" y="15988"/>
                    <a:pt x="10083" y="16501"/>
                    <a:pt x="10319" y="17018"/>
                  </a:cubicBezTo>
                  <a:cubicBezTo>
                    <a:pt x="10368" y="17127"/>
                    <a:pt x="10475" y="17177"/>
                    <a:pt x="10586" y="17177"/>
                  </a:cubicBezTo>
                  <a:cubicBezTo>
                    <a:pt x="10732" y="17177"/>
                    <a:pt x="10885" y="17089"/>
                    <a:pt x="10916" y="16938"/>
                  </a:cubicBezTo>
                  <a:cubicBezTo>
                    <a:pt x="11099" y="16042"/>
                    <a:pt x="11235" y="15138"/>
                    <a:pt x="11307" y="14226"/>
                  </a:cubicBezTo>
                  <a:cubicBezTo>
                    <a:pt x="11435" y="12618"/>
                    <a:pt x="11344" y="10988"/>
                    <a:pt x="10943" y="9423"/>
                  </a:cubicBezTo>
                  <a:cubicBezTo>
                    <a:pt x="10735" y="8611"/>
                    <a:pt x="10455" y="7808"/>
                    <a:pt x="10091" y="7052"/>
                  </a:cubicBezTo>
                  <a:cubicBezTo>
                    <a:pt x="9931" y="6721"/>
                    <a:pt x="9751" y="6385"/>
                    <a:pt x="9542" y="6069"/>
                  </a:cubicBezTo>
                  <a:lnTo>
                    <a:pt x="9542" y="6069"/>
                  </a:lnTo>
                  <a:cubicBezTo>
                    <a:pt x="11023" y="7350"/>
                    <a:pt x="12387" y="8768"/>
                    <a:pt x="13610" y="10297"/>
                  </a:cubicBezTo>
                  <a:cubicBezTo>
                    <a:pt x="14772" y="11747"/>
                    <a:pt x="15797" y="13310"/>
                    <a:pt x="16675" y="14948"/>
                  </a:cubicBezTo>
                  <a:cubicBezTo>
                    <a:pt x="17112" y="15763"/>
                    <a:pt x="17511" y="16597"/>
                    <a:pt x="17870" y="17449"/>
                  </a:cubicBezTo>
                  <a:cubicBezTo>
                    <a:pt x="18084" y="17955"/>
                    <a:pt x="18279" y="18468"/>
                    <a:pt x="18479" y="18979"/>
                  </a:cubicBezTo>
                  <a:cubicBezTo>
                    <a:pt x="18379" y="19043"/>
                    <a:pt x="18287" y="19121"/>
                    <a:pt x="18208" y="19216"/>
                  </a:cubicBezTo>
                  <a:cubicBezTo>
                    <a:pt x="17820" y="19677"/>
                    <a:pt x="17736" y="20305"/>
                    <a:pt x="17905" y="20856"/>
                  </a:cubicBezTo>
                  <a:cubicBezTo>
                    <a:pt x="18376" y="20473"/>
                    <a:pt x="18889" y="20135"/>
                    <a:pt x="19431" y="19850"/>
                  </a:cubicBezTo>
                  <a:lnTo>
                    <a:pt x="19443" y="19843"/>
                  </a:lnTo>
                  <a:cubicBezTo>
                    <a:pt x="19581" y="19772"/>
                    <a:pt x="19720" y="19703"/>
                    <a:pt x="19861" y="19638"/>
                  </a:cubicBezTo>
                  <a:cubicBezTo>
                    <a:pt x="19863" y="19636"/>
                    <a:pt x="19867" y="19634"/>
                    <a:pt x="19871" y="19632"/>
                  </a:cubicBezTo>
                  <a:cubicBezTo>
                    <a:pt x="20228" y="19468"/>
                    <a:pt x="20594" y="19326"/>
                    <a:pt x="20966" y="19207"/>
                  </a:cubicBezTo>
                  <a:cubicBezTo>
                    <a:pt x="20950" y="19189"/>
                    <a:pt x="20935" y="19170"/>
                    <a:pt x="20918" y="19153"/>
                  </a:cubicBezTo>
                  <a:cubicBezTo>
                    <a:pt x="20599" y="18821"/>
                    <a:pt x="20174" y="18624"/>
                    <a:pt x="19719" y="18576"/>
                  </a:cubicBezTo>
                  <a:cubicBezTo>
                    <a:pt x="19663" y="18570"/>
                    <a:pt x="19607" y="18567"/>
                    <a:pt x="19550" y="18567"/>
                  </a:cubicBezTo>
                  <a:cubicBezTo>
                    <a:pt x="19426" y="18567"/>
                    <a:pt x="19300" y="18582"/>
                    <a:pt x="19181" y="18615"/>
                  </a:cubicBezTo>
                  <a:cubicBezTo>
                    <a:pt x="18968" y="17975"/>
                    <a:pt x="18706" y="17353"/>
                    <a:pt x="18435" y="16735"/>
                  </a:cubicBezTo>
                  <a:cubicBezTo>
                    <a:pt x="18009" y="15765"/>
                    <a:pt x="17531" y="14817"/>
                    <a:pt x="17004" y="13898"/>
                  </a:cubicBezTo>
                  <a:cubicBezTo>
                    <a:pt x="16195" y="12482"/>
                    <a:pt x="15273" y="11131"/>
                    <a:pt x="14254" y="9859"/>
                  </a:cubicBezTo>
                  <a:lnTo>
                    <a:pt x="14254" y="9859"/>
                  </a:lnTo>
                  <a:cubicBezTo>
                    <a:pt x="15379" y="10429"/>
                    <a:pt x="16562" y="10873"/>
                    <a:pt x="17819" y="11070"/>
                  </a:cubicBezTo>
                  <a:cubicBezTo>
                    <a:pt x="18285" y="11143"/>
                    <a:pt x="18751" y="11189"/>
                    <a:pt x="19219" y="11189"/>
                  </a:cubicBezTo>
                  <a:cubicBezTo>
                    <a:pt x="19496" y="11189"/>
                    <a:pt x="19773" y="11173"/>
                    <a:pt x="20051" y="11136"/>
                  </a:cubicBezTo>
                  <a:cubicBezTo>
                    <a:pt x="20076" y="11134"/>
                    <a:pt x="20100" y="11128"/>
                    <a:pt x="20123" y="11126"/>
                  </a:cubicBezTo>
                  <a:cubicBezTo>
                    <a:pt x="20362" y="11151"/>
                    <a:pt x="20602" y="11164"/>
                    <a:pt x="20842" y="11164"/>
                  </a:cubicBezTo>
                  <a:cubicBezTo>
                    <a:pt x="21580" y="11164"/>
                    <a:pt x="22312" y="11039"/>
                    <a:pt x="22983" y="10760"/>
                  </a:cubicBezTo>
                  <a:lnTo>
                    <a:pt x="22987" y="10759"/>
                  </a:lnTo>
                  <a:cubicBezTo>
                    <a:pt x="23014" y="10747"/>
                    <a:pt x="23042" y="10737"/>
                    <a:pt x="23069" y="10726"/>
                  </a:cubicBezTo>
                  <a:cubicBezTo>
                    <a:pt x="23202" y="10667"/>
                    <a:pt x="23249" y="10559"/>
                    <a:pt x="23237" y="10449"/>
                  </a:cubicBezTo>
                  <a:lnTo>
                    <a:pt x="23237" y="10449"/>
                  </a:lnTo>
                  <a:cubicBezTo>
                    <a:pt x="23131" y="10452"/>
                    <a:pt x="23024" y="10454"/>
                    <a:pt x="22918" y="10454"/>
                  </a:cubicBezTo>
                  <a:cubicBezTo>
                    <a:pt x="21245" y="10454"/>
                    <a:pt x="19570" y="10105"/>
                    <a:pt x="17960" y="9696"/>
                  </a:cubicBezTo>
                  <a:cubicBezTo>
                    <a:pt x="17140" y="9488"/>
                    <a:pt x="16324" y="9259"/>
                    <a:pt x="15508" y="9031"/>
                  </a:cubicBezTo>
                  <a:cubicBezTo>
                    <a:pt x="14969" y="8881"/>
                    <a:pt x="14347" y="8694"/>
                    <a:pt x="13865" y="8355"/>
                  </a:cubicBezTo>
                  <a:cubicBezTo>
                    <a:pt x="14025" y="8232"/>
                    <a:pt x="14207" y="8142"/>
                    <a:pt x="14401" y="8094"/>
                  </a:cubicBezTo>
                  <a:lnTo>
                    <a:pt x="14401" y="8094"/>
                  </a:lnTo>
                  <a:cubicBezTo>
                    <a:pt x="14167" y="8149"/>
                    <a:pt x="13952" y="8264"/>
                    <a:pt x="13771" y="8428"/>
                  </a:cubicBezTo>
                  <a:cubicBezTo>
                    <a:pt x="13615" y="8567"/>
                    <a:pt x="13528" y="8739"/>
                    <a:pt x="13475" y="8928"/>
                  </a:cubicBezTo>
                  <a:cubicBezTo>
                    <a:pt x="12304" y="7574"/>
                    <a:pt x="11019" y="6318"/>
                    <a:pt x="9633" y="5185"/>
                  </a:cubicBezTo>
                  <a:cubicBezTo>
                    <a:pt x="9569" y="5132"/>
                    <a:pt x="9503" y="5081"/>
                    <a:pt x="9438" y="5028"/>
                  </a:cubicBezTo>
                  <a:lnTo>
                    <a:pt x="9438" y="5028"/>
                  </a:lnTo>
                  <a:cubicBezTo>
                    <a:pt x="10085" y="5216"/>
                    <a:pt x="10767" y="5308"/>
                    <a:pt x="11427" y="5366"/>
                  </a:cubicBezTo>
                  <a:cubicBezTo>
                    <a:pt x="11908" y="5408"/>
                    <a:pt x="12389" y="5429"/>
                    <a:pt x="12871" y="5429"/>
                  </a:cubicBezTo>
                  <a:cubicBezTo>
                    <a:pt x="16391" y="5429"/>
                    <a:pt x="19895" y="4314"/>
                    <a:pt x="22794" y="2315"/>
                  </a:cubicBezTo>
                  <a:cubicBezTo>
                    <a:pt x="22940" y="2214"/>
                    <a:pt x="23005" y="2051"/>
                    <a:pt x="22939" y="1884"/>
                  </a:cubicBezTo>
                  <a:cubicBezTo>
                    <a:pt x="22892" y="1767"/>
                    <a:pt x="22756" y="1662"/>
                    <a:pt x="22621" y="1662"/>
                  </a:cubicBezTo>
                  <a:cubicBezTo>
                    <a:pt x="22591" y="1662"/>
                    <a:pt x="22562" y="1667"/>
                    <a:pt x="22533" y="1678"/>
                  </a:cubicBezTo>
                  <a:cubicBezTo>
                    <a:pt x="22205" y="1808"/>
                    <a:pt x="21859" y="1878"/>
                    <a:pt x="21511" y="1878"/>
                  </a:cubicBezTo>
                  <a:cubicBezTo>
                    <a:pt x="21496" y="1878"/>
                    <a:pt x="21481" y="1878"/>
                    <a:pt x="21466" y="1878"/>
                  </a:cubicBezTo>
                  <a:cubicBezTo>
                    <a:pt x="20842" y="2077"/>
                    <a:pt x="20216" y="2274"/>
                    <a:pt x="19587" y="2457"/>
                  </a:cubicBezTo>
                  <a:cubicBezTo>
                    <a:pt x="18595" y="2746"/>
                    <a:pt x="17593" y="3012"/>
                    <a:pt x="16589" y="3262"/>
                  </a:cubicBezTo>
                  <a:cubicBezTo>
                    <a:pt x="15563" y="3518"/>
                    <a:pt x="14519" y="3749"/>
                    <a:pt x="13467" y="3859"/>
                  </a:cubicBezTo>
                  <a:cubicBezTo>
                    <a:pt x="13077" y="3900"/>
                    <a:pt x="12679" y="3924"/>
                    <a:pt x="12281" y="3924"/>
                  </a:cubicBezTo>
                  <a:cubicBezTo>
                    <a:pt x="11264" y="3924"/>
                    <a:pt x="10244" y="3769"/>
                    <a:pt x="9344" y="3345"/>
                  </a:cubicBezTo>
                  <a:cubicBezTo>
                    <a:pt x="9206" y="3514"/>
                    <a:pt x="9083" y="3696"/>
                    <a:pt x="8979" y="3888"/>
                  </a:cubicBezTo>
                  <a:cubicBezTo>
                    <a:pt x="8881" y="4064"/>
                    <a:pt x="8792" y="4261"/>
                    <a:pt x="8683" y="4439"/>
                  </a:cubicBezTo>
                  <a:cubicBezTo>
                    <a:pt x="7488" y="3533"/>
                    <a:pt x="6231" y="2709"/>
                    <a:pt x="4918" y="1982"/>
                  </a:cubicBezTo>
                  <a:cubicBezTo>
                    <a:pt x="4079" y="1520"/>
                    <a:pt x="3217" y="1075"/>
                    <a:pt x="2321" y="732"/>
                  </a:cubicBezTo>
                  <a:cubicBezTo>
                    <a:pt x="1569" y="444"/>
                    <a:pt x="794" y="15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4"/>
            <p:cNvSpPr/>
            <p:nvPr/>
          </p:nvSpPr>
          <p:spPr>
            <a:xfrm>
              <a:off x="2127650" y="1027950"/>
              <a:ext cx="1150" cy="500"/>
            </a:xfrm>
            <a:custGeom>
              <a:rect b="b" l="l" r="r" t="t"/>
              <a:pathLst>
                <a:path extrusionOk="0" h="20" w="46">
                  <a:moveTo>
                    <a:pt x="1" y="0"/>
                  </a:moveTo>
                  <a:cubicBezTo>
                    <a:pt x="16" y="5"/>
                    <a:pt x="31" y="12"/>
                    <a:pt x="45" y="20"/>
                  </a:cubicBezTo>
                  <a:cubicBezTo>
                    <a:pt x="31" y="12"/>
                    <a:pt x="16" y="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4"/>
            <p:cNvSpPr/>
            <p:nvPr/>
          </p:nvSpPr>
          <p:spPr>
            <a:xfrm>
              <a:off x="2132075" y="1031200"/>
              <a:ext cx="725" cy="1075"/>
            </a:xfrm>
            <a:custGeom>
              <a:rect b="b" l="l" r="r" t="t"/>
              <a:pathLst>
                <a:path extrusionOk="0" h="43" w="29">
                  <a:moveTo>
                    <a:pt x="0" y="1"/>
                  </a:moveTo>
                  <a:cubicBezTo>
                    <a:pt x="10" y="15"/>
                    <a:pt x="19" y="29"/>
                    <a:pt x="28" y="43"/>
                  </a:cubicBezTo>
                  <a:cubicBezTo>
                    <a:pt x="20" y="29"/>
                    <a:pt x="10" y="1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4"/>
            <p:cNvSpPr/>
            <p:nvPr/>
          </p:nvSpPr>
          <p:spPr>
            <a:xfrm>
              <a:off x="2123550" y="1027500"/>
              <a:ext cx="1825" cy="175"/>
            </a:xfrm>
            <a:custGeom>
              <a:rect b="b" l="l" r="r" t="t"/>
              <a:pathLst>
                <a:path extrusionOk="0" h="7" w="73">
                  <a:moveTo>
                    <a:pt x="1" y="7"/>
                  </a:moveTo>
                  <a:cubicBezTo>
                    <a:pt x="25" y="2"/>
                    <a:pt x="49" y="0"/>
                    <a:pt x="72" y="2"/>
                  </a:cubicBezTo>
                  <a:cubicBezTo>
                    <a:pt x="49" y="0"/>
                    <a:pt x="25" y="2"/>
                    <a:pt x="1" y="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4"/>
            <p:cNvSpPr/>
            <p:nvPr/>
          </p:nvSpPr>
          <p:spPr>
            <a:xfrm>
              <a:off x="2129225" y="1028650"/>
              <a:ext cx="1400" cy="975"/>
            </a:xfrm>
            <a:custGeom>
              <a:rect b="b" l="l" r="r" t="t"/>
              <a:pathLst>
                <a:path extrusionOk="0" h="39" w="56">
                  <a:moveTo>
                    <a:pt x="0" y="0"/>
                  </a:moveTo>
                  <a:cubicBezTo>
                    <a:pt x="19" y="12"/>
                    <a:pt x="39" y="25"/>
                    <a:pt x="55" y="39"/>
                  </a:cubicBezTo>
                  <a:cubicBezTo>
                    <a:pt x="39" y="25"/>
                    <a:pt x="19" y="1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4"/>
            <p:cNvSpPr/>
            <p:nvPr/>
          </p:nvSpPr>
          <p:spPr>
            <a:xfrm>
              <a:off x="1740200" y="909275"/>
              <a:ext cx="2350" cy="5475"/>
            </a:xfrm>
            <a:custGeom>
              <a:rect b="b" l="l" r="r" t="t"/>
              <a:pathLst>
                <a:path extrusionOk="0" h="219" w="94">
                  <a:moveTo>
                    <a:pt x="94" y="0"/>
                  </a:moveTo>
                  <a:cubicBezTo>
                    <a:pt x="60" y="72"/>
                    <a:pt x="28" y="143"/>
                    <a:pt x="0" y="218"/>
                  </a:cubicBezTo>
                  <a:cubicBezTo>
                    <a:pt x="28" y="144"/>
                    <a:pt x="60" y="72"/>
                    <a:pt x="94"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4"/>
            <p:cNvSpPr/>
            <p:nvPr/>
          </p:nvSpPr>
          <p:spPr>
            <a:xfrm>
              <a:off x="2133000" y="1032675"/>
              <a:ext cx="550" cy="1275"/>
            </a:xfrm>
            <a:custGeom>
              <a:rect b="b" l="l" r="r" t="t"/>
              <a:pathLst>
                <a:path extrusionOk="0" h="51" w="22">
                  <a:moveTo>
                    <a:pt x="0" y="1"/>
                  </a:moveTo>
                  <a:cubicBezTo>
                    <a:pt x="9" y="17"/>
                    <a:pt x="15" y="34"/>
                    <a:pt x="22" y="50"/>
                  </a:cubicBezTo>
                  <a:cubicBezTo>
                    <a:pt x="15" y="34"/>
                    <a:pt x="9" y="17"/>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4"/>
            <p:cNvSpPr/>
            <p:nvPr/>
          </p:nvSpPr>
          <p:spPr>
            <a:xfrm>
              <a:off x="1843850" y="825625"/>
              <a:ext cx="8375" cy="675"/>
            </a:xfrm>
            <a:custGeom>
              <a:rect b="b" l="l" r="r" t="t"/>
              <a:pathLst>
                <a:path extrusionOk="0" h="27" w="335">
                  <a:moveTo>
                    <a:pt x="1" y="27"/>
                  </a:moveTo>
                  <a:cubicBezTo>
                    <a:pt x="112" y="12"/>
                    <a:pt x="223" y="4"/>
                    <a:pt x="335" y="1"/>
                  </a:cubicBezTo>
                  <a:cubicBezTo>
                    <a:pt x="223" y="4"/>
                    <a:pt x="112" y="12"/>
                    <a:pt x="1" y="2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4"/>
            <p:cNvSpPr/>
            <p:nvPr/>
          </p:nvSpPr>
          <p:spPr>
            <a:xfrm>
              <a:off x="1913250" y="976150"/>
              <a:ext cx="4925" cy="800"/>
            </a:xfrm>
            <a:custGeom>
              <a:rect b="b" l="l" r="r" t="t"/>
              <a:pathLst>
                <a:path extrusionOk="0" h="32" w="197">
                  <a:moveTo>
                    <a:pt x="1" y="32"/>
                  </a:moveTo>
                  <a:cubicBezTo>
                    <a:pt x="65" y="18"/>
                    <a:pt x="130" y="6"/>
                    <a:pt x="196" y="1"/>
                  </a:cubicBezTo>
                  <a:cubicBezTo>
                    <a:pt x="130" y="6"/>
                    <a:pt x="65" y="18"/>
                    <a:pt x="1" y="3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4"/>
            <p:cNvSpPr/>
            <p:nvPr/>
          </p:nvSpPr>
          <p:spPr>
            <a:xfrm>
              <a:off x="2083325" y="821150"/>
              <a:ext cx="625" cy="100"/>
            </a:xfrm>
            <a:custGeom>
              <a:rect b="b" l="l" r="r" t="t"/>
              <a:pathLst>
                <a:path extrusionOk="0" h="4" w="25">
                  <a:moveTo>
                    <a:pt x="0" y="1"/>
                  </a:moveTo>
                  <a:cubicBezTo>
                    <a:pt x="8" y="2"/>
                    <a:pt x="15" y="2"/>
                    <a:pt x="24" y="4"/>
                  </a:cubicBezTo>
                  <a:cubicBezTo>
                    <a:pt x="15" y="2"/>
                    <a:pt x="8" y="2"/>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4"/>
            <p:cNvSpPr/>
            <p:nvPr/>
          </p:nvSpPr>
          <p:spPr>
            <a:xfrm>
              <a:off x="1786650" y="790325"/>
              <a:ext cx="303050" cy="82400"/>
            </a:xfrm>
            <a:custGeom>
              <a:rect b="b" l="l" r="r" t="t"/>
              <a:pathLst>
                <a:path extrusionOk="0" h="3296" w="12122">
                  <a:moveTo>
                    <a:pt x="9301" y="0"/>
                  </a:moveTo>
                  <a:cubicBezTo>
                    <a:pt x="9113" y="0"/>
                    <a:pt x="8922" y="57"/>
                    <a:pt x="8734" y="192"/>
                  </a:cubicBezTo>
                  <a:cubicBezTo>
                    <a:pt x="8382" y="446"/>
                    <a:pt x="8231" y="815"/>
                    <a:pt x="8165" y="1211"/>
                  </a:cubicBezTo>
                  <a:cubicBezTo>
                    <a:pt x="7544" y="749"/>
                    <a:pt x="6858" y="359"/>
                    <a:pt x="6077" y="359"/>
                  </a:cubicBezTo>
                  <a:cubicBezTo>
                    <a:pt x="5982" y="359"/>
                    <a:pt x="5885" y="365"/>
                    <a:pt x="5786" y="377"/>
                  </a:cubicBezTo>
                  <a:cubicBezTo>
                    <a:pt x="5053" y="468"/>
                    <a:pt x="4371" y="1038"/>
                    <a:pt x="4244" y="1749"/>
                  </a:cubicBezTo>
                  <a:cubicBezTo>
                    <a:pt x="4042" y="1655"/>
                    <a:pt x="3831" y="1580"/>
                    <a:pt x="3615" y="1524"/>
                  </a:cubicBezTo>
                  <a:cubicBezTo>
                    <a:pt x="3322" y="1450"/>
                    <a:pt x="3020" y="1412"/>
                    <a:pt x="2718" y="1412"/>
                  </a:cubicBezTo>
                  <a:cubicBezTo>
                    <a:pt x="2686" y="1412"/>
                    <a:pt x="2654" y="1412"/>
                    <a:pt x="2623" y="1413"/>
                  </a:cubicBezTo>
                  <a:cubicBezTo>
                    <a:pt x="2511" y="1416"/>
                    <a:pt x="2400" y="1424"/>
                    <a:pt x="2289" y="1439"/>
                  </a:cubicBezTo>
                  <a:cubicBezTo>
                    <a:pt x="2069" y="1465"/>
                    <a:pt x="1850" y="1515"/>
                    <a:pt x="1639" y="1587"/>
                  </a:cubicBezTo>
                  <a:cubicBezTo>
                    <a:pt x="1069" y="1780"/>
                    <a:pt x="542" y="2115"/>
                    <a:pt x="136" y="2560"/>
                  </a:cubicBezTo>
                  <a:cubicBezTo>
                    <a:pt x="90" y="2611"/>
                    <a:pt x="44" y="2663"/>
                    <a:pt x="0" y="2717"/>
                  </a:cubicBezTo>
                  <a:cubicBezTo>
                    <a:pt x="899" y="3141"/>
                    <a:pt x="1919" y="3296"/>
                    <a:pt x="2935" y="3296"/>
                  </a:cubicBezTo>
                  <a:cubicBezTo>
                    <a:pt x="3334" y="3296"/>
                    <a:pt x="3733" y="3272"/>
                    <a:pt x="4124" y="3231"/>
                  </a:cubicBezTo>
                  <a:cubicBezTo>
                    <a:pt x="5176" y="3122"/>
                    <a:pt x="6219" y="2891"/>
                    <a:pt x="7245" y="2635"/>
                  </a:cubicBezTo>
                  <a:cubicBezTo>
                    <a:pt x="8249" y="2385"/>
                    <a:pt x="9251" y="2119"/>
                    <a:pt x="10243" y="1830"/>
                  </a:cubicBezTo>
                  <a:cubicBezTo>
                    <a:pt x="10872" y="1647"/>
                    <a:pt x="11498" y="1450"/>
                    <a:pt x="12122" y="1251"/>
                  </a:cubicBezTo>
                  <a:cubicBezTo>
                    <a:pt x="12045" y="1249"/>
                    <a:pt x="11968" y="1244"/>
                    <a:pt x="11891" y="1237"/>
                  </a:cubicBezTo>
                  <a:cubicBezTo>
                    <a:pt x="11882" y="1235"/>
                    <a:pt x="11875" y="1235"/>
                    <a:pt x="11867" y="1234"/>
                  </a:cubicBezTo>
                  <a:cubicBezTo>
                    <a:pt x="11788" y="1225"/>
                    <a:pt x="11707" y="1212"/>
                    <a:pt x="11628" y="1194"/>
                  </a:cubicBezTo>
                  <a:cubicBezTo>
                    <a:pt x="11495" y="1165"/>
                    <a:pt x="11371" y="1127"/>
                    <a:pt x="11252" y="1078"/>
                  </a:cubicBezTo>
                  <a:cubicBezTo>
                    <a:pt x="10895" y="936"/>
                    <a:pt x="10592" y="716"/>
                    <a:pt x="10289" y="451"/>
                  </a:cubicBezTo>
                  <a:cubicBezTo>
                    <a:pt x="10000" y="200"/>
                    <a:pt x="9655" y="0"/>
                    <a:pt x="93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4"/>
            <p:cNvSpPr/>
            <p:nvPr/>
          </p:nvSpPr>
          <p:spPr>
            <a:xfrm>
              <a:off x="1733125" y="909250"/>
              <a:ext cx="63100" cy="252275"/>
            </a:xfrm>
            <a:custGeom>
              <a:rect b="b" l="l" r="r" t="t"/>
              <a:pathLst>
                <a:path extrusionOk="0" h="10091" w="2524">
                  <a:moveTo>
                    <a:pt x="377" y="1"/>
                  </a:moveTo>
                  <a:cubicBezTo>
                    <a:pt x="344" y="72"/>
                    <a:pt x="312" y="145"/>
                    <a:pt x="285" y="219"/>
                  </a:cubicBezTo>
                  <a:cubicBezTo>
                    <a:pt x="257" y="294"/>
                    <a:pt x="231" y="369"/>
                    <a:pt x="211" y="446"/>
                  </a:cubicBezTo>
                  <a:cubicBezTo>
                    <a:pt x="48" y="1031"/>
                    <a:pt x="71" y="1682"/>
                    <a:pt x="278" y="2254"/>
                  </a:cubicBezTo>
                  <a:cubicBezTo>
                    <a:pt x="387" y="2556"/>
                    <a:pt x="535" y="2832"/>
                    <a:pt x="732" y="3084"/>
                  </a:cubicBezTo>
                  <a:cubicBezTo>
                    <a:pt x="760" y="3119"/>
                    <a:pt x="792" y="3155"/>
                    <a:pt x="818" y="3192"/>
                  </a:cubicBezTo>
                  <a:cubicBezTo>
                    <a:pt x="792" y="3249"/>
                    <a:pt x="741" y="3297"/>
                    <a:pt x="708" y="3347"/>
                  </a:cubicBezTo>
                  <a:cubicBezTo>
                    <a:pt x="622" y="3472"/>
                    <a:pt x="557" y="3609"/>
                    <a:pt x="503" y="3751"/>
                  </a:cubicBezTo>
                  <a:cubicBezTo>
                    <a:pt x="1" y="5055"/>
                    <a:pt x="808" y="6301"/>
                    <a:pt x="1655" y="7249"/>
                  </a:cubicBezTo>
                  <a:cubicBezTo>
                    <a:pt x="1409" y="7802"/>
                    <a:pt x="1645" y="8459"/>
                    <a:pt x="1886" y="8983"/>
                  </a:cubicBezTo>
                  <a:cubicBezTo>
                    <a:pt x="2056" y="9353"/>
                    <a:pt x="2228" y="9721"/>
                    <a:pt x="2401" y="10090"/>
                  </a:cubicBezTo>
                  <a:cubicBezTo>
                    <a:pt x="2524" y="9262"/>
                    <a:pt x="2495" y="8405"/>
                    <a:pt x="2447" y="7573"/>
                  </a:cubicBezTo>
                  <a:cubicBezTo>
                    <a:pt x="2383" y="6471"/>
                    <a:pt x="2245" y="5374"/>
                    <a:pt x="2034" y="4291"/>
                  </a:cubicBezTo>
                  <a:cubicBezTo>
                    <a:pt x="1824" y="3215"/>
                    <a:pt x="1549" y="2123"/>
                    <a:pt x="1079" y="1131"/>
                  </a:cubicBezTo>
                  <a:cubicBezTo>
                    <a:pt x="888" y="728"/>
                    <a:pt x="662" y="336"/>
                    <a:pt x="3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4"/>
            <p:cNvSpPr/>
            <p:nvPr/>
          </p:nvSpPr>
          <p:spPr>
            <a:xfrm>
              <a:off x="1899675" y="974800"/>
              <a:ext cx="234325" cy="61200"/>
            </a:xfrm>
            <a:custGeom>
              <a:rect b="b" l="l" r="r" t="t"/>
              <a:pathLst>
                <a:path extrusionOk="0" h="2448" w="9373">
                  <a:moveTo>
                    <a:pt x="2919" y="1"/>
                  </a:moveTo>
                  <a:cubicBezTo>
                    <a:pt x="2505" y="1"/>
                    <a:pt x="2093" y="202"/>
                    <a:pt x="1857" y="529"/>
                  </a:cubicBezTo>
                  <a:cubicBezTo>
                    <a:pt x="1599" y="241"/>
                    <a:pt x="1238" y="51"/>
                    <a:pt x="841" y="51"/>
                  </a:cubicBezTo>
                  <a:cubicBezTo>
                    <a:pt x="808" y="51"/>
                    <a:pt x="774" y="52"/>
                    <a:pt x="739" y="55"/>
                  </a:cubicBezTo>
                  <a:cubicBezTo>
                    <a:pt x="673" y="60"/>
                    <a:pt x="608" y="72"/>
                    <a:pt x="544" y="86"/>
                  </a:cubicBezTo>
                  <a:cubicBezTo>
                    <a:pt x="541" y="87"/>
                    <a:pt x="539" y="87"/>
                    <a:pt x="536" y="88"/>
                  </a:cubicBezTo>
                  <a:cubicBezTo>
                    <a:pt x="342" y="136"/>
                    <a:pt x="160" y="226"/>
                    <a:pt x="0" y="349"/>
                  </a:cubicBezTo>
                  <a:cubicBezTo>
                    <a:pt x="482" y="687"/>
                    <a:pt x="1104" y="875"/>
                    <a:pt x="1643" y="1025"/>
                  </a:cubicBezTo>
                  <a:cubicBezTo>
                    <a:pt x="2458" y="1253"/>
                    <a:pt x="3275" y="1481"/>
                    <a:pt x="4095" y="1689"/>
                  </a:cubicBezTo>
                  <a:cubicBezTo>
                    <a:pt x="5705" y="2099"/>
                    <a:pt x="7380" y="2448"/>
                    <a:pt x="9053" y="2448"/>
                  </a:cubicBezTo>
                  <a:cubicBezTo>
                    <a:pt x="9159" y="2448"/>
                    <a:pt x="9266" y="2446"/>
                    <a:pt x="9373" y="2443"/>
                  </a:cubicBezTo>
                  <a:cubicBezTo>
                    <a:pt x="9370" y="2422"/>
                    <a:pt x="9366" y="2399"/>
                    <a:pt x="9359" y="2378"/>
                  </a:cubicBezTo>
                  <a:cubicBezTo>
                    <a:pt x="9357" y="2373"/>
                    <a:pt x="9356" y="2369"/>
                    <a:pt x="9355" y="2365"/>
                  </a:cubicBezTo>
                  <a:cubicBezTo>
                    <a:pt x="9348" y="2349"/>
                    <a:pt x="9342" y="2332"/>
                    <a:pt x="9333" y="2316"/>
                  </a:cubicBezTo>
                  <a:cubicBezTo>
                    <a:pt x="9331" y="2310"/>
                    <a:pt x="9328" y="2305"/>
                    <a:pt x="9324" y="2299"/>
                  </a:cubicBezTo>
                  <a:cubicBezTo>
                    <a:pt x="9315" y="2285"/>
                    <a:pt x="9306" y="2271"/>
                    <a:pt x="9296" y="2257"/>
                  </a:cubicBezTo>
                  <a:cubicBezTo>
                    <a:pt x="9292" y="2252"/>
                    <a:pt x="9290" y="2247"/>
                    <a:pt x="9284" y="2243"/>
                  </a:cubicBezTo>
                  <a:cubicBezTo>
                    <a:pt x="9270" y="2225"/>
                    <a:pt x="9255" y="2209"/>
                    <a:pt x="9238" y="2194"/>
                  </a:cubicBezTo>
                  <a:lnTo>
                    <a:pt x="9237" y="2193"/>
                  </a:lnTo>
                  <a:cubicBezTo>
                    <a:pt x="9221" y="2179"/>
                    <a:pt x="9201" y="2166"/>
                    <a:pt x="9182" y="2154"/>
                  </a:cubicBezTo>
                  <a:cubicBezTo>
                    <a:pt x="9176" y="2151"/>
                    <a:pt x="9171" y="2148"/>
                    <a:pt x="9164" y="2146"/>
                  </a:cubicBezTo>
                  <a:cubicBezTo>
                    <a:pt x="9150" y="2138"/>
                    <a:pt x="9135" y="2131"/>
                    <a:pt x="9120" y="2126"/>
                  </a:cubicBezTo>
                  <a:cubicBezTo>
                    <a:pt x="9112" y="2124"/>
                    <a:pt x="9104" y="2123"/>
                    <a:pt x="9097" y="2120"/>
                  </a:cubicBezTo>
                  <a:cubicBezTo>
                    <a:pt x="9081" y="2116"/>
                    <a:pt x="9066" y="2114"/>
                    <a:pt x="9049" y="2112"/>
                  </a:cubicBezTo>
                  <a:cubicBezTo>
                    <a:pt x="9043" y="2111"/>
                    <a:pt x="9035" y="2110"/>
                    <a:pt x="9027" y="2110"/>
                  </a:cubicBezTo>
                  <a:cubicBezTo>
                    <a:pt x="9022" y="2109"/>
                    <a:pt x="9017" y="2109"/>
                    <a:pt x="9011" y="2109"/>
                  </a:cubicBezTo>
                  <a:cubicBezTo>
                    <a:pt x="8993" y="2109"/>
                    <a:pt x="8974" y="2111"/>
                    <a:pt x="8956" y="2115"/>
                  </a:cubicBezTo>
                  <a:cubicBezTo>
                    <a:pt x="8895" y="2127"/>
                    <a:pt x="8834" y="2133"/>
                    <a:pt x="8773" y="2133"/>
                  </a:cubicBezTo>
                  <a:cubicBezTo>
                    <a:pt x="8396" y="2133"/>
                    <a:pt x="8028" y="1910"/>
                    <a:pt x="7739" y="1689"/>
                  </a:cubicBezTo>
                  <a:cubicBezTo>
                    <a:pt x="7690" y="1651"/>
                    <a:pt x="7641" y="1612"/>
                    <a:pt x="7594" y="1573"/>
                  </a:cubicBezTo>
                  <a:cubicBezTo>
                    <a:pt x="7500" y="1493"/>
                    <a:pt x="7407" y="1410"/>
                    <a:pt x="7315" y="1328"/>
                  </a:cubicBezTo>
                  <a:cubicBezTo>
                    <a:pt x="7087" y="1120"/>
                    <a:pt x="6860" y="910"/>
                    <a:pt x="6598" y="742"/>
                  </a:cubicBezTo>
                  <a:cubicBezTo>
                    <a:pt x="6280" y="537"/>
                    <a:pt x="5916" y="411"/>
                    <a:pt x="5544" y="411"/>
                  </a:cubicBezTo>
                  <a:cubicBezTo>
                    <a:pt x="5415" y="411"/>
                    <a:pt x="5286" y="426"/>
                    <a:pt x="5157" y="458"/>
                  </a:cubicBezTo>
                  <a:cubicBezTo>
                    <a:pt x="4848" y="536"/>
                    <a:pt x="4564" y="703"/>
                    <a:pt x="4343" y="930"/>
                  </a:cubicBezTo>
                  <a:cubicBezTo>
                    <a:pt x="4054" y="446"/>
                    <a:pt x="3610" y="55"/>
                    <a:pt x="3023" y="5"/>
                  </a:cubicBezTo>
                  <a:cubicBezTo>
                    <a:pt x="2989" y="2"/>
                    <a:pt x="2954" y="1"/>
                    <a:pt x="29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4"/>
            <p:cNvSpPr/>
            <p:nvPr/>
          </p:nvSpPr>
          <p:spPr>
            <a:xfrm>
              <a:off x="1935400" y="1244425"/>
              <a:ext cx="321025" cy="222375"/>
            </a:xfrm>
            <a:custGeom>
              <a:rect b="b" l="l" r="r" t="t"/>
              <a:pathLst>
                <a:path extrusionOk="0" h="8895" w="12841">
                  <a:moveTo>
                    <a:pt x="6844" y="127"/>
                  </a:moveTo>
                  <a:cubicBezTo>
                    <a:pt x="6804" y="134"/>
                    <a:pt x="6763" y="141"/>
                    <a:pt x="6723" y="149"/>
                  </a:cubicBezTo>
                  <a:lnTo>
                    <a:pt x="6723" y="149"/>
                  </a:lnTo>
                  <a:cubicBezTo>
                    <a:pt x="6763" y="141"/>
                    <a:pt x="6804" y="134"/>
                    <a:pt x="6844" y="127"/>
                  </a:cubicBezTo>
                  <a:lnTo>
                    <a:pt x="6844" y="127"/>
                  </a:lnTo>
                  <a:cubicBezTo>
                    <a:pt x="6844" y="127"/>
                    <a:pt x="6844" y="127"/>
                    <a:pt x="6844" y="127"/>
                  </a:cubicBezTo>
                  <a:close/>
                  <a:moveTo>
                    <a:pt x="6723" y="149"/>
                  </a:moveTo>
                  <a:cubicBezTo>
                    <a:pt x="6610" y="170"/>
                    <a:pt x="6497" y="194"/>
                    <a:pt x="6385" y="220"/>
                  </a:cubicBezTo>
                  <a:cubicBezTo>
                    <a:pt x="6498" y="195"/>
                    <a:pt x="6610" y="171"/>
                    <a:pt x="6723" y="149"/>
                  </a:cubicBezTo>
                  <a:close/>
                  <a:moveTo>
                    <a:pt x="966" y="3862"/>
                  </a:moveTo>
                  <a:cubicBezTo>
                    <a:pt x="882" y="3988"/>
                    <a:pt x="803" y="4116"/>
                    <a:pt x="726" y="4246"/>
                  </a:cubicBezTo>
                  <a:cubicBezTo>
                    <a:pt x="726" y="4247"/>
                    <a:pt x="726" y="4247"/>
                    <a:pt x="726" y="4247"/>
                  </a:cubicBezTo>
                  <a:lnTo>
                    <a:pt x="726" y="4247"/>
                  </a:lnTo>
                  <a:cubicBezTo>
                    <a:pt x="802" y="4116"/>
                    <a:pt x="882" y="3988"/>
                    <a:pt x="966" y="3862"/>
                  </a:cubicBezTo>
                  <a:close/>
                  <a:moveTo>
                    <a:pt x="8268" y="0"/>
                  </a:moveTo>
                  <a:cubicBezTo>
                    <a:pt x="7795" y="0"/>
                    <a:pt x="7318" y="44"/>
                    <a:pt x="6844" y="127"/>
                  </a:cubicBezTo>
                  <a:lnTo>
                    <a:pt x="6844" y="127"/>
                  </a:lnTo>
                  <a:cubicBezTo>
                    <a:pt x="7037" y="182"/>
                    <a:pt x="7194" y="278"/>
                    <a:pt x="7221" y="444"/>
                  </a:cubicBezTo>
                  <a:cubicBezTo>
                    <a:pt x="7252" y="638"/>
                    <a:pt x="7079" y="891"/>
                    <a:pt x="6936" y="1008"/>
                  </a:cubicBezTo>
                  <a:cubicBezTo>
                    <a:pt x="6758" y="1155"/>
                    <a:pt x="6522" y="1212"/>
                    <a:pt x="6299" y="1251"/>
                  </a:cubicBezTo>
                  <a:cubicBezTo>
                    <a:pt x="5860" y="1326"/>
                    <a:pt x="5404" y="1292"/>
                    <a:pt x="4968" y="1391"/>
                  </a:cubicBezTo>
                  <a:cubicBezTo>
                    <a:pt x="4829" y="1423"/>
                    <a:pt x="4754" y="1635"/>
                    <a:pt x="4878" y="1731"/>
                  </a:cubicBezTo>
                  <a:cubicBezTo>
                    <a:pt x="5161" y="1955"/>
                    <a:pt x="5457" y="2162"/>
                    <a:pt x="5727" y="2404"/>
                  </a:cubicBezTo>
                  <a:cubicBezTo>
                    <a:pt x="5955" y="2610"/>
                    <a:pt x="6289" y="2889"/>
                    <a:pt x="6352" y="3211"/>
                  </a:cubicBezTo>
                  <a:cubicBezTo>
                    <a:pt x="6399" y="3454"/>
                    <a:pt x="6199" y="3544"/>
                    <a:pt x="6000" y="3544"/>
                  </a:cubicBezTo>
                  <a:cubicBezTo>
                    <a:pt x="5947" y="3544"/>
                    <a:pt x="5894" y="3538"/>
                    <a:pt x="5845" y="3527"/>
                  </a:cubicBezTo>
                  <a:cubicBezTo>
                    <a:pt x="5432" y="3429"/>
                    <a:pt x="5055" y="3162"/>
                    <a:pt x="4729" y="2901"/>
                  </a:cubicBezTo>
                  <a:cubicBezTo>
                    <a:pt x="4447" y="2675"/>
                    <a:pt x="4169" y="2428"/>
                    <a:pt x="3944" y="2144"/>
                  </a:cubicBezTo>
                  <a:cubicBezTo>
                    <a:pt x="3904" y="2094"/>
                    <a:pt x="3856" y="2073"/>
                    <a:pt x="3809" y="2073"/>
                  </a:cubicBezTo>
                  <a:cubicBezTo>
                    <a:pt x="3671" y="2073"/>
                    <a:pt x="3540" y="2252"/>
                    <a:pt x="3613" y="2400"/>
                  </a:cubicBezTo>
                  <a:cubicBezTo>
                    <a:pt x="3884" y="2952"/>
                    <a:pt x="3832" y="3585"/>
                    <a:pt x="3449" y="4073"/>
                  </a:cubicBezTo>
                  <a:cubicBezTo>
                    <a:pt x="3137" y="4470"/>
                    <a:pt x="2658" y="4739"/>
                    <a:pt x="2154" y="4796"/>
                  </a:cubicBezTo>
                  <a:cubicBezTo>
                    <a:pt x="2092" y="4803"/>
                    <a:pt x="2027" y="4807"/>
                    <a:pt x="1960" y="4807"/>
                  </a:cubicBezTo>
                  <a:cubicBezTo>
                    <a:pt x="1502" y="4807"/>
                    <a:pt x="972" y="4637"/>
                    <a:pt x="726" y="4247"/>
                  </a:cubicBezTo>
                  <a:lnTo>
                    <a:pt x="726" y="4247"/>
                  </a:lnTo>
                  <a:cubicBezTo>
                    <a:pt x="579" y="4501"/>
                    <a:pt x="446" y="4763"/>
                    <a:pt x="333" y="5034"/>
                  </a:cubicBezTo>
                  <a:cubicBezTo>
                    <a:pt x="175" y="5414"/>
                    <a:pt x="1" y="5859"/>
                    <a:pt x="15" y="6277"/>
                  </a:cubicBezTo>
                  <a:cubicBezTo>
                    <a:pt x="30" y="6761"/>
                    <a:pt x="373" y="7123"/>
                    <a:pt x="858" y="7150"/>
                  </a:cubicBezTo>
                  <a:cubicBezTo>
                    <a:pt x="879" y="7151"/>
                    <a:pt x="900" y="7152"/>
                    <a:pt x="922" y="7152"/>
                  </a:cubicBezTo>
                  <a:cubicBezTo>
                    <a:pt x="1297" y="7152"/>
                    <a:pt x="1661" y="6975"/>
                    <a:pt x="1969" y="6776"/>
                  </a:cubicBezTo>
                  <a:cubicBezTo>
                    <a:pt x="2767" y="6256"/>
                    <a:pt x="3272" y="5517"/>
                    <a:pt x="3604" y="4686"/>
                  </a:cubicBezTo>
                  <a:cubicBezTo>
                    <a:pt x="3646" y="5006"/>
                    <a:pt x="3695" y="5326"/>
                    <a:pt x="3751" y="5643"/>
                  </a:cubicBezTo>
                  <a:cubicBezTo>
                    <a:pt x="3846" y="6182"/>
                    <a:pt x="3961" y="6718"/>
                    <a:pt x="4095" y="7249"/>
                  </a:cubicBezTo>
                  <a:cubicBezTo>
                    <a:pt x="4222" y="7745"/>
                    <a:pt x="4337" y="8325"/>
                    <a:pt x="4757" y="8663"/>
                  </a:cubicBezTo>
                  <a:cubicBezTo>
                    <a:pt x="4952" y="8820"/>
                    <a:pt x="5184" y="8895"/>
                    <a:pt x="5418" y="8895"/>
                  </a:cubicBezTo>
                  <a:cubicBezTo>
                    <a:pt x="5644" y="8895"/>
                    <a:pt x="5872" y="8825"/>
                    <a:pt x="6071" y="8692"/>
                  </a:cubicBezTo>
                  <a:cubicBezTo>
                    <a:pt x="6490" y="8412"/>
                    <a:pt x="6692" y="7966"/>
                    <a:pt x="6733" y="7474"/>
                  </a:cubicBezTo>
                  <a:cubicBezTo>
                    <a:pt x="6775" y="6969"/>
                    <a:pt x="6646" y="6444"/>
                    <a:pt x="6538" y="5955"/>
                  </a:cubicBezTo>
                  <a:cubicBezTo>
                    <a:pt x="6453" y="5565"/>
                    <a:pt x="6352" y="5179"/>
                    <a:pt x="6238" y="4796"/>
                  </a:cubicBezTo>
                  <a:lnTo>
                    <a:pt x="6238" y="4796"/>
                  </a:lnTo>
                  <a:cubicBezTo>
                    <a:pt x="6271" y="4838"/>
                    <a:pt x="6302" y="4881"/>
                    <a:pt x="6335" y="4922"/>
                  </a:cubicBezTo>
                  <a:cubicBezTo>
                    <a:pt x="6698" y="5384"/>
                    <a:pt x="7078" y="5833"/>
                    <a:pt x="7481" y="6260"/>
                  </a:cubicBezTo>
                  <a:cubicBezTo>
                    <a:pt x="7839" y="6639"/>
                    <a:pt x="8226" y="7108"/>
                    <a:pt x="8699" y="7343"/>
                  </a:cubicBezTo>
                  <a:cubicBezTo>
                    <a:pt x="8875" y="7430"/>
                    <a:pt x="9071" y="7483"/>
                    <a:pt x="9258" y="7483"/>
                  </a:cubicBezTo>
                  <a:cubicBezTo>
                    <a:pt x="9549" y="7483"/>
                    <a:pt x="9819" y="7357"/>
                    <a:pt x="9963" y="7044"/>
                  </a:cubicBezTo>
                  <a:cubicBezTo>
                    <a:pt x="10177" y="6576"/>
                    <a:pt x="9996" y="5929"/>
                    <a:pt x="9816" y="5476"/>
                  </a:cubicBezTo>
                  <a:cubicBezTo>
                    <a:pt x="9405" y="4442"/>
                    <a:pt x="8641" y="3532"/>
                    <a:pt x="7862" y="2752"/>
                  </a:cubicBezTo>
                  <a:cubicBezTo>
                    <a:pt x="7693" y="2583"/>
                    <a:pt x="7517" y="2419"/>
                    <a:pt x="7339" y="2261"/>
                  </a:cubicBezTo>
                  <a:lnTo>
                    <a:pt x="7339" y="2261"/>
                  </a:lnTo>
                  <a:cubicBezTo>
                    <a:pt x="7902" y="2413"/>
                    <a:pt x="8470" y="2543"/>
                    <a:pt x="9046" y="2647"/>
                  </a:cubicBezTo>
                  <a:cubicBezTo>
                    <a:pt x="9681" y="2762"/>
                    <a:pt x="10323" y="2850"/>
                    <a:pt x="10968" y="2909"/>
                  </a:cubicBezTo>
                  <a:cubicBezTo>
                    <a:pt x="11162" y="2926"/>
                    <a:pt x="11368" y="2947"/>
                    <a:pt x="11571" y="2947"/>
                  </a:cubicBezTo>
                  <a:cubicBezTo>
                    <a:pt x="11922" y="2947"/>
                    <a:pt x="12268" y="2887"/>
                    <a:pt x="12544" y="2651"/>
                  </a:cubicBezTo>
                  <a:cubicBezTo>
                    <a:pt x="12744" y="2479"/>
                    <a:pt x="12841" y="2213"/>
                    <a:pt x="12788" y="1954"/>
                  </a:cubicBezTo>
                  <a:cubicBezTo>
                    <a:pt x="12721" y="1614"/>
                    <a:pt x="12435" y="1403"/>
                    <a:pt x="12173" y="1208"/>
                  </a:cubicBezTo>
                  <a:cubicBezTo>
                    <a:pt x="11739" y="888"/>
                    <a:pt x="11262" y="641"/>
                    <a:pt x="10758" y="446"/>
                  </a:cubicBezTo>
                  <a:cubicBezTo>
                    <a:pt x="9969" y="142"/>
                    <a:pt x="9124" y="0"/>
                    <a:pt x="8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4"/>
            <p:cNvSpPr/>
            <p:nvPr/>
          </p:nvSpPr>
          <p:spPr>
            <a:xfrm>
              <a:off x="1959875" y="1305150"/>
              <a:ext cx="30350" cy="35350"/>
            </a:xfrm>
            <a:custGeom>
              <a:rect b="b" l="l" r="r" t="t"/>
              <a:pathLst>
                <a:path extrusionOk="0" h="1414" w="1214">
                  <a:moveTo>
                    <a:pt x="1213" y="1"/>
                  </a:moveTo>
                  <a:cubicBezTo>
                    <a:pt x="753" y="426"/>
                    <a:pt x="344" y="901"/>
                    <a:pt x="0" y="1413"/>
                  </a:cubicBezTo>
                  <a:cubicBezTo>
                    <a:pt x="344" y="901"/>
                    <a:pt x="753" y="428"/>
                    <a:pt x="121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4"/>
            <p:cNvSpPr/>
            <p:nvPr/>
          </p:nvSpPr>
          <p:spPr>
            <a:xfrm>
              <a:off x="1990325" y="1297475"/>
              <a:ext cx="8650" cy="7575"/>
            </a:xfrm>
            <a:custGeom>
              <a:rect b="b" l="l" r="r" t="t"/>
              <a:pathLst>
                <a:path extrusionOk="0" h="303" w="346">
                  <a:moveTo>
                    <a:pt x="1" y="302"/>
                  </a:moveTo>
                  <a:cubicBezTo>
                    <a:pt x="113" y="199"/>
                    <a:pt x="228" y="98"/>
                    <a:pt x="346" y="1"/>
                  </a:cubicBezTo>
                  <a:cubicBezTo>
                    <a:pt x="228" y="98"/>
                    <a:pt x="113" y="199"/>
                    <a:pt x="1" y="30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4"/>
            <p:cNvSpPr/>
            <p:nvPr/>
          </p:nvSpPr>
          <p:spPr>
            <a:xfrm>
              <a:off x="2039150" y="1265575"/>
              <a:ext cx="10425" cy="5175"/>
            </a:xfrm>
            <a:custGeom>
              <a:rect b="b" l="l" r="r" t="t"/>
              <a:pathLst>
                <a:path extrusionOk="0" h="207" w="417">
                  <a:moveTo>
                    <a:pt x="0" y="206"/>
                  </a:moveTo>
                  <a:cubicBezTo>
                    <a:pt x="137" y="134"/>
                    <a:pt x="276" y="66"/>
                    <a:pt x="417" y="1"/>
                  </a:cubicBezTo>
                  <a:cubicBezTo>
                    <a:pt x="276" y="66"/>
                    <a:pt x="137" y="134"/>
                    <a:pt x="0" y="206"/>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4"/>
            <p:cNvSpPr/>
            <p:nvPr/>
          </p:nvSpPr>
          <p:spPr>
            <a:xfrm>
              <a:off x="1999375" y="1270875"/>
              <a:ext cx="39475" cy="26275"/>
            </a:xfrm>
            <a:custGeom>
              <a:rect b="b" l="l" r="r" t="t"/>
              <a:pathLst>
                <a:path extrusionOk="0" h="1051" w="1579">
                  <a:moveTo>
                    <a:pt x="1578" y="1"/>
                  </a:moveTo>
                  <a:cubicBezTo>
                    <a:pt x="1036" y="286"/>
                    <a:pt x="523" y="624"/>
                    <a:pt x="53" y="1007"/>
                  </a:cubicBezTo>
                  <a:cubicBezTo>
                    <a:pt x="35" y="1021"/>
                    <a:pt x="17" y="1037"/>
                    <a:pt x="0" y="1051"/>
                  </a:cubicBezTo>
                  <a:cubicBezTo>
                    <a:pt x="485" y="649"/>
                    <a:pt x="1017" y="296"/>
                    <a:pt x="1578"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4"/>
            <p:cNvSpPr/>
            <p:nvPr/>
          </p:nvSpPr>
          <p:spPr>
            <a:xfrm>
              <a:off x="2049825" y="1249975"/>
              <a:ext cx="44950" cy="15500"/>
            </a:xfrm>
            <a:custGeom>
              <a:rect b="b" l="l" r="r" t="t"/>
              <a:pathLst>
                <a:path extrusionOk="0" h="620" w="1798">
                  <a:moveTo>
                    <a:pt x="1798" y="1"/>
                  </a:moveTo>
                  <a:cubicBezTo>
                    <a:pt x="1183" y="143"/>
                    <a:pt x="578" y="352"/>
                    <a:pt x="0" y="619"/>
                  </a:cubicBezTo>
                  <a:cubicBezTo>
                    <a:pt x="357" y="455"/>
                    <a:pt x="723" y="313"/>
                    <a:pt x="1095" y="194"/>
                  </a:cubicBezTo>
                  <a:cubicBezTo>
                    <a:pt x="1327" y="120"/>
                    <a:pt x="1561" y="56"/>
                    <a:pt x="1798"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4"/>
            <p:cNvSpPr/>
            <p:nvPr/>
          </p:nvSpPr>
          <p:spPr>
            <a:xfrm>
              <a:off x="1953525" y="1247575"/>
              <a:ext cx="163175" cy="117025"/>
            </a:xfrm>
            <a:custGeom>
              <a:rect b="b" l="l" r="r" t="t"/>
              <a:pathLst>
                <a:path extrusionOk="0" h="4681" w="6527">
                  <a:moveTo>
                    <a:pt x="6120" y="1"/>
                  </a:moveTo>
                  <a:cubicBezTo>
                    <a:pt x="5967" y="28"/>
                    <a:pt x="5813" y="58"/>
                    <a:pt x="5661" y="94"/>
                  </a:cubicBezTo>
                  <a:cubicBezTo>
                    <a:pt x="5658" y="94"/>
                    <a:pt x="5652" y="95"/>
                    <a:pt x="5649" y="97"/>
                  </a:cubicBezTo>
                  <a:cubicBezTo>
                    <a:pt x="5035" y="239"/>
                    <a:pt x="4430" y="447"/>
                    <a:pt x="3852" y="715"/>
                  </a:cubicBezTo>
                  <a:cubicBezTo>
                    <a:pt x="3848" y="717"/>
                    <a:pt x="3844" y="718"/>
                    <a:pt x="3842" y="721"/>
                  </a:cubicBezTo>
                  <a:cubicBezTo>
                    <a:pt x="3701" y="786"/>
                    <a:pt x="3562" y="854"/>
                    <a:pt x="3424" y="926"/>
                  </a:cubicBezTo>
                  <a:lnTo>
                    <a:pt x="3412" y="933"/>
                  </a:lnTo>
                  <a:cubicBezTo>
                    <a:pt x="2851" y="1228"/>
                    <a:pt x="2319" y="1581"/>
                    <a:pt x="1833" y="1983"/>
                  </a:cubicBezTo>
                  <a:cubicBezTo>
                    <a:pt x="1828" y="1988"/>
                    <a:pt x="1823" y="1992"/>
                    <a:pt x="1818" y="1997"/>
                  </a:cubicBezTo>
                  <a:cubicBezTo>
                    <a:pt x="1700" y="2094"/>
                    <a:pt x="1584" y="2195"/>
                    <a:pt x="1473" y="2300"/>
                  </a:cubicBezTo>
                  <a:cubicBezTo>
                    <a:pt x="1470" y="2301"/>
                    <a:pt x="1469" y="2302"/>
                    <a:pt x="1467" y="2304"/>
                  </a:cubicBezTo>
                  <a:cubicBezTo>
                    <a:pt x="1007" y="2731"/>
                    <a:pt x="597" y="3204"/>
                    <a:pt x="254" y="3716"/>
                  </a:cubicBezTo>
                  <a:cubicBezTo>
                    <a:pt x="250" y="3723"/>
                    <a:pt x="245" y="3729"/>
                    <a:pt x="241" y="3736"/>
                  </a:cubicBezTo>
                  <a:cubicBezTo>
                    <a:pt x="157" y="3862"/>
                    <a:pt x="78" y="3990"/>
                    <a:pt x="1" y="4120"/>
                  </a:cubicBezTo>
                  <a:cubicBezTo>
                    <a:pt x="247" y="4511"/>
                    <a:pt x="777" y="4681"/>
                    <a:pt x="1235" y="4681"/>
                  </a:cubicBezTo>
                  <a:cubicBezTo>
                    <a:pt x="1302" y="4681"/>
                    <a:pt x="1367" y="4677"/>
                    <a:pt x="1429" y="4670"/>
                  </a:cubicBezTo>
                  <a:cubicBezTo>
                    <a:pt x="1933" y="4613"/>
                    <a:pt x="2412" y="4344"/>
                    <a:pt x="2724" y="3945"/>
                  </a:cubicBezTo>
                  <a:cubicBezTo>
                    <a:pt x="3108" y="3459"/>
                    <a:pt x="3159" y="2826"/>
                    <a:pt x="2888" y="2274"/>
                  </a:cubicBezTo>
                  <a:cubicBezTo>
                    <a:pt x="2815" y="2126"/>
                    <a:pt x="2946" y="1947"/>
                    <a:pt x="3084" y="1947"/>
                  </a:cubicBezTo>
                  <a:cubicBezTo>
                    <a:pt x="3131" y="1947"/>
                    <a:pt x="3179" y="1968"/>
                    <a:pt x="3219" y="2018"/>
                  </a:cubicBezTo>
                  <a:cubicBezTo>
                    <a:pt x="3444" y="2302"/>
                    <a:pt x="3722" y="2549"/>
                    <a:pt x="4004" y="2775"/>
                  </a:cubicBezTo>
                  <a:cubicBezTo>
                    <a:pt x="4330" y="3035"/>
                    <a:pt x="4709" y="3303"/>
                    <a:pt x="5120" y="3401"/>
                  </a:cubicBezTo>
                  <a:cubicBezTo>
                    <a:pt x="5169" y="3412"/>
                    <a:pt x="5222" y="3418"/>
                    <a:pt x="5275" y="3418"/>
                  </a:cubicBezTo>
                  <a:cubicBezTo>
                    <a:pt x="5475" y="3418"/>
                    <a:pt x="5674" y="3328"/>
                    <a:pt x="5627" y="3085"/>
                  </a:cubicBezTo>
                  <a:cubicBezTo>
                    <a:pt x="5564" y="2763"/>
                    <a:pt x="5232" y="2484"/>
                    <a:pt x="5002" y="2278"/>
                  </a:cubicBezTo>
                  <a:cubicBezTo>
                    <a:pt x="4732" y="2036"/>
                    <a:pt x="4436" y="1829"/>
                    <a:pt x="4153" y="1605"/>
                  </a:cubicBezTo>
                  <a:cubicBezTo>
                    <a:pt x="4029" y="1508"/>
                    <a:pt x="4104" y="1297"/>
                    <a:pt x="4243" y="1265"/>
                  </a:cubicBezTo>
                  <a:cubicBezTo>
                    <a:pt x="4679" y="1166"/>
                    <a:pt x="5135" y="1200"/>
                    <a:pt x="5574" y="1123"/>
                  </a:cubicBezTo>
                  <a:cubicBezTo>
                    <a:pt x="5797" y="1086"/>
                    <a:pt x="6033" y="1027"/>
                    <a:pt x="6211" y="882"/>
                  </a:cubicBezTo>
                  <a:cubicBezTo>
                    <a:pt x="6354" y="764"/>
                    <a:pt x="6527" y="512"/>
                    <a:pt x="6496" y="318"/>
                  </a:cubicBezTo>
                  <a:cubicBezTo>
                    <a:pt x="6471" y="150"/>
                    <a:pt x="6312" y="56"/>
                    <a:pt x="6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14"/>
          <p:cNvGrpSpPr/>
          <p:nvPr/>
        </p:nvGrpSpPr>
        <p:grpSpPr>
          <a:xfrm>
            <a:off x="5412317" y="4573946"/>
            <a:ext cx="1084825" cy="569558"/>
            <a:chOff x="1181975" y="2795625"/>
            <a:chExt cx="884200" cy="464225"/>
          </a:xfrm>
        </p:grpSpPr>
        <p:sp>
          <p:nvSpPr>
            <p:cNvPr id="1038" name="Google Shape;1038;p14"/>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4"/>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4"/>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4"/>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4"/>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 name="Google Shape;1043;p14"/>
          <p:cNvSpPr/>
          <p:nvPr/>
        </p:nvSpPr>
        <p:spPr>
          <a:xfrm rot="329742">
            <a:off x="238869" y="2949977"/>
            <a:ext cx="226889" cy="239372"/>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4"/>
          <p:cNvSpPr/>
          <p:nvPr/>
        </p:nvSpPr>
        <p:spPr>
          <a:xfrm>
            <a:off x="78" y="520346"/>
            <a:ext cx="386893" cy="507911"/>
          </a:xfrm>
          <a:custGeom>
            <a:rect b="b" l="l" r="r" t="t"/>
            <a:pathLst>
              <a:path extrusionOk="0" h="15491" w="11800">
                <a:moveTo>
                  <a:pt x="7565" y="0"/>
                </a:moveTo>
                <a:cubicBezTo>
                  <a:pt x="7235" y="0"/>
                  <a:pt x="6899" y="61"/>
                  <a:pt x="6575" y="163"/>
                </a:cubicBezTo>
                <a:cubicBezTo>
                  <a:pt x="6209" y="276"/>
                  <a:pt x="5862" y="432"/>
                  <a:pt x="5525" y="610"/>
                </a:cubicBezTo>
                <a:cubicBezTo>
                  <a:pt x="5271" y="483"/>
                  <a:pt x="5003" y="431"/>
                  <a:pt x="4733" y="431"/>
                </a:cubicBezTo>
                <a:cubicBezTo>
                  <a:pt x="4397" y="431"/>
                  <a:pt x="4057" y="511"/>
                  <a:pt x="3734" y="624"/>
                </a:cubicBezTo>
                <a:cubicBezTo>
                  <a:pt x="3193" y="813"/>
                  <a:pt x="2660" y="1046"/>
                  <a:pt x="2140" y="1284"/>
                </a:cubicBezTo>
                <a:cubicBezTo>
                  <a:pt x="1380" y="1630"/>
                  <a:pt x="631" y="2043"/>
                  <a:pt x="0" y="2597"/>
                </a:cubicBezTo>
                <a:lnTo>
                  <a:pt x="0" y="3826"/>
                </a:lnTo>
                <a:cubicBezTo>
                  <a:pt x="260" y="3666"/>
                  <a:pt x="534" y="3527"/>
                  <a:pt x="808" y="3400"/>
                </a:cubicBezTo>
                <a:cubicBezTo>
                  <a:pt x="1159" y="3240"/>
                  <a:pt x="1517" y="3084"/>
                  <a:pt x="1881" y="2956"/>
                </a:cubicBezTo>
                <a:cubicBezTo>
                  <a:pt x="2098" y="2881"/>
                  <a:pt x="2326" y="2827"/>
                  <a:pt x="2552" y="2827"/>
                </a:cubicBezTo>
                <a:cubicBezTo>
                  <a:pt x="2734" y="2827"/>
                  <a:pt x="2915" y="2862"/>
                  <a:pt x="3086" y="2947"/>
                </a:cubicBezTo>
                <a:cubicBezTo>
                  <a:pt x="3312" y="2829"/>
                  <a:pt x="3545" y="2722"/>
                  <a:pt x="3791" y="2646"/>
                </a:cubicBezTo>
                <a:cubicBezTo>
                  <a:pt x="4009" y="2578"/>
                  <a:pt x="4234" y="2537"/>
                  <a:pt x="4456" y="2537"/>
                </a:cubicBezTo>
                <a:cubicBezTo>
                  <a:pt x="4800" y="2537"/>
                  <a:pt x="5134" y="2636"/>
                  <a:pt x="5409" y="2886"/>
                </a:cubicBezTo>
                <a:cubicBezTo>
                  <a:pt x="5464" y="2935"/>
                  <a:pt x="5484" y="3022"/>
                  <a:pt x="5464" y="3091"/>
                </a:cubicBezTo>
                <a:cubicBezTo>
                  <a:pt x="4970" y="4762"/>
                  <a:pt x="3634" y="5965"/>
                  <a:pt x="2256" y="6942"/>
                </a:cubicBezTo>
                <a:cubicBezTo>
                  <a:pt x="2917" y="6769"/>
                  <a:pt x="3593" y="6653"/>
                  <a:pt x="4265" y="6653"/>
                </a:cubicBezTo>
                <a:cubicBezTo>
                  <a:pt x="4865" y="6653"/>
                  <a:pt x="5461" y="6745"/>
                  <a:pt x="6041" y="6973"/>
                </a:cubicBezTo>
                <a:cubicBezTo>
                  <a:pt x="6474" y="7143"/>
                  <a:pt x="6870" y="7378"/>
                  <a:pt x="7218" y="7687"/>
                </a:cubicBezTo>
                <a:cubicBezTo>
                  <a:pt x="7304" y="7763"/>
                  <a:pt x="7299" y="7915"/>
                  <a:pt x="7218" y="7992"/>
                </a:cubicBezTo>
                <a:cubicBezTo>
                  <a:pt x="6201" y="8968"/>
                  <a:pt x="4816" y="9312"/>
                  <a:pt x="3440" y="9312"/>
                </a:cubicBezTo>
                <a:cubicBezTo>
                  <a:pt x="3142" y="9312"/>
                  <a:pt x="2845" y="9296"/>
                  <a:pt x="2551" y="9266"/>
                </a:cubicBezTo>
                <a:lnTo>
                  <a:pt x="2551" y="9266"/>
                </a:lnTo>
                <a:cubicBezTo>
                  <a:pt x="2637" y="9306"/>
                  <a:pt x="2723" y="9344"/>
                  <a:pt x="2807" y="9384"/>
                </a:cubicBezTo>
                <a:cubicBezTo>
                  <a:pt x="3137" y="9539"/>
                  <a:pt x="3463" y="9699"/>
                  <a:pt x="3786" y="9866"/>
                </a:cubicBezTo>
                <a:cubicBezTo>
                  <a:pt x="4078" y="10017"/>
                  <a:pt x="4385" y="10158"/>
                  <a:pt x="4639" y="10369"/>
                </a:cubicBezTo>
                <a:cubicBezTo>
                  <a:pt x="4868" y="10557"/>
                  <a:pt x="5025" y="10837"/>
                  <a:pt x="4960" y="11140"/>
                </a:cubicBezTo>
                <a:cubicBezTo>
                  <a:pt x="4897" y="11430"/>
                  <a:pt x="4629" y="11646"/>
                  <a:pt x="4348" y="11711"/>
                </a:cubicBezTo>
                <a:cubicBezTo>
                  <a:pt x="4271" y="11729"/>
                  <a:pt x="4195" y="11737"/>
                  <a:pt x="4119" y="11737"/>
                </a:cubicBezTo>
                <a:cubicBezTo>
                  <a:pt x="3840" y="11737"/>
                  <a:pt x="3569" y="11631"/>
                  <a:pt x="3313" y="11524"/>
                </a:cubicBezTo>
                <a:cubicBezTo>
                  <a:pt x="2981" y="11385"/>
                  <a:pt x="2651" y="11239"/>
                  <a:pt x="2324" y="11086"/>
                </a:cubicBezTo>
                <a:cubicBezTo>
                  <a:pt x="2069" y="10967"/>
                  <a:pt x="1816" y="10840"/>
                  <a:pt x="1565" y="10713"/>
                </a:cubicBezTo>
                <a:lnTo>
                  <a:pt x="1565" y="10713"/>
                </a:lnTo>
                <a:cubicBezTo>
                  <a:pt x="1587" y="10746"/>
                  <a:pt x="1611" y="10779"/>
                  <a:pt x="1632" y="10814"/>
                </a:cubicBezTo>
                <a:cubicBezTo>
                  <a:pt x="1906" y="11253"/>
                  <a:pt x="2128" y="11772"/>
                  <a:pt x="2024" y="12299"/>
                </a:cubicBezTo>
                <a:cubicBezTo>
                  <a:pt x="1980" y="12531"/>
                  <a:pt x="1843" y="12751"/>
                  <a:pt x="1632" y="12863"/>
                </a:cubicBezTo>
                <a:cubicBezTo>
                  <a:pt x="1515" y="12926"/>
                  <a:pt x="1391" y="12954"/>
                  <a:pt x="1268" y="12954"/>
                </a:cubicBezTo>
                <a:cubicBezTo>
                  <a:pt x="1092" y="12954"/>
                  <a:pt x="917" y="12898"/>
                  <a:pt x="760" y="12806"/>
                </a:cubicBezTo>
                <a:cubicBezTo>
                  <a:pt x="491" y="12647"/>
                  <a:pt x="284" y="12409"/>
                  <a:pt x="92" y="12169"/>
                </a:cubicBezTo>
                <a:cubicBezTo>
                  <a:pt x="60" y="12129"/>
                  <a:pt x="31" y="12088"/>
                  <a:pt x="0" y="12047"/>
                </a:cubicBezTo>
                <a:lnTo>
                  <a:pt x="0" y="12723"/>
                </a:lnTo>
                <a:cubicBezTo>
                  <a:pt x="86" y="12878"/>
                  <a:pt x="172" y="13034"/>
                  <a:pt x="266" y="13187"/>
                </a:cubicBezTo>
                <a:cubicBezTo>
                  <a:pt x="511" y="13583"/>
                  <a:pt x="782" y="13960"/>
                  <a:pt x="1073" y="14323"/>
                </a:cubicBezTo>
                <a:cubicBezTo>
                  <a:pt x="1360" y="14680"/>
                  <a:pt x="1668" y="15034"/>
                  <a:pt x="2067" y="15270"/>
                </a:cubicBezTo>
                <a:cubicBezTo>
                  <a:pt x="2300" y="15407"/>
                  <a:pt x="2560" y="15491"/>
                  <a:pt x="2821" y="15491"/>
                </a:cubicBezTo>
                <a:cubicBezTo>
                  <a:pt x="3005" y="15491"/>
                  <a:pt x="3190" y="15449"/>
                  <a:pt x="3364" y="15355"/>
                </a:cubicBezTo>
                <a:cubicBezTo>
                  <a:pt x="3678" y="15188"/>
                  <a:pt x="3880" y="14860"/>
                  <a:pt x="3947" y="14518"/>
                </a:cubicBezTo>
                <a:cubicBezTo>
                  <a:pt x="4101" y="13734"/>
                  <a:pt x="3771" y="12962"/>
                  <a:pt x="3364" y="12307"/>
                </a:cubicBezTo>
                <a:cubicBezTo>
                  <a:pt x="3332" y="12256"/>
                  <a:pt x="3298" y="12207"/>
                  <a:pt x="3265" y="12157"/>
                </a:cubicBezTo>
                <a:lnTo>
                  <a:pt x="3265" y="12157"/>
                </a:lnTo>
                <a:cubicBezTo>
                  <a:pt x="3638" y="12348"/>
                  <a:pt x="4013" y="12536"/>
                  <a:pt x="4392" y="12714"/>
                </a:cubicBezTo>
                <a:cubicBezTo>
                  <a:pt x="4878" y="12941"/>
                  <a:pt x="5369" y="13157"/>
                  <a:pt x="5863" y="13364"/>
                </a:cubicBezTo>
                <a:cubicBezTo>
                  <a:pt x="6243" y="13523"/>
                  <a:pt x="6648" y="13680"/>
                  <a:pt x="7062" y="13680"/>
                </a:cubicBezTo>
                <a:cubicBezTo>
                  <a:pt x="7174" y="13680"/>
                  <a:pt x="7288" y="13668"/>
                  <a:pt x="7402" y="13642"/>
                </a:cubicBezTo>
                <a:cubicBezTo>
                  <a:pt x="7820" y="13545"/>
                  <a:pt x="8219" y="13224"/>
                  <a:pt x="8313" y="12793"/>
                </a:cubicBezTo>
                <a:cubicBezTo>
                  <a:pt x="8410" y="12343"/>
                  <a:pt x="8176" y="11926"/>
                  <a:pt x="7836" y="11646"/>
                </a:cubicBezTo>
                <a:cubicBezTo>
                  <a:pt x="7457" y="11334"/>
                  <a:pt x="7001" y="11123"/>
                  <a:pt x="6567" y="10899"/>
                </a:cubicBezTo>
                <a:cubicBezTo>
                  <a:pt x="6087" y="10650"/>
                  <a:pt x="5601" y="10412"/>
                  <a:pt x="5112" y="10182"/>
                </a:cubicBezTo>
                <a:cubicBezTo>
                  <a:pt x="4986" y="10123"/>
                  <a:pt x="4858" y="10066"/>
                  <a:pt x="4731" y="10008"/>
                </a:cubicBezTo>
                <a:lnTo>
                  <a:pt x="4731" y="10008"/>
                </a:lnTo>
                <a:cubicBezTo>
                  <a:pt x="5167" y="10051"/>
                  <a:pt x="5608" y="10075"/>
                  <a:pt x="6051" y="10075"/>
                </a:cubicBezTo>
                <a:cubicBezTo>
                  <a:pt x="8097" y="10075"/>
                  <a:pt x="10158" y="9564"/>
                  <a:pt x="11672" y="8111"/>
                </a:cubicBezTo>
                <a:cubicBezTo>
                  <a:pt x="11791" y="7997"/>
                  <a:pt x="11799" y="7772"/>
                  <a:pt x="11672" y="7659"/>
                </a:cubicBezTo>
                <a:cubicBezTo>
                  <a:pt x="11154" y="7198"/>
                  <a:pt x="10564" y="6850"/>
                  <a:pt x="9920" y="6597"/>
                </a:cubicBezTo>
                <a:cubicBezTo>
                  <a:pt x="9058" y="6258"/>
                  <a:pt x="8171" y="6120"/>
                  <a:pt x="7279" y="6120"/>
                </a:cubicBezTo>
                <a:cubicBezTo>
                  <a:pt x="6279" y="6120"/>
                  <a:pt x="5274" y="6293"/>
                  <a:pt x="4291" y="6549"/>
                </a:cubicBezTo>
                <a:cubicBezTo>
                  <a:pt x="6341" y="5098"/>
                  <a:pt x="8328" y="3308"/>
                  <a:pt x="9062" y="824"/>
                </a:cubicBezTo>
                <a:cubicBezTo>
                  <a:pt x="9091" y="721"/>
                  <a:pt x="9062" y="591"/>
                  <a:pt x="8981" y="518"/>
                </a:cubicBezTo>
                <a:cubicBezTo>
                  <a:pt x="8573" y="147"/>
                  <a:pt x="8077" y="0"/>
                  <a:pt x="7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4"/>
          <p:cNvSpPr/>
          <p:nvPr/>
        </p:nvSpPr>
        <p:spPr>
          <a:xfrm>
            <a:off x="45" y="603495"/>
            <a:ext cx="239513" cy="341613"/>
          </a:xfrm>
          <a:custGeom>
            <a:rect b="b" l="l" r="r" t="t"/>
            <a:pathLst>
              <a:path extrusionOk="0" h="10419" w="7305">
                <a:moveTo>
                  <a:pt x="4457" y="1"/>
                </a:moveTo>
                <a:cubicBezTo>
                  <a:pt x="4235" y="1"/>
                  <a:pt x="4010" y="42"/>
                  <a:pt x="3792" y="110"/>
                </a:cubicBezTo>
                <a:cubicBezTo>
                  <a:pt x="3546" y="186"/>
                  <a:pt x="3313" y="291"/>
                  <a:pt x="3087" y="411"/>
                </a:cubicBezTo>
                <a:cubicBezTo>
                  <a:pt x="2915" y="326"/>
                  <a:pt x="2734" y="291"/>
                  <a:pt x="2552" y="291"/>
                </a:cubicBezTo>
                <a:cubicBezTo>
                  <a:pt x="2326" y="291"/>
                  <a:pt x="2098" y="344"/>
                  <a:pt x="1881" y="420"/>
                </a:cubicBezTo>
                <a:cubicBezTo>
                  <a:pt x="1518" y="547"/>
                  <a:pt x="1160" y="704"/>
                  <a:pt x="809" y="864"/>
                </a:cubicBezTo>
                <a:cubicBezTo>
                  <a:pt x="533" y="991"/>
                  <a:pt x="261" y="1130"/>
                  <a:pt x="0" y="1289"/>
                </a:cubicBezTo>
                <a:lnTo>
                  <a:pt x="0" y="9511"/>
                </a:lnTo>
                <a:cubicBezTo>
                  <a:pt x="32" y="9551"/>
                  <a:pt x="60" y="9593"/>
                  <a:pt x="92" y="9633"/>
                </a:cubicBezTo>
                <a:cubicBezTo>
                  <a:pt x="285" y="9872"/>
                  <a:pt x="492" y="10111"/>
                  <a:pt x="760" y="10270"/>
                </a:cubicBezTo>
                <a:lnTo>
                  <a:pt x="761" y="10270"/>
                </a:lnTo>
                <a:cubicBezTo>
                  <a:pt x="918" y="10362"/>
                  <a:pt x="1093" y="10418"/>
                  <a:pt x="1269" y="10418"/>
                </a:cubicBezTo>
                <a:cubicBezTo>
                  <a:pt x="1392" y="10418"/>
                  <a:pt x="1516" y="10390"/>
                  <a:pt x="1633" y="10327"/>
                </a:cubicBezTo>
                <a:cubicBezTo>
                  <a:pt x="1844" y="10215"/>
                  <a:pt x="1981" y="9993"/>
                  <a:pt x="2025" y="9763"/>
                </a:cubicBezTo>
                <a:cubicBezTo>
                  <a:pt x="2129" y="9236"/>
                  <a:pt x="1907" y="8717"/>
                  <a:pt x="1633" y="8278"/>
                </a:cubicBezTo>
                <a:cubicBezTo>
                  <a:pt x="1612" y="8243"/>
                  <a:pt x="1588" y="8210"/>
                  <a:pt x="1566" y="8177"/>
                </a:cubicBezTo>
                <a:lnTo>
                  <a:pt x="1566" y="8177"/>
                </a:lnTo>
                <a:cubicBezTo>
                  <a:pt x="1817" y="8304"/>
                  <a:pt x="2070" y="8431"/>
                  <a:pt x="2325" y="8550"/>
                </a:cubicBezTo>
                <a:cubicBezTo>
                  <a:pt x="2652" y="8703"/>
                  <a:pt x="2981" y="8849"/>
                  <a:pt x="3313" y="8987"/>
                </a:cubicBezTo>
                <a:cubicBezTo>
                  <a:pt x="3569" y="9095"/>
                  <a:pt x="3842" y="9201"/>
                  <a:pt x="4120" y="9201"/>
                </a:cubicBezTo>
                <a:cubicBezTo>
                  <a:pt x="4196" y="9201"/>
                  <a:pt x="4272" y="9193"/>
                  <a:pt x="4349" y="9175"/>
                </a:cubicBezTo>
                <a:cubicBezTo>
                  <a:pt x="4630" y="9109"/>
                  <a:pt x="4898" y="8894"/>
                  <a:pt x="4961" y="8602"/>
                </a:cubicBezTo>
                <a:cubicBezTo>
                  <a:pt x="5026" y="8301"/>
                  <a:pt x="4868" y="8021"/>
                  <a:pt x="4640" y="7833"/>
                </a:cubicBezTo>
                <a:cubicBezTo>
                  <a:pt x="4386" y="7622"/>
                  <a:pt x="4079" y="7481"/>
                  <a:pt x="3786" y="7330"/>
                </a:cubicBezTo>
                <a:cubicBezTo>
                  <a:pt x="3464" y="7163"/>
                  <a:pt x="3138" y="7001"/>
                  <a:pt x="2808" y="6848"/>
                </a:cubicBezTo>
                <a:cubicBezTo>
                  <a:pt x="2724" y="6808"/>
                  <a:pt x="2638" y="6770"/>
                  <a:pt x="2552" y="6730"/>
                </a:cubicBezTo>
                <a:lnTo>
                  <a:pt x="2552" y="6730"/>
                </a:lnTo>
                <a:cubicBezTo>
                  <a:pt x="2846" y="6760"/>
                  <a:pt x="3143" y="6776"/>
                  <a:pt x="3441" y="6776"/>
                </a:cubicBezTo>
                <a:cubicBezTo>
                  <a:pt x="4817" y="6776"/>
                  <a:pt x="6202" y="6432"/>
                  <a:pt x="7219" y="5456"/>
                </a:cubicBezTo>
                <a:cubicBezTo>
                  <a:pt x="7300" y="5379"/>
                  <a:pt x="7305" y="5227"/>
                  <a:pt x="7219" y="5151"/>
                </a:cubicBezTo>
                <a:cubicBezTo>
                  <a:pt x="6871" y="4841"/>
                  <a:pt x="6475" y="4607"/>
                  <a:pt x="6042" y="4437"/>
                </a:cubicBezTo>
                <a:cubicBezTo>
                  <a:pt x="5463" y="4209"/>
                  <a:pt x="4866" y="4116"/>
                  <a:pt x="4267" y="4116"/>
                </a:cubicBezTo>
                <a:cubicBezTo>
                  <a:pt x="3595" y="4116"/>
                  <a:pt x="2918" y="4233"/>
                  <a:pt x="2257" y="4406"/>
                </a:cubicBezTo>
                <a:cubicBezTo>
                  <a:pt x="3635" y="3429"/>
                  <a:pt x="4970" y="2226"/>
                  <a:pt x="5464" y="555"/>
                </a:cubicBezTo>
                <a:cubicBezTo>
                  <a:pt x="5484" y="486"/>
                  <a:pt x="5464" y="399"/>
                  <a:pt x="5410" y="349"/>
                </a:cubicBezTo>
                <a:cubicBezTo>
                  <a:pt x="5135" y="100"/>
                  <a:pt x="4801" y="1"/>
                  <a:pt x="44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_3">
    <p:spTree>
      <p:nvGrpSpPr>
        <p:cNvPr id="1046" name="Shape 1046"/>
        <p:cNvGrpSpPr/>
        <p:nvPr/>
      </p:nvGrpSpPr>
      <p:grpSpPr>
        <a:xfrm>
          <a:off x="0" y="0"/>
          <a:ext cx="0" cy="0"/>
          <a:chOff x="0" y="0"/>
          <a:chExt cx="0" cy="0"/>
        </a:xfrm>
      </p:grpSpPr>
      <p:sp>
        <p:nvSpPr>
          <p:cNvPr id="1047" name="Google Shape;1047;p15"/>
          <p:cNvSpPr txBox="1"/>
          <p:nvPr>
            <p:ph type="title"/>
          </p:nvPr>
        </p:nvSpPr>
        <p:spPr>
          <a:xfrm>
            <a:off x="717750" y="463300"/>
            <a:ext cx="7708500" cy="5649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1048" name="Google Shape;1048;p15"/>
          <p:cNvSpPr txBox="1"/>
          <p:nvPr>
            <p:ph idx="1" type="subTitle"/>
          </p:nvPr>
        </p:nvSpPr>
        <p:spPr>
          <a:xfrm>
            <a:off x="2643306" y="1693108"/>
            <a:ext cx="4802400" cy="3954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Quando"/>
              <a:buNone/>
              <a:defRPr b="1" sz="2000">
                <a:latin typeface="Quando"/>
                <a:ea typeface="Quando"/>
                <a:cs typeface="Quando"/>
                <a:sym typeface="Quando"/>
              </a:defRPr>
            </a:lvl1pPr>
            <a:lvl2pPr lvl="1" rtl="0" algn="r">
              <a:spcBef>
                <a:spcPts val="0"/>
              </a:spcBef>
              <a:spcAft>
                <a:spcPts val="0"/>
              </a:spcAft>
              <a:buSzPts val="1200"/>
              <a:buNone/>
              <a:defRPr/>
            </a:lvl2pPr>
            <a:lvl3pPr lvl="2" rtl="0" algn="r">
              <a:spcBef>
                <a:spcPts val="0"/>
              </a:spcBef>
              <a:spcAft>
                <a:spcPts val="0"/>
              </a:spcAft>
              <a:buSzPts val="1200"/>
              <a:buNone/>
              <a:defRPr/>
            </a:lvl3pPr>
            <a:lvl4pPr lvl="3" rtl="0" algn="r">
              <a:spcBef>
                <a:spcPts val="0"/>
              </a:spcBef>
              <a:spcAft>
                <a:spcPts val="0"/>
              </a:spcAft>
              <a:buSzPts val="1200"/>
              <a:buNone/>
              <a:defRPr/>
            </a:lvl4pPr>
            <a:lvl5pPr lvl="4" rtl="0" algn="r">
              <a:spcBef>
                <a:spcPts val="0"/>
              </a:spcBef>
              <a:spcAft>
                <a:spcPts val="0"/>
              </a:spcAft>
              <a:buSzPts val="1200"/>
              <a:buNone/>
              <a:defRPr/>
            </a:lvl5pPr>
            <a:lvl6pPr lvl="5" rtl="0" algn="r">
              <a:spcBef>
                <a:spcPts val="0"/>
              </a:spcBef>
              <a:spcAft>
                <a:spcPts val="0"/>
              </a:spcAft>
              <a:buSzPts val="1200"/>
              <a:buNone/>
              <a:defRPr/>
            </a:lvl6pPr>
            <a:lvl7pPr lvl="6" rtl="0" algn="r">
              <a:spcBef>
                <a:spcPts val="0"/>
              </a:spcBef>
              <a:spcAft>
                <a:spcPts val="0"/>
              </a:spcAft>
              <a:buSzPts val="1200"/>
              <a:buNone/>
              <a:defRPr/>
            </a:lvl7pPr>
            <a:lvl8pPr lvl="7" rtl="0" algn="r">
              <a:spcBef>
                <a:spcPts val="0"/>
              </a:spcBef>
              <a:spcAft>
                <a:spcPts val="0"/>
              </a:spcAft>
              <a:buSzPts val="1200"/>
              <a:buNone/>
              <a:defRPr/>
            </a:lvl8pPr>
            <a:lvl9pPr lvl="8" rtl="0" algn="r">
              <a:spcBef>
                <a:spcPts val="0"/>
              </a:spcBef>
              <a:spcAft>
                <a:spcPts val="0"/>
              </a:spcAft>
              <a:buSzPts val="1200"/>
              <a:buNone/>
              <a:defRPr/>
            </a:lvl9pPr>
          </a:lstStyle>
          <a:p/>
        </p:txBody>
      </p:sp>
      <p:sp>
        <p:nvSpPr>
          <p:cNvPr id="1049" name="Google Shape;1049;p15"/>
          <p:cNvSpPr txBox="1"/>
          <p:nvPr>
            <p:ph idx="2" type="subTitle"/>
          </p:nvPr>
        </p:nvSpPr>
        <p:spPr>
          <a:xfrm>
            <a:off x="2643306" y="1197559"/>
            <a:ext cx="4802400" cy="564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a:lvl1pPr>
            <a:lvl2pPr lvl="1" rtl="0" algn="r">
              <a:spcBef>
                <a:spcPts val="0"/>
              </a:spcBef>
              <a:spcAft>
                <a:spcPts val="0"/>
              </a:spcAft>
              <a:buSzPts val="1200"/>
              <a:buNone/>
              <a:defRPr/>
            </a:lvl2pPr>
            <a:lvl3pPr lvl="2" rtl="0" algn="r">
              <a:spcBef>
                <a:spcPts val="0"/>
              </a:spcBef>
              <a:spcAft>
                <a:spcPts val="0"/>
              </a:spcAft>
              <a:buSzPts val="1200"/>
              <a:buNone/>
              <a:defRPr/>
            </a:lvl3pPr>
            <a:lvl4pPr lvl="3" rtl="0" algn="r">
              <a:spcBef>
                <a:spcPts val="0"/>
              </a:spcBef>
              <a:spcAft>
                <a:spcPts val="0"/>
              </a:spcAft>
              <a:buSzPts val="1200"/>
              <a:buNone/>
              <a:defRPr/>
            </a:lvl4pPr>
            <a:lvl5pPr lvl="4" rtl="0" algn="r">
              <a:spcBef>
                <a:spcPts val="0"/>
              </a:spcBef>
              <a:spcAft>
                <a:spcPts val="0"/>
              </a:spcAft>
              <a:buSzPts val="1200"/>
              <a:buNone/>
              <a:defRPr/>
            </a:lvl5pPr>
            <a:lvl6pPr lvl="5" rtl="0" algn="r">
              <a:spcBef>
                <a:spcPts val="0"/>
              </a:spcBef>
              <a:spcAft>
                <a:spcPts val="0"/>
              </a:spcAft>
              <a:buSzPts val="1200"/>
              <a:buNone/>
              <a:defRPr/>
            </a:lvl6pPr>
            <a:lvl7pPr lvl="6" rtl="0" algn="r">
              <a:spcBef>
                <a:spcPts val="0"/>
              </a:spcBef>
              <a:spcAft>
                <a:spcPts val="0"/>
              </a:spcAft>
              <a:buSzPts val="1200"/>
              <a:buNone/>
              <a:defRPr/>
            </a:lvl7pPr>
            <a:lvl8pPr lvl="7" rtl="0" algn="r">
              <a:spcBef>
                <a:spcPts val="0"/>
              </a:spcBef>
              <a:spcAft>
                <a:spcPts val="0"/>
              </a:spcAft>
              <a:buSzPts val="1200"/>
              <a:buNone/>
              <a:defRPr/>
            </a:lvl8pPr>
            <a:lvl9pPr lvl="8" rtl="0" algn="r">
              <a:spcBef>
                <a:spcPts val="0"/>
              </a:spcBef>
              <a:spcAft>
                <a:spcPts val="0"/>
              </a:spcAft>
              <a:buSzPts val="1200"/>
              <a:buNone/>
              <a:defRPr/>
            </a:lvl9pPr>
          </a:lstStyle>
          <a:p/>
        </p:txBody>
      </p:sp>
      <p:sp>
        <p:nvSpPr>
          <p:cNvPr id="1050" name="Google Shape;1050;p15"/>
          <p:cNvSpPr txBox="1"/>
          <p:nvPr>
            <p:ph idx="3" type="subTitle"/>
          </p:nvPr>
        </p:nvSpPr>
        <p:spPr>
          <a:xfrm flipH="1">
            <a:off x="2645106" y="2932883"/>
            <a:ext cx="4800600" cy="3954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Quando"/>
              <a:buNone/>
              <a:defRPr b="1" sz="2000">
                <a:latin typeface="Quando"/>
                <a:ea typeface="Quando"/>
                <a:cs typeface="Quando"/>
                <a:sym typeface="Quando"/>
              </a:defRPr>
            </a:lvl1pPr>
            <a:lvl2pPr lvl="1" rtl="0" algn="r">
              <a:spcBef>
                <a:spcPts val="0"/>
              </a:spcBef>
              <a:spcAft>
                <a:spcPts val="0"/>
              </a:spcAft>
              <a:buSzPts val="1200"/>
              <a:buNone/>
              <a:defRPr/>
            </a:lvl2pPr>
            <a:lvl3pPr lvl="2" rtl="0" algn="r">
              <a:spcBef>
                <a:spcPts val="0"/>
              </a:spcBef>
              <a:spcAft>
                <a:spcPts val="0"/>
              </a:spcAft>
              <a:buSzPts val="1200"/>
              <a:buNone/>
              <a:defRPr/>
            </a:lvl3pPr>
            <a:lvl4pPr lvl="3" rtl="0" algn="r">
              <a:spcBef>
                <a:spcPts val="0"/>
              </a:spcBef>
              <a:spcAft>
                <a:spcPts val="0"/>
              </a:spcAft>
              <a:buSzPts val="1200"/>
              <a:buNone/>
              <a:defRPr/>
            </a:lvl4pPr>
            <a:lvl5pPr lvl="4" rtl="0" algn="r">
              <a:spcBef>
                <a:spcPts val="0"/>
              </a:spcBef>
              <a:spcAft>
                <a:spcPts val="0"/>
              </a:spcAft>
              <a:buSzPts val="1200"/>
              <a:buNone/>
              <a:defRPr/>
            </a:lvl5pPr>
            <a:lvl6pPr lvl="5" rtl="0" algn="r">
              <a:spcBef>
                <a:spcPts val="0"/>
              </a:spcBef>
              <a:spcAft>
                <a:spcPts val="0"/>
              </a:spcAft>
              <a:buSzPts val="1200"/>
              <a:buNone/>
              <a:defRPr/>
            </a:lvl6pPr>
            <a:lvl7pPr lvl="6" rtl="0" algn="r">
              <a:spcBef>
                <a:spcPts val="0"/>
              </a:spcBef>
              <a:spcAft>
                <a:spcPts val="0"/>
              </a:spcAft>
              <a:buSzPts val="1200"/>
              <a:buNone/>
              <a:defRPr/>
            </a:lvl7pPr>
            <a:lvl8pPr lvl="7" rtl="0" algn="r">
              <a:spcBef>
                <a:spcPts val="0"/>
              </a:spcBef>
              <a:spcAft>
                <a:spcPts val="0"/>
              </a:spcAft>
              <a:buSzPts val="1200"/>
              <a:buNone/>
              <a:defRPr/>
            </a:lvl8pPr>
            <a:lvl9pPr lvl="8" rtl="0" algn="r">
              <a:spcBef>
                <a:spcPts val="0"/>
              </a:spcBef>
              <a:spcAft>
                <a:spcPts val="0"/>
              </a:spcAft>
              <a:buSzPts val="1200"/>
              <a:buNone/>
              <a:defRPr/>
            </a:lvl9pPr>
          </a:lstStyle>
          <a:p/>
        </p:txBody>
      </p:sp>
      <p:sp>
        <p:nvSpPr>
          <p:cNvPr id="1051" name="Google Shape;1051;p15"/>
          <p:cNvSpPr txBox="1"/>
          <p:nvPr>
            <p:ph idx="4" type="subTitle"/>
          </p:nvPr>
        </p:nvSpPr>
        <p:spPr>
          <a:xfrm flipH="1">
            <a:off x="2645106" y="2437334"/>
            <a:ext cx="4800600" cy="564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a:lvl1pPr>
            <a:lvl2pPr lvl="1" rtl="0" algn="r">
              <a:spcBef>
                <a:spcPts val="0"/>
              </a:spcBef>
              <a:spcAft>
                <a:spcPts val="0"/>
              </a:spcAft>
              <a:buSzPts val="1200"/>
              <a:buNone/>
              <a:defRPr/>
            </a:lvl2pPr>
            <a:lvl3pPr lvl="2" rtl="0" algn="r">
              <a:spcBef>
                <a:spcPts val="0"/>
              </a:spcBef>
              <a:spcAft>
                <a:spcPts val="0"/>
              </a:spcAft>
              <a:buSzPts val="1200"/>
              <a:buNone/>
              <a:defRPr/>
            </a:lvl3pPr>
            <a:lvl4pPr lvl="3" rtl="0" algn="r">
              <a:spcBef>
                <a:spcPts val="0"/>
              </a:spcBef>
              <a:spcAft>
                <a:spcPts val="0"/>
              </a:spcAft>
              <a:buSzPts val="1200"/>
              <a:buNone/>
              <a:defRPr/>
            </a:lvl4pPr>
            <a:lvl5pPr lvl="4" rtl="0" algn="r">
              <a:spcBef>
                <a:spcPts val="0"/>
              </a:spcBef>
              <a:spcAft>
                <a:spcPts val="0"/>
              </a:spcAft>
              <a:buSzPts val="1200"/>
              <a:buNone/>
              <a:defRPr/>
            </a:lvl5pPr>
            <a:lvl6pPr lvl="5" rtl="0" algn="r">
              <a:spcBef>
                <a:spcPts val="0"/>
              </a:spcBef>
              <a:spcAft>
                <a:spcPts val="0"/>
              </a:spcAft>
              <a:buSzPts val="1200"/>
              <a:buNone/>
              <a:defRPr/>
            </a:lvl6pPr>
            <a:lvl7pPr lvl="6" rtl="0" algn="r">
              <a:spcBef>
                <a:spcPts val="0"/>
              </a:spcBef>
              <a:spcAft>
                <a:spcPts val="0"/>
              </a:spcAft>
              <a:buSzPts val="1200"/>
              <a:buNone/>
              <a:defRPr/>
            </a:lvl7pPr>
            <a:lvl8pPr lvl="7" rtl="0" algn="r">
              <a:spcBef>
                <a:spcPts val="0"/>
              </a:spcBef>
              <a:spcAft>
                <a:spcPts val="0"/>
              </a:spcAft>
              <a:buSzPts val="1200"/>
              <a:buNone/>
              <a:defRPr/>
            </a:lvl8pPr>
            <a:lvl9pPr lvl="8" rtl="0" algn="r">
              <a:spcBef>
                <a:spcPts val="0"/>
              </a:spcBef>
              <a:spcAft>
                <a:spcPts val="0"/>
              </a:spcAft>
              <a:buSzPts val="1200"/>
              <a:buNone/>
              <a:defRPr/>
            </a:lvl9pPr>
          </a:lstStyle>
          <a:p/>
        </p:txBody>
      </p:sp>
      <p:sp>
        <p:nvSpPr>
          <p:cNvPr id="1052" name="Google Shape;1052;p15"/>
          <p:cNvSpPr txBox="1"/>
          <p:nvPr>
            <p:ph idx="5" type="subTitle"/>
          </p:nvPr>
        </p:nvSpPr>
        <p:spPr>
          <a:xfrm>
            <a:off x="2643306" y="4172658"/>
            <a:ext cx="4802400" cy="3954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Quando"/>
              <a:buNone/>
              <a:defRPr b="1" sz="2000">
                <a:latin typeface="Quando"/>
                <a:ea typeface="Quando"/>
                <a:cs typeface="Quando"/>
                <a:sym typeface="Quando"/>
              </a:defRPr>
            </a:lvl1pPr>
            <a:lvl2pPr lvl="1" rtl="0" algn="r">
              <a:spcBef>
                <a:spcPts val="0"/>
              </a:spcBef>
              <a:spcAft>
                <a:spcPts val="0"/>
              </a:spcAft>
              <a:buSzPts val="1200"/>
              <a:buNone/>
              <a:defRPr/>
            </a:lvl2pPr>
            <a:lvl3pPr lvl="2" rtl="0" algn="r">
              <a:spcBef>
                <a:spcPts val="0"/>
              </a:spcBef>
              <a:spcAft>
                <a:spcPts val="0"/>
              </a:spcAft>
              <a:buSzPts val="1200"/>
              <a:buNone/>
              <a:defRPr/>
            </a:lvl3pPr>
            <a:lvl4pPr lvl="3" rtl="0" algn="r">
              <a:spcBef>
                <a:spcPts val="0"/>
              </a:spcBef>
              <a:spcAft>
                <a:spcPts val="0"/>
              </a:spcAft>
              <a:buSzPts val="1200"/>
              <a:buNone/>
              <a:defRPr/>
            </a:lvl4pPr>
            <a:lvl5pPr lvl="4" rtl="0" algn="r">
              <a:spcBef>
                <a:spcPts val="0"/>
              </a:spcBef>
              <a:spcAft>
                <a:spcPts val="0"/>
              </a:spcAft>
              <a:buSzPts val="1200"/>
              <a:buNone/>
              <a:defRPr/>
            </a:lvl5pPr>
            <a:lvl6pPr lvl="5" rtl="0" algn="r">
              <a:spcBef>
                <a:spcPts val="0"/>
              </a:spcBef>
              <a:spcAft>
                <a:spcPts val="0"/>
              </a:spcAft>
              <a:buSzPts val="1200"/>
              <a:buNone/>
              <a:defRPr/>
            </a:lvl6pPr>
            <a:lvl7pPr lvl="6" rtl="0" algn="r">
              <a:spcBef>
                <a:spcPts val="0"/>
              </a:spcBef>
              <a:spcAft>
                <a:spcPts val="0"/>
              </a:spcAft>
              <a:buSzPts val="1200"/>
              <a:buNone/>
              <a:defRPr/>
            </a:lvl7pPr>
            <a:lvl8pPr lvl="7" rtl="0" algn="r">
              <a:spcBef>
                <a:spcPts val="0"/>
              </a:spcBef>
              <a:spcAft>
                <a:spcPts val="0"/>
              </a:spcAft>
              <a:buSzPts val="1200"/>
              <a:buNone/>
              <a:defRPr/>
            </a:lvl8pPr>
            <a:lvl9pPr lvl="8" rtl="0" algn="r">
              <a:spcBef>
                <a:spcPts val="0"/>
              </a:spcBef>
              <a:spcAft>
                <a:spcPts val="0"/>
              </a:spcAft>
              <a:buSzPts val="1200"/>
              <a:buNone/>
              <a:defRPr/>
            </a:lvl9pPr>
          </a:lstStyle>
          <a:p/>
        </p:txBody>
      </p:sp>
      <p:sp>
        <p:nvSpPr>
          <p:cNvPr id="1053" name="Google Shape;1053;p15"/>
          <p:cNvSpPr txBox="1"/>
          <p:nvPr>
            <p:ph idx="6" type="subTitle"/>
          </p:nvPr>
        </p:nvSpPr>
        <p:spPr>
          <a:xfrm>
            <a:off x="2643306" y="3677109"/>
            <a:ext cx="4802400" cy="5649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a:lvl1pPr>
            <a:lvl2pPr lvl="1" rtl="0" algn="r">
              <a:spcBef>
                <a:spcPts val="0"/>
              </a:spcBef>
              <a:spcAft>
                <a:spcPts val="0"/>
              </a:spcAft>
              <a:buSzPts val="1200"/>
              <a:buNone/>
              <a:defRPr/>
            </a:lvl2pPr>
            <a:lvl3pPr lvl="2" rtl="0" algn="r">
              <a:spcBef>
                <a:spcPts val="0"/>
              </a:spcBef>
              <a:spcAft>
                <a:spcPts val="0"/>
              </a:spcAft>
              <a:buSzPts val="1200"/>
              <a:buNone/>
              <a:defRPr/>
            </a:lvl3pPr>
            <a:lvl4pPr lvl="3" rtl="0" algn="r">
              <a:spcBef>
                <a:spcPts val="0"/>
              </a:spcBef>
              <a:spcAft>
                <a:spcPts val="0"/>
              </a:spcAft>
              <a:buSzPts val="1200"/>
              <a:buNone/>
              <a:defRPr/>
            </a:lvl4pPr>
            <a:lvl5pPr lvl="4" rtl="0" algn="r">
              <a:spcBef>
                <a:spcPts val="0"/>
              </a:spcBef>
              <a:spcAft>
                <a:spcPts val="0"/>
              </a:spcAft>
              <a:buSzPts val="1200"/>
              <a:buNone/>
              <a:defRPr/>
            </a:lvl5pPr>
            <a:lvl6pPr lvl="5" rtl="0" algn="r">
              <a:spcBef>
                <a:spcPts val="0"/>
              </a:spcBef>
              <a:spcAft>
                <a:spcPts val="0"/>
              </a:spcAft>
              <a:buSzPts val="1200"/>
              <a:buNone/>
              <a:defRPr/>
            </a:lvl6pPr>
            <a:lvl7pPr lvl="6" rtl="0" algn="r">
              <a:spcBef>
                <a:spcPts val="0"/>
              </a:spcBef>
              <a:spcAft>
                <a:spcPts val="0"/>
              </a:spcAft>
              <a:buSzPts val="1200"/>
              <a:buNone/>
              <a:defRPr/>
            </a:lvl7pPr>
            <a:lvl8pPr lvl="7" rtl="0" algn="r">
              <a:spcBef>
                <a:spcPts val="0"/>
              </a:spcBef>
              <a:spcAft>
                <a:spcPts val="0"/>
              </a:spcAft>
              <a:buSzPts val="1200"/>
              <a:buNone/>
              <a:defRPr/>
            </a:lvl8pPr>
            <a:lvl9pPr lvl="8" rtl="0" algn="r">
              <a:spcBef>
                <a:spcPts val="0"/>
              </a:spcBef>
              <a:spcAft>
                <a:spcPts val="0"/>
              </a:spcAft>
              <a:buSzPts val="1200"/>
              <a:buNone/>
              <a:defRPr/>
            </a:lvl9pPr>
          </a:lstStyle>
          <a:p/>
        </p:txBody>
      </p:sp>
      <p:sp>
        <p:nvSpPr>
          <p:cNvPr id="1054" name="Google Shape;1054;p15"/>
          <p:cNvSpPr/>
          <p:nvPr/>
        </p:nvSpPr>
        <p:spPr>
          <a:xfrm flipH="1">
            <a:off x="8078412" y="-39975"/>
            <a:ext cx="1205350" cy="1008775"/>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5"/>
          <p:cNvSpPr/>
          <p:nvPr/>
        </p:nvSpPr>
        <p:spPr>
          <a:xfrm flipH="1" rot="-5400000">
            <a:off x="-1299087" y="2414161"/>
            <a:ext cx="3134112" cy="993138"/>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 name="Google Shape;1056;p15"/>
          <p:cNvGrpSpPr/>
          <p:nvPr/>
        </p:nvGrpSpPr>
        <p:grpSpPr>
          <a:xfrm flipH="1" rot="-5400000">
            <a:off x="-221293" y="1013976"/>
            <a:ext cx="1008742" cy="753121"/>
            <a:chOff x="1135675" y="238125"/>
            <a:chExt cx="795475" cy="593850"/>
          </a:xfrm>
        </p:grpSpPr>
        <p:sp>
          <p:nvSpPr>
            <p:cNvPr id="1057" name="Google Shape;1057;p15"/>
            <p:cNvSpPr/>
            <p:nvPr/>
          </p:nvSpPr>
          <p:spPr>
            <a:xfrm>
              <a:off x="1250400" y="239575"/>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5"/>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5"/>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5"/>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5"/>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5"/>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5"/>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5"/>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5"/>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5"/>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5"/>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5"/>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5"/>
            <p:cNvSpPr/>
            <p:nvPr/>
          </p:nvSpPr>
          <p:spPr>
            <a:xfrm>
              <a:off x="1257125" y="265800"/>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5"/>
            <p:cNvSpPr/>
            <p:nvPr/>
          </p:nvSpPr>
          <p:spPr>
            <a:xfrm>
              <a:off x="1550125" y="238125"/>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5"/>
            <p:cNvSpPr/>
            <p:nvPr/>
          </p:nvSpPr>
          <p:spPr>
            <a:xfrm>
              <a:off x="1135675" y="645275"/>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5"/>
            <p:cNvSpPr/>
            <p:nvPr/>
          </p:nvSpPr>
          <p:spPr>
            <a:xfrm>
              <a:off x="1767250" y="559200"/>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15"/>
          <p:cNvGrpSpPr/>
          <p:nvPr/>
        </p:nvGrpSpPr>
        <p:grpSpPr>
          <a:xfrm>
            <a:off x="7619113" y="4606538"/>
            <a:ext cx="1262512" cy="564893"/>
            <a:chOff x="6873959" y="4322306"/>
            <a:chExt cx="1897943" cy="849207"/>
          </a:xfrm>
        </p:grpSpPr>
        <p:grpSp>
          <p:nvGrpSpPr>
            <p:cNvPr id="1074" name="Google Shape;1074;p15"/>
            <p:cNvGrpSpPr/>
            <p:nvPr/>
          </p:nvGrpSpPr>
          <p:grpSpPr>
            <a:xfrm flipH="1">
              <a:off x="8159971" y="4322306"/>
              <a:ext cx="611931" cy="849207"/>
              <a:chOff x="1098850" y="1199175"/>
              <a:chExt cx="336300" cy="466700"/>
            </a:xfrm>
          </p:grpSpPr>
          <p:sp>
            <p:nvSpPr>
              <p:cNvPr id="1075" name="Google Shape;1075;p15"/>
              <p:cNvSpPr/>
              <p:nvPr/>
            </p:nvSpPr>
            <p:spPr>
              <a:xfrm>
                <a:off x="1098850" y="1355625"/>
                <a:ext cx="254600" cy="310250"/>
              </a:xfrm>
              <a:custGeom>
                <a:rect b="b" l="l" r="r" t="t"/>
                <a:pathLst>
                  <a:path extrusionOk="0" h="12410" w="10184">
                    <a:moveTo>
                      <a:pt x="6139" y="0"/>
                    </a:moveTo>
                    <a:cubicBezTo>
                      <a:pt x="6136" y="48"/>
                      <a:pt x="6135" y="95"/>
                      <a:pt x="6138" y="141"/>
                    </a:cubicBezTo>
                    <a:cubicBezTo>
                      <a:pt x="6143" y="243"/>
                      <a:pt x="6154" y="348"/>
                      <a:pt x="6180" y="447"/>
                    </a:cubicBezTo>
                    <a:cubicBezTo>
                      <a:pt x="6189" y="484"/>
                      <a:pt x="6202" y="520"/>
                      <a:pt x="6216" y="555"/>
                    </a:cubicBezTo>
                    <a:cubicBezTo>
                      <a:pt x="6231" y="591"/>
                      <a:pt x="6246" y="628"/>
                      <a:pt x="6263" y="665"/>
                    </a:cubicBezTo>
                    <a:cubicBezTo>
                      <a:pt x="6269" y="680"/>
                      <a:pt x="6272" y="686"/>
                      <a:pt x="6272" y="686"/>
                    </a:cubicBezTo>
                    <a:cubicBezTo>
                      <a:pt x="6272" y="686"/>
                      <a:pt x="6249" y="631"/>
                      <a:pt x="6249" y="631"/>
                    </a:cubicBezTo>
                    <a:lnTo>
                      <a:pt x="6249" y="631"/>
                    </a:lnTo>
                    <a:cubicBezTo>
                      <a:pt x="6249" y="631"/>
                      <a:pt x="6254" y="644"/>
                      <a:pt x="6271" y="682"/>
                    </a:cubicBezTo>
                    <a:cubicBezTo>
                      <a:pt x="6421" y="1040"/>
                      <a:pt x="6718" y="1325"/>
                      <a:pt x="7100" y="1420"/>
                    </a:cubicBezTo>
                    <a:cubicBezTo>
                      <a:pt x="7132" y="1427"/>
                      <a:pt x="7163" y="1433"/>
                      <a:pt x="7195" y="1438"/>
                    </a:cubicBezTo>
                    <a:cubicBezTo>
                      <a:pt x="7090" y="1987"/>
                      <a:pt x="6988" y="2537"/>
                      <a:pt x="6872" y="3084"/>
                    </a:cubicBezTo>
                    <a:cubicBezTo>
                      <a:pt x="6576" y="4478"/>
                      <a:pt x="6209" y="5850"/>
                      <a:pt x="5760" y="7198"/>
                    </a:cubicBezTo>
                    <a:cubicBezTo>
                      <a:pt x="5753" y="7125"/>
                      <a:pt x="5744" y="7052"/>
                      <a:pt x="5734" y="6980"/>
                    </a:cubicBezTo>
                    <a:cubicBezTo>
                      <a:pt x="5640" y="6278"/>
                      <a:pt x="5452" y="5603"/>
                      <a:pt x="5168" y="4954"/>
                    </a:cubicBezTo>
                    <a:cubicBezTo>
                      <a:pt x="5030" y="4635"/>
                      <a:pt x="4869" y="4327"/>
                      <a:pt x="4685" y="4032"/>
                    </a:cubicBezTo>
                    <a:cubicBezTo>
                      <a:pt x="4506" y="3747"/>
                      <a:pt x="4322" y="3453"/>
                      <a:pt x="4033" y="3267"/>
                    </a:cubicBezTo>
                    <a:cubicBezTo>
                      <a:pt x="3875" y="3167"/>
                      <a:pt x="3688" y="3101"/>
                      <a:pt x="3505" y="3101"/>
                    </a:cubicBezTo>
                    <a:cubicBezTo>
                      <a:pt x="3367" y="3101"/>
                      <a:pt x="3231" y="3138"/>
                      <a:pt x="3110" y="3225"/>
                    </a:cubicBezTo>
                    <a:cubicBezTo>
                      <a:pt x="2768" y="3469"/>
                      <a:pt x="2812" y="3881"/>
                      <a:pt x="2932" y="4231"/>
                    </a:cubicBezTo>
                    <a:cubicBezTo>
                      <a:pt x="3174" y="4942"/>
                      <a:pt x="3463" y="5637"/>
                      <a:pt x="3745" y="6332"/>
                    </a:cubicBezTo>
                    <a:cubicBezTo>
                      <a:pt x="4023" y="7014"/>
                      <a:pt x="4295" y="7699"/>
                      <a:pt x="4512" y="8404"/>
                    </a:cubicBezTo>
                    <a:cubicBezTo>
                      <a:pt x="4622" y="8759"/>
                      <a:pt x="4717" y="9121"/>
                      <a:pt x="4803" y="9484"/>
                    </a:cubicBezTo>
                    <a:cubicBezTo>
                      <a:pt x="4816" y="9541"/>
                      <a:pt x="4828" y="9593"/>
                      <a:pt x="4839" y="9644"/>
                    </a:cubicBezTo>
                    <a:cubicBezTo>
                      <a:pt x="4493" y="10457"/>
                      <a:pt x="4115" y="11255"/>
                      <a:pt x="3704" y="12036"/>
                    </a:cubicBezTo>
                    <a:cubicBezTo>
                      <a:pt x="3662" y="11600"/>
                      <a:pt x="3568" y="11173"/>
                      <a:pt x="3464" y="10740"/>
                    </a:cubicBezTo>
                    <a:cubicBezTo>
                      <a:pt x="3330" y="10171"/>
                      <a:pt x="3161" y="9607"/>
                      <a:pt x="2963" y="9057"/>
                    </a:cubicBezTo>
                    <a:cubicBezTo>
                      <a:pt x="2556" y="7924"/>
                      <a:pt x="1999" y="6863"/>
                      <a:pt x="1198" y="5959"/>
                    </a:cubicBezTo>
                    <a:cubicBezTo>
                      <a:pt x="1137" y="5890"/>
                      <a:pt x="1022" y="5841"/>
                      <a:pt x="919" y="5841"/>
                    </a:cubicBezTo>
                    <a:cubicBezTo>
                      <a:pt x="884" y="5841"/>
                      <a:pt x="851" y="5847"/>
                      <a:pt x="821" y="5859"/>
                    </a:cubicBezTo>
                    <a:cubicBezTo>
                      <a:pt x="88" y="6162"/>
                      <a:pt x="0" y="6966"/>
                      <a:pt x="88" y="7667"/>
                    </a:cubicBezTo>
                    <a:cubicBezTo>
                      <a:pt x="246" y="8901"/>
                      <a:pt x="908" y="9966"/>
                      <a:pt x="1587" y="10980"/>
                    </a:cubicBezTo>
                    <a:cubicBezTo>
                      <a:pt x="1903" y="11450"/>
                      <a:pt x="2222" y="11920"/>
                      <a:pt x="2508" y="12409"/>
                    </a:cubicBezTo>
                    <a:lnTo>
                      <a:pt x="4349" y="12409"/>
                    </a:lnTo>
                    <a:cubicBezTo>
                      <a:pt x="4400" y="12312"/>
                      <a:pt x="4452" y="12216"/>
                      <a:pt x="4504" y="12118"/>
                    </a:cubicBezTo>
                    <a:cubicBezTo>
                      <a:pt x="4810" y="11518"/>
                      <a:pt x="5098" y="10907"/>
                      <a:pt x="5368" y="10289"/>
                    </a:cubicBezTo>
                    <a:cubicBezTo>
                      <a:pt x="5486" y="10195"/>
                      <a:pt x="5571" y="10049"/>
                      <a:pt x="5613" y="9894"/>
                    </a:cubicBezTo>
                    <a:cubicBezTo>
                      <a:pt x="5635" y="9810"/>
                      <a:pt x="5645" y="9722"/>
                      <a:pt x="5648" y="9631"/>
                    </a:cubicBezTo>
                    <a:cubicBezTo>
                      <a:pt x="5662" y="9596"/>
                      <a:pt x="5676" y="9561"/>
                      <a:pt x="5691" y="9525"/>
                    </a:cubicBezTo>
                    <a:cubicBezTo>
                      <a:pt x="5698" y="9525"/>
                      <a:pt x="5705" y="9525"/>
                      <a:pt x="5713" y="9525"/>
                    </a:cubicBezTo>
                    <a:cubicBezTo>
                      <a:pt x="5979" y="9525"/>
                      <a:pt x="6219" y="9362"/>
                      <a:pt x="6450" y="9217"/>
                    </a:cubicBezTo>
                    <a:cubicBezTo>
                      <a:pt x="6997" y="8870"/>
                      <a:pt x="7533" y="8507"/>
                      <a:pt x="8039" y="8103"/>
                    </a:cubicBezTo>
                    <a:cubicBezTo>
                      <a:pt x="9003" y="7331"/>
                      <a:pt x="9878" y="6328"/>
                      <a:pt x="10132" y="5087"/>
                    </a:cubicBezTo>
                    <a:cubicBezTo>
                      <a:pt x="10184" y="4837"/>
                      <a:pt x="10003" y="4641"/>
                      <a:pt x="9782" y="4641"/>
                    </a:cubicBezTo>
                    <a:cubicBezTo>
                      <a:pt x="9725" y="4641"/>
                      <a:pt x="9666" y="4654"/>
                      <a:pt x="9606" y="4683"/>
                    </a:cubicBezTo>
                    <a:cubicBezTo>
                      <a:pt x="8646" y="5152"/>
                      <a:pt x="7763" y="5754"/>
                      <a:pt x="7002" y="6507"/>
                    </a:cubicBezTo>
                    <a:cubicBezTo>
                      <a:pt x="6874" y="6634"/>
                      <a:pt x="6750" y="6764"/>
                      <a:pt x="6630" y="6900"/>
                    </a:cubicBezTo>
                    <a:cubicBezTo>
                      <a:pt x="6722" y="6602"/>
                      <a:pt x="6810" y="6303"/>
                      <a:pt x="6893" y="6002"/>
                    </a:cubicBezTo>
                    <a:cubicBezTo>
                      <a:pt x="7301" y="4519"/>
                      <a:pt x="7660" y="2966"/>
                      <a:pt x="7768" y="1409"/>
                    </a:cubicBezTo>
                    <a:cubicBezTo>
                      <a:pt x="8290" y="1277"/>
                      <a:pt x="8752" y="866"/>
                      <a:pt x="8833" y="323"/>
                    </a:cubicBezTo>
                    <a:cubicBezTo>
                      <a:pt x="8843" y="263"/>
                      <a:pt x="8847" y="200"/>
                      <a:pt x="8847" y="139"/>
                    </a:cubicBezTo>
                    <a:lnTo>
                      <a:pt x="8847" y="139"/>
                    </a:lnTo>
                    <a:cubicBezTo>
                      <a:pt x="8555" y="165"/>
                      <a:pt x="8258" y="181"/>
                      <a:pt x="7953" y="181"/>
                    </a:cubicBezTo>
                    <a:cubicBezTo>
                      <a:pt x="7316" y="181"/>
                      <a:pt x="6707" y="117"/>
                      <a:pt x="6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5"/>
              <p:cNvSpPr/>
              <p:nvPr/>
            </p:nvSpPr>
            <p:spPr>
              <a:xfrm>
                <a:off x="1160175" y="1199175"/>
                <a:ext cx="274975" cy="160975"/>
              </a:xfrm>
              <a:custGeom>
                <a:rect b="b" l="l" r="r" t="t"/>
                <a:pathLst>
                  <a:path extrusionOk="0" h="6439" w="10999">
                    <a:moveTo>
                      <a:pt x="5499" y="1825"/>
                    </a:moveTo>
                    <a:cubicBezTo>
                      <a:pt x="6815" y="1825"/>
                      <a:pt x="7882" y="2449"/>
                      <a:pt x="7882" y="3219"/>
                    </a:cubicBezTo>
                    <a:cubicBezTo>
                      <a:pt x="7882" y="3990"/>
                      <a:pt x="6815" y="4614"/>
                      <a:pt x="5499" y="4614"/>
                    </a:cubicBezTo>
                    <a:cubicBezTo>
                      <a:pt x="4183" y="4614"/>
                      <a:pt x="3117" y="3990"/>
                      <a:pt x="3117" y="3219"/>
                    </a:cubicBezTo>
                    <a:cubicBezTo>
                      <a:pt x="3117" y="2449"/>
                      <a:pt x="4183" y="1825"/>
                      <a:pt x="5499" y="1825"/>
                    </a:cubicBezTo>
                    <a:close/>
                    <a:moveTo>
                      <a:pt x="5499" y="1"/>
                    </a:moveTo>
                    <a:cubicBezTo>
                      <a:pt x="2462" y="1"/>
                      <a:pt x="1" y="1442"/>
                      <a:pt x="1" y="3219"/>
                    </a:cubicBezTo>
                    <a:cubicBezTo>
                      <a:pt x="1" y="4626"/>
                      <a:pt x="1540" y="5820"/>
                      <a:pt x="3686" y="6258"/>
                    </a:cubicBezTo>
                    <a:cubicBezTo>
                      <a:pt x="4254" y="6375"/>
                      <a:pt x="4863" y="6439"/>
                      <a:pt x="5499" y="6439"/>
                    </a:cubicBezTo>
                    <a:cubicBezTo>
                      <a:pt x="5805" y="6439"/>
                      <a:pt x="6102" y="6425"/>
                      <a:pt x="6394" y="6397"/>
                    </a:cubicBezTo>
                    <a:cubicBezTo>
                      <a:pt x="9005" y="6146"/>
                      <a:pt x="10998" y="4820"/>
                      <a:pt x="10998" y="3219"/>
                    </a:cubicBezTo>
                    <a:cubicBezTo>
                      <a:pt x="10998" y="1442"/>
                      <a:pt x="8537" y="1"/>
                      <a:pt x="54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5"/>
              <p:cNvSpPr/>
              <p:nvPr/>
            </p:nvSpPr>
            <p:spPr>
              <a:xfrm>
                <a:off x="1238075" y="1244800"/>
                <a:ext cx="119175" cy="69750"/>
              </a:xfrm>
              <a:custGeom>
                <a:rect b="b" l="l" r="r" t="t"/>
                <a:pathLst>
                  <a:path extrusionOk="0" h="2790" w="4767">
                    <a:moveTo>
                      <a:pt x="2383" y="0"/>
                    </a:moveTo>
                    <a:cubicBezTo>
                      <a:pt x="1067" y="0"/>
                      <a:pt x="1" y="624"/>
                      <a:pt x="1" y="1394"/>
                    </a:cubicBezTo>
                    <a:cubicBezTo>
                      <a:pt x="1" y="2165"/>
                      <a:pt x="1067" y="2789"/>
                      <a:pt x="2383" y="2789"/>
                    </a:cubicBezTo>
                    <a:cubicBezTo>
                      <a:pt x="3699" y="2789"/>
                      <a:pt x="4766" y="2165"/>
                      <a:pt x="4766" y="1394"/>
                    </a:cubicBezTo>
                    <a:cubicBezTo>
                      <a:pt x="4766" y="624"/>
                      <a:pt x="3699" y="0"/>
                      <a:pt x="2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15"/>
            <p:cNvGrpSpPr/>
            <p:nvPr/>
          </p:nvGrpSpPr>
          <p:grpSpPr>
            <a:xfrm>
              <a:off x="6873959" y="4387310"/>
              <a:ext cx="1440362" cy="756223"/>
              <a:chOff x="1181975" y="2795625"/>
              <a:chExt cx="884200" cy="464225"/>
            </a:xfrm>
          </p:grpSpPr>
          <p:sp>
            <p:nvSpPr>
              <p:cNvPr id="1079" name="Google Shape;1079;p15"/>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5"/>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5"/>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5"/>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5"/>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4" name="Google Shape;1084;p15"/>
          <p:cNvSpPr/>
          <p:nvPr/>
        </p:nvSpPr>
        <p:spPr>
          <a:xfrm rot="329742">
            <a:off x="212219" y="3522952"/>
            <a:ext cx="226889" cy="239372"/>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5"/>
          <p:cNvSpPr/>
          <p:nvPr/>
        </p:nvSpPr>
        <p:spPr>
          <a:xfrm flipH="1" rot="-329741">
            <a:off x="8753136" y="1146065"/>
            <a:ext cx="187853" cy="198194"/>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5"/>
          <p:cNvSpPr/>
          <p:nvPr/>
        </p:nvSpPr>
        <p:spPr>
          <a:xfrm rot="329726">
            <a:off x="8712483" y="4246685"/>
            <a:ext cx="161359" cy="17023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_1">
    <p:spTree>
      <p:nvGrpSpPr>
        <p:cNvPr id="1087" name="Shape 1087"/>
        <p:cNvGrpSpPr/>
        <p:nvPr/>
      </p:nvGrpSpPr>
      <p:grpSpPr>
        <a:xfrm>
          <a:off x="0" y="0"/>
          <a:ext cx="0" cy="0"/>
          <a:chOff x="0" y="0"/>
          <a:chExt cx="0" cy="0"/>
        </a:xfrm>
      </p:grpSpPr>
      <p:sp>
        <p:nvSpPr>
          <p:cNvPr id="1088" name="Google Shape;1088;p16"/>
          <p:cNvSpPr txBox="1"/>
          <p:nvPr>
            <p:ph type="title"/>
          </p:nvPr>
        </p:nvSpPr>
        <p:spPr>
          <a:xfrm>
            <a:off x="717700" y="463300"/>
            <a:ext cx="7708500" cy="5649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1089" name="Google Shape;1089;p16"/>
          <p:cNvSpPr txBox="1"/>
          <p:nvPr>
            <p:ph idx="1" type="subTitle"/>
          </p:nvPr>
        </p:nvSpPr>
        <p:spPr>
          <a:xfrm>
            <a:off x="1083075" y="1362650"/>
            <a:ext cx="3311100" cy="50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90" name="Google Shape;1090;p16"/>
          <p:cNvSpPr txBox="1"/>
          <p:nvPr>
            <p:ph idx="2" type="subTitle"/>
          </p:nvPr>
        </p:nvSpPr>
        <p:spPr>
          <a:xfrm>
            <a:off x="1083075" y="1808350"/>
            <a:ext cx="3311100" cy="98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91" name="Google Shape;1091;p16"/>
          <p:cNvSpPr txBox="1"/>
          <p:nvPr>
            <p:ph idx="3" type="subTitle"/>
          </p:nvPr>
        </p:nvSpPr>
        <p:spPr>
          <a:xfrm>
            <a:off x="4754331" y="1362650"/>
            <a:ext cx="3311100" cy="50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92" name="Google Shape;1092;p16"/>
          <p:cNvSpPr txBox="1"/>
          <p:nvPr>
            <p:ph idx="4" type="subTitle"/>
          </p:nvPr>
        </p:nvSpPr>
        <p:spPr>
          <a:xfrm>
            <a:off x="4754331" y="1808350"/>
            <a:ext cx="3311100" cy="98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93" name="Google Shape;1093;p16"/>
          <p:cNvSpPr txBox="1"/>
          <p:nvPr>
            <p:ph idx="5" type="subTitle"/>
          </p:nvPr>
        </p:nvSpPr>
        <p:spPr>
          <a:xfrm>
            <a:off x="1083075" y="2959225"/>
            <a:ext cx="3311100" cy="50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94" name="Google Shape;1094;p16"/>
          <p:cNvSpPr txBox="1"/>
          <p:nvPr>
            <p:ph idx="6" type="subTitle"/>
          </p:nvPr>
        </p:nvSpPr>
        <p:spPr>
          <a:xfrm>
            <a:off x="1083075" y="3404925"/>
            <a:ext cx="3311100" cy="98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95" name="Google Shape;1095;p16"/>
          <p:cNvSpPr txBox="1"/>
          <p:nvPr>
            <p:ph idx="7" type="subTitle"/>
          </p:nvPr>
        </p:nvSpPr>
        <p:spPr>
          <a:xfrm>
            <a:off x="4754331" y="2959225"/>
            <a:ext cx="3311100" cy="50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096" name="Google Shape;1096;p16"/>
          <p:cNvSpPr txBox="1"/>
          <p:nvPr>
            <p:ph idx="8" type="subTitle"/>
          </p:nvPr>
        </p:nvSpPr>
        <p:spPr>
          <a:xfrm>
            <a:off x="4754331" y="3404925"/>
            <a:ext cx="3311100" cy="98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grpSp>
        <p:nvGrpSpPr>
          <p:cNvPr id="1097" name="Google Shape;1097;p16"/>
          <p:cNvGrpSpPr/>
          <p:nvPr/>
        </p:nvGrpSpPr>
        <p:grpSpPr>
          <a:xfrm>
            <a:off x="6976600" y="-52287"/>
            <a:ext cx="3168650" cy="1537961"/>
            <a:chOff x="6976600" y="-52287"/>
            <a:chExt cx="3168650" cy="1537961"/>
          </a:xfrm>
        </p:grpSpPr>
        <p:sp>
          <p:nvSpPr>
            <p:cNvPr id="1098" name="Google Shape;1098;p16"/>
            <p:cNvSpPr/>
            <p:nvPr/>
          </p:nvSpPr>
          <p:spPr>
            <a:xfrm>
              <a:off x="6976600" y="-52287"/>
              <a:ext cx="3168650" cy="1183575"/>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6"/>
            <p:cNvSpPr/>
            <p:nvPr/>
          </p:nvSpPr>
          <p:spPr>
            <a:xfrm rot="329742">
              <a:off x="7361744" y="127327"/>
              <a:ext cx="226889" cy="239372"/>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6"/>
            <p:cNvSpPr/>
            <p:nvPr/>
          </p:nvSpPr>
          <p:spPr>
            <a:xfrm flipH="1" rot="-329685">
              <a:off x="8687565" y="1323931"/>
              <a:ext cx="146995" cy="155062"/>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 name="Google Shape;1101;p16"/>
          <p:cNvGrpSpPr/>
          <p:nvPr/>
        </p:nvGrpSpPr>
        <p:grpSpPr>
          <a:xfrm>
            <a:off x="6064851" y="4261263"/>
            <a:ext cx="3143995" cy="1464224"/>
            <a:chOff x="6064851" y="4261263"/>
            <a:chExt cx="3143995" cy="1464224"/>
          </a:xfrm>
        </p:grpSpPr>
        <p:sp>
          <p:nvSpPr>
            <p:cNvPr id="1102" name="Google Shape;1102;p16"/>
            <p:cNvSpPr/>
            <p:nvPr/>
          </p:nvSpPr>
          <p:spPr>
            <a:xfrm flipH="1">
              <a:off x="6111850" y="4521850"/>
              <a:ext cx="3096996" cy="1203638"/>
            </a:xfrm>
            <a:custGeom>
              <a:rect b="b" l="l" r="r" t="t"/>
              <a:pathLst>
                <a:path extrusionOk="0" h="36129" w="92961">
                  <a:moveTo>
                    <a:pt x="57435" y="0"/>
                  </a:moveTo>
                  <a:cubicBezTo>
                    <a:pt x="55038" y="0"/>
                    <a:pt x="52652" y="403"/>
                    <a:pt x="50409" y="1303"/>
                  </a:cubicBezTo>
                  <a:cubicBezTo>
                    <a:pt x="45895" y="3112"/>
                    <a:pt x="42072" y="6136"/>
                    <a:pt x="38217" y="9027"/>
                  </a:cubicBezTo>
                  <a:cubicBezTo>
                    <a:pt x="34527" y="11792"/>
                    <a:pt x="30640" y="14412"/>
                    <a:pt x="26087" y="15486"/>
                  </a:cubicBezTo>
                  <a:cubicBezTo>
                    <a:pt x="24459" y="15869"/>
                    <a:pt x="22730" y="16095"/>
                    <a:pt x="21022" y="16095"/>
                  </a:cubicBezTo>
                  <a:cubicBezTo>
                    <a:pt x="20208" y="16095"/>
                    <a:pt x="19398" y="16044"/>
                    <a:pt x="18607" y="15934"/>
                  </a:cubicBezTo>
                  <a:cubicBezTo>
                    <a:pt x="17378" y="15762"/>
                    <a:pt x="16162" y="15465"/>
                    <a:pt x="14961" y="15160"/>
                  </a:cubicBezTo>
                  <a:cubicBezTo>
                    <a:pt x="11229" y="14214"/>
                    <a:pt x="7552" y="13003"/>
                    <a:pt x="3979" y="11569"/>
                  </a:cubicBezTo>
                  <a:cubicBezTo>
                    <a:pt x="2648" y="11034"/>
                    <a:pt x="1312" y="10470"/>
                    <a:pt x="0" y="9853"/>
                  </a:cubicBezTo>
                  <a:lnTo>
                    <a:pt x="0" y="36128"/>
                  </a:lnTo>
                  <a:lnTo>
                    <a:pt x="92961" y="36128"/>
                  </a:lnTo>
                  <a:cubicBezTo>
                    <a:pt x="92516" y="33832"/>
                    <a:pt x="91819" y="31576"/>
                    <a:pt x="90943" y="29407"/>
                  </a:cubicBezTo>
                  <a:lnTo>
                    <a:pt x="90943" y="29408"/>
                  </a:lnTo>
                  <a:cubicBezTo>
                    <a:pt x="89757" y="26470"/>
                    <a:pt x="88250" y="23667"/>
                    <a:pt x="86570" y="20984"/>
                  </a:cubicBezTo>
                  <a:cubicBezTo>
                    <a:pt x="84957" y="18405"/>
                    <a:pt x="83128" y="16008"/>
                    <a:pt x="81300" y="13584"/>
                  </a:cubicBezTo>
                  <a:cubicBezTo>
                    <a:pt x="77735" y="8860"/>
                    <a:pt x="73109" y="4814"/>
                    <a:pt x="67707" y="2334"/>
                  </a:cubicBezTo>
                  <a:cubicBezTo>
                    <a:pt x="64533" y="877"/>
                    <a:pt x="60971" y="0"/>
                    <a:pt x="57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6"/>
            <p:cNvSpPr/>
            <p:nvPr/>
          </p:nvSpPr>
          <p:spPr>
            <a:xfrm rot="329683">
              <a:off x="6074185" y="4720795"/>
              <a:ext cx="193532" cy="204157"/>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 name="Google Shape;1104;p16"/>
            <p:cNvGrpSpPr/>
            <p:nvPr/>
          </p:nvGrpSpPr>
          <p:grpSpPr>
            <a:xfrm rot="5400000">
              <a:off x="8060725" y="4352243"/>
              <a:ext cx="891560" cy="709600"/>
              <a:chOff x="1508588" y="1923213"/>
              <a:chExt cx="503450" cy="400700"/>
            </a:xfrm>
          </p:grpSpPr>
          <p:sp>
            <p:nvSpPr>
              <p:cNvPr id="1105" name="Google Shape;1105;p16"/>
              <p:cNvSpPr/>
              <p:nvPr/>
            </p:nvSpPr>
            <p:spPr>
              <a:xfrm>
                <a:off x="1816988" y="1923788"/>
                <a:ext cx="975" cy="325"/>
              </a:xfrm>
              <a:custGeom>
                <a:rect b="b" l="l" r="r" t="t"/>
                <a:pathLst>
                  <a:path extrusionOk="0" h="13" w="39">
                    <a:moveTo>
                      <a:pt x="1" y="12"/>
                    </a:moveTo>
                    <a:cubicBezTo>
                      <a:pt x="13" y="8"/>
                      <a:pt x="26" y="5"/>
                      <a:pt x="39" y="1"/>
                    </a:cubicBezTo>
                    <a:cubicBezTo>
                      <a:pt x="26" y="5"/>
                      <a:pt x="13" y="8"/>
                      <a:pt x="1" y="1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6"/>
              <p:cNvSpPr/>
              <p:nvPr/>
            </p:nvSpPr>
            <p:spPr>
              <a:xfrm>
                <a:off x="1814088" y="1924713"/>
                <a:ext cx="1125" cy="550"/>
              </a:xfrm>
              <a:custGeom>
                <a:rect b="b" l="l" r="r" t="t"/>
                <a:pathLst>
                  <a:path extrusionOk="0" h="22" w="45">
                    <a:moveTo>
                      <a:pt x="0" y="21"/>
                    </a:moveTo>
                    <a:cubicBezTo>
                      <a:pt x="14" y="14"/>
                      <a:pt x="30" y="7"/>
                      <a:pt x="45" y="1"/>
                    </a:cubicBezTo>
                    <a:cubicBezTo>
                      <a:pt x="30" y="7"/>
                      <a:pt x="14" y="14"/>
                      <a:pt x="0" y="2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6"/>
              <p:cNvSpPr/>
              <p:nvPr/>
            </p:nvSpPr>
            <p:spPr>
              <a:xfrm>
                <a:off x="1637788" y="1927463"/>
                <a:ext cx="374250" cy="389400"/>
              </a:xfrm>
              <a:custGeom>
                <a:rect b="b" l="l" r="r" t="t"/>
                <a:pathLst>
                  <a:path extrusionOk="0" h="15576" w="14970">
                    <a:moveTo>
                      <a:pt x="6912" y="1"/>
                    </a:moveTo>
                    <a:lnTo>
                      <a:pt x="6912" y="1"/>
                    </a:lnTo>
                    <a:cubicBezTo>
                      <a:pt x="6844" y="53"/>
                      <a:pt x="6783" y="116"/>
                      <a:pt x="6729" y="186"/>
                    </a:cubicBezTo>
                    <a:lnTo>
                      <a:pt x="6729" y="186"/>
                    </a:lnTo>
                    <a:cubicBezTo>
                      <a:pt x="6784" y="116"/>
                      <a:pt x="6844" y="53"/>
                      <a:pt x="6912" y="1"/>
                    </a:cubicBezTo>
                    <a:close/>
                    <a:moveTo>
                      <a:pt x="6729" y="186"/>
                    </a:moveTo>
                    <a:cubicBezTo>
                      <a:pt x="6703" y="219"/>
                      <a:pt x="6679" y="253"/>
                      <a:pt x="6656" y="289"/>
                    </a:cubicBezTo>
                    <a:cubicBezTo>
                      <a:pt x="6656" y="289"/>
                      <a:pt x="6656" y="289"/>
                      <a:pt x="6656" y="289"/>
                    </a:cubicBezTo>
                    <a:lnTo>
                      <a:pt x="6656" y="289"/>
                    </a:lnTo>
                    <a:cubicBezTo>
                      <a:pt x="6679" y="253"/>
                      <a:pt x="6703" y="219"/>
                      <a:pt x="6729" y="186"/>
                    </a:cubicBezTo>
                    <a:close/>
                    <a:moveTo>
                      <a:pt x="14968" y="9495"/>
                    </a:moveTo>
                    <a:lnTo>
                      <a:pt x="14968" y="9496"/>
                    </a:lnTo>
                    <a:lnTo>
                      <a:pt x="14968" y="9496"/>
                    </a:lnTo>
                    <a:cubicBezTo>
                      <a:pt x="14969" y="9496"/>
                      <a:pt x="14969" y="9496"/>
                      <a:pt x="14969" y="9496"/>
                    </a:cubicBezTo>
                    <a:lnTo>
                      <a:pt x="14968" y="9495"/>
                    </a:lnTo>
                    <a:close/>
                    <a:moveTo>
                      <a:pt x="6656" y="289"/>
                    </a:moveTo>
                    <a:cubicBezTo>
                      <a:pt x="6423" y="650"/>
                      <a:pt x="6319" y="1149"/>
                      <a:pt x="6291" y="1499"/>
                    </a:cubicBezTo>
                    <a:cubicBezTo>
                      <a:pt x="6171" y="3059"/>
                      <a:pt x="7244" y="4349"/>
                      <a:pt x="8108" y="5527"/>
                    </a:cubicBezTo>
                    <a:cubicBezTo>
                      <a:pt x="8608" y="6210"/>
                      <a:pt x="9108" y="6891"/>
                      <a:pt x="9609" y="7574"/>
                    </a:cubicBezTo>
                    <a:cubicBezTo>
                      <a:pt x="9868" y="7927"/>
                      <a:pt x="10125" y="8280"/>
                      <a:pt x="10384" y="8631"/>
                    </a:cubicBezTo>
                    <a:cubicBezTo>
                      <a:pt x="10538" y="8839"/>
                      <a:pt x="10681" y="9085"/>
                      <a:pt x="10864" y="9278"/>
                    </a:cubicBezTo>
                    <a:cubicBezTo>
                      <a:pt x="9538" y="9076"/>
                      <a:pt x="8230" y="8754"/>
                      <a:pt x="6954" y="8340"/>
                    </a:cubicBezTo>
                    <a:cubicBezTo>
                      <a:pt x="5880" y="7991"/>
                      <a:pt x="4825" y="7586"/>
                      <a:pt x="3790" y="7133"/>
                    </a:cubicBezTo>
                    <a:cubicBezTo>
                      <a:pt x="3283" y="6912"/>
                      <a:pt x="2779" y="6679"/>
                      <a:pt x="2280" y="6440"/>
                    </a:cubicBezTo>
                    <a:cubicBezTo>
                      <a:pt x="2145" y="6375"/>
                      <a:pt x="2009" y="6308"/>
                      <a:pt x="1874" y="6242"/>
                    </a:cubicBezTo>
                    <a:cubicBezTo>
                      <a:pt x="1935" y="6083"/>
                      <a:pt x="1967" y="5913"/>
                      <a:pt x="1959" y="5741"/>
                    </a:cubicBezTo>
                    <a:cubicBezTo>
                      <a:pt x="1948" y="5471"/>
                      <a:pt x="1849" y="5220"/>
                      <a:pt x="1682" y="5010"/>
                    </a:cubicBezTo>
                    <a:cubicBezTo>
                      <a:pt x="1532" y="4822"/>
                      <a:pt x="1339" y="4718"/>
                      <a:pt x="1116" y="4655"/>
                    </a:cubicBezTo>
                    <a:cubicBezTo>
                      <a:pt x="1101" y="4651"/>
                      <a:pt x="1087" y="4649"/>
                      <a:pt x="1074" y="4649"/>
                    </a:cubicBezTo>
                    <a:cubicBezTo>
                      <a:pt x="1040" y="4649"/>
                      <a:pt x="1010" y="4661"/>
                      <a:pt x="984" y="4681"/>
                    </a:cubicBezTo>
                    <a:cubicBezTo>
                      <a:pt x="958" y="4658"/>
                      <a:pt x="930" y="4636"/>
                      <a:pt x="899" y="4615"/>
                    </a:cubicBezTo>
                    <a:cubicBezTo>
                      <a:pt x="789" y="4546"/>
                      <a:pt x="672" y="4517"/>
                      <a:pt x="557" y="4517"/>
                    </a:cubicBezTo>
                    <a:cubicBezTo>
                      <a:pt x="543" y="4517"/>
                      <a:pt x="529" y="4517"/>
                      <a:pt x="515" y="4518"/>
                    </a:cubicBezTo>
                    <a:cubicBezTo>
                      <a:pt x="563" y="4649"/>
                      <a:pt x="590" y="4792"/>
                      <a:pt x="595" y="4932"/>
                    </a:cubicBezTo>
                    <a:cubicBezTo>
                      <a:pt x="614" y="5391"/>
                      <a:pt x="443" y="5854"/>
                      <a:pt x="300" y="6283"/>
                    </a:cubicBezTo>
                    <a:cubicBezTo>
                      <a:pt x="210" y="6549"/>
                      <a:pt x="111" y="6812"/>
                      <a:pt x="1" y="7070"/>
                    </a:cubicBezTo>
                    <a:cubicBezTo>
                      <a:pt x="104" y="7105"/>
                      <a:pt x="214" y="7124"/>
                      <a:pt x="322" y="7124"/>
                    </a:cubicBezTo>
                    <a:cubicBezTo>
                      <a:pt x="411" y="7124"/>
                      <a:pt x="500" y="7111"/>
                      <a:pt x="585" y="7083"/>
                    </a:cubicBezTo>
                    <a:cubicBezTo>
                      <a:pt x="604" y="7084"/>
                      <a:pt x="623" y="7084"/>
                      <a:pt x="641" y="7084"/>
                    </a:cubicBezTo>
                    <a:cubicBezTo>
                      <a:pt x="853" y="7084"/>
                      <a:pt x="1068" y="7032"/>
                      <a:pt x="1266" y="6928"/>
                    </a:cubicBezTo>
                    <a:cubicBezTo>
                      <a:pt x="1332" y="6893"/>
                      <a:pt x="1393" y="6852"/>
                      <a:pt x="1452" y="6806"/>
                    </a:cubicBezTo>
                    <a:cubicBezTo>
                      <a:pt x="1705" y="6931"/>
                      <a:pt x="1959" y="7055"/>
                      <a:pt x="2215" y="7176"/>
                    </a:cubicBezTo>
                    <a:cubicBezTo>
                      <a:pt x="2815" y="7460"/>
                      <a:pt x="3420" y="7731"/>
                      <a:pt x="4031" y="7988"/>
                    </a:cubicBezTo>
                    <a:cubicBezTo>
                      <a:pt x="6178" y="8892"/>
                      <a:pt x="8414" y="9603"/>
                      <a:pt x="10726" y="9934"/>
                    </a:cubicBezTo>
                    <a:cubicBezTo>
                      <a:pt x="10787" y="9942"/>
                      <a:pt x="10848" y="9950"/>
                      <a:pt x="10910" y="9959"/>
                    </a:cubicBezTo>
                    <a:cubicBezTo>
                      <a:pt x="10314" y="10149"/>
                      <a:pt x="9733" y="10396"/>
                      <a:pt x="9164" y="10649"/>
                    </a:cubicBezTo>
                    <a:cubicBezTo>
                      <a:pt x="8429" y="10978"/>
                      <a:pt x="7715" y="11349"/>
                      <a:pt x="7023" y="11759"/>
                    </a:cubicBezTo>
                    <a:cubicBezTo>
                      <a:pt x="6415" y="12120"/>
                      <a:pt x="5827" y="12512"/>
                      <a:pt x="5261" y="12933"/>
                    </a:cubicBezTo>
                    <a:cubicBezTo>
                      <a:pt x="4968" y="13150"/>
                      <a:pt x="4679" y="13375"/>
                      <a:pt x="4398" y="13607"/>
                    </a:cubicBezTo>
                    <a:cubicBezTo>
                      <a:pt x="4136" y="13821"/>
                      <a:pt x="3871" y="14053"/>
                      <a:pt x="3723" y="14365"/>
                    </a:cubicBezTo>
                    <a:cubicBezTo>
                      <a:pt x="3521" y="14792"/>
                      <a:pt x="3590" y="15282"/>
                      <a:pt x="3890" y="15576"/>
                    </a:cubicBezTo>
                    <a:cubicBezTo>
                      <a:pt x="3921" y="15535"/>
                      <a:pt x="3952" y="15494"/>
                      <a:pt x="3982" y="15452"/>
                    </a:cubicBezTo>
                    <a:cubicBezTo>
                      <a:pt x="4963" y="14174"/>
                      <a:pt x="6212" y="13181"/>
                      <a:pt x="7611" y="12392"/>
                    </a:cubicBezTo>
                    <a:cubicBezTo>
                      <a:pt x="8326" y="11989"/>
                      <a:pt x="9071" y="11639"/>
                      <a:pt x="9831" y="11332"/>
                    </a:cubicBezTo>
                    <a:cubicBezTo>
                      <a:pt x="10365" y="11116"/>
                      <a:pt x="10962" y="10801"/>
                      <a:pt x="11557" y="10768"/>
                    </a:cubicBezTo>
                    <a:cubicBezTo>
                      <a:pt x="11595" y="10695"/>
                      <a:pt x="11637" y="10625"/>
                      <a:pt x="11674" y="10551"/>
                    </a:cubicBezTo>
                    <a:cubicBezTo>
                      <a:pt x="11696" y="10507"/>
                      <a:pt x="11719" y="10462"/>
                      <a:pt x="11741" y="10418"/>
                    </a:cubicBezTo>
                    <a:cubicBezTo>
                      <a:pt x="11832" y="10345"/>
                      <a:pt x="11873" y="10240"/>
                      <a:pt x="11873" y="10136"/>
                    </a:cubicBezTo>
                    <a:cubicBezTo>
                      <a:pt x="11883" y="10115"/>
                      <a:pt x="11892" y="10093"/>
                      <a:pt x="11901" y="10071"/>
                    </a:cubicBezTo>
                    <a:cubicBezTo>
                      <a:pt x="12412" y="10118"/>
                      <a:pt x="12925" y="10145"/>
                      <a:pt x="13438" y="10145"/>
                    </a:cubicBezTo>
                    <a:cubicBezTo>
                      <a:pt x="13715" y="10145"/>
                      <a:pt x="13991" y="10137"/>
                      <a:pt x="14267" y="10120"/>
                    </a:cubicBezTo>
                    <a:cubicBezTo>
                      <a:pt x="14501" y="10106"/>
                      <a:pt x="14735" y="10084"/>
                      <a:pt x="14968" y="10058"/>
                    </a:cubicBezTo>
                    <a:lnTo>
                      <a:pt x="14968" y="9496"/>
                    </a:lnTo>
                    <a:lnTo>
                      <a:pt x="14968" y="9496"/>
                    </a:lnTo>
                    <a:cubicBezTo>
                      <a:pt x="14635" y="9508"/>
                      <a:pt x="14302" y="9515"/>
                      <a:pt x="13969" y="9515"/>
                    </a:cubicBezTo>
                    <a:cubicBezTo>
                      <a:pt x="13881" y="9515"/>
                      <a:pt x="13793" y="9515"/>
                      <a:pt x="13705" y="9514"/>
                    </a:cubicBezTo>
                    <a:cubicBezTo>
                      <a:pt x="13296" y="9510"/>
                      <a:pt x="12888" y="9492"/>
                      <a:pt x="12481" y="9461"/>
                    </a:cubicBezTo>
                    <a:cubicBezTo>
                      <a:pt x="12131" y="9175"/>
                      <a:pt x="11841" y="8791"/>
                      <a:pt x="11619" y="8389"/>
                    </a:cubicBezTo>
                    <a:cubicBezTo>
                      <a:pt x="11503" y="8323"/>
                      <a:pt x="11387" y="8254"/>
                      <a:pt x="11274" y="8175"/>
                    </a:cubicBezTo>
                    <a:cubicBezTo>
                      <a:pt x="10882" y="7905"/>
                      <a:pt x="10538" y="7569"/>
                      <a:pt x="10224" y="7213"/>
                    </a:cubicBezTo>
                    <a:cubicBezTo>
                      <a:pt x="9007" y="5834"/>
                      <a:pt x="8315" y="4122"/>
                      <a:pt x="7606" y="2448"/>
                    </a:cubicBezTo>
                    <a:cubicBezTo>
                      <a:pt x="7299" y="1724"/>
                      <a:pt x="6964" y="1012"/>
                      <a:pt x="6656" y="28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6"/>
              <p:cNvSpPr/>
              <p:nvPr/>
            </p:nvSpPr>
            <p:spPr>
              <a:xfrm>
                <a:off x="1811488" y="1926013"/>
                <a:ext cx="1250" cy="775"/>
              </a:xfrm>
              <a:custGeom>
                <a:rect b="b" l="l" r="r" t="t"/>
                <a:pathLst>
                  <a:path extrusionOk="0" h="31" w="50">
                    <a:moveTo>
                      <a:pt x="49" y="0"/>
                    </a:moveTo>
                    <a:lnTo>
                      <a:pt x="49" y="0"/>
                    </a:lnTo>
                    <a:cubicBezTo>
                      <a:pt x="33" y="9"/>
                      <a:pt x="16" y="19"/>
                      <a:pt x="1" y="31"/>
                    </a:cubicBezTo>
                    <a:cubicBezTo>
                      <a:pt x="17" y="19"/>
                      <a:pt x="33" y="9"/>
                      <a:pt x="4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6"/>
              <p:cNvSpPr/>
              <p:nvPr/>
            </p:nvSpPr>
            <p:spPr>
              <a:xfrm>
                <a:off x="1738088" y="2319338"/>
                <a:ext cx="2250" cy="1325"/>
              </a:xfrm>
              <a:custGeom>
                <a:rect b="b" l="l" r="r" t="t"/>
                <a:pathLst>
                  <a:path extrusionOk="0" h="53" w="90">
                    <a:moveTo>
                      <a:pt x="89" y="53"/>
                    </a:moveTo>
                    <a:cubicBezTo>
                      <a:pt x="58" y="37"/>
                      <a:pt x="29" y="20"/>
                      <a:pt x="1" y="0"/>
                    </a:cubicBezTo>
                    <a:cubicBezTo>
                      <a:pt x="29" y="20"/>
                      <a:pt x="58" y="37"/>
                      <a:pt x="89" y="5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6"/>
              <p:cNvSpPr/>
              <p:nvPr/>
            </p:nvSpPr>
            <p:spPr>
              <a:xfrm>
                <a:off x="1735038" y="2316838"/>
                <a:ext cx="2475" cy="2100"/>
              </a:xfrm>
              <a:custGeom>
                <a:rect b="b" l="l" r="r" t="t"/>
                <a:pathLst>
                  <a:path extrusionOk="0" h="84" w="99">
                    <a:moveTo>
                      <a:pt x="0" y="1"/>
                    </a:moveTo>
                    <a:lnTo>
                      <a:pt x="0" y="1"/>
                    </a:lnTo>
                    <a:cubicBezTo>
                      <a:pt x="30" y="31"/>
                      <a:pt x="63" y="58"/>
                      <a:pt x="99" y="84"/>
                    </a:cubicBezTo>
                    <a:cubicBezTo>
                      <a:pt x="64" y="58"/>
                      <a:pt x="30" y="3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6"/>
              <p:cNvSpPr/>
              <p:nvPr/>
            </p:nvSpPr>
            <p:spPr>
              <a:xfrm>
                <a:off x="1744563" y="2322363"/>
                <a:ext cx="3600" cy="825"/>
              </a:xfrm>
              <a:custGeom>
                <a:rect b="b" l="l" r="r" t="t"/>
                <a:pathLst>
                  <a:path extrusionOk="0" h="33" w="144">
                    <a:moveTo>
                      <a:pt x="143" y="33"/>
                    </a:moveTo>
                    <a:cubicBezTo>
                      <a:pt x="94" y="26"/>
                      <a:pt x="46" y="15"/>
                      <a:pt x="0" y="1"/>
                    </a:cubicBezTo>
                    <a:cubicBezTo>
                      <a:pt x="46" y="15"/>
                      <a:pt x="94" y="26"/>
                      <a:pt x="143" y="3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6"/>
              <p:cNvSpPr/>
              <p:nvPr/>
            </p:nvSpPr>
            <p:spPr>
              <a:xfrm>
                <a:off x="1741188" y="2321088"/>
                <a:ext cx="2425" cy="1000"/>
              </a:xfrm>
              <a:custGeom>
                <a:rect b="b" l="l" r="r" t="t"/>
                <a:pathLst>
                  <a:path extrusionOk="0" h="40" w="97">
                    <a:moveTo>
                      <a:pt x="97" y="39"/>
                    </a:moveTo>
                    <a:cubicBezTo>
                      <a:pt x="64" y="28"/>
                      <a:pt x="32" y="15"/>
                      <a:pt x="1" y="1"/>
                    </a:cubicBezTo>
                    <a:cubicBezTo>
                      <a:pt x="32" y="15"/>
                      <a:pt x="64" y="28"/>
                      <a:pt x="97" y="3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6"/>
              <p:cNvSpPr/>
              <p:nvPr/>
            </p:nvSpPr>
            <p:spPr>
              <a:xfrm>
                <a:off x="1804163" y="1923213"/>
                <a:ext cx="124125" cy="213975"/>
              </a:xfrm>
              <a:custGeom>
                <a:rect b="b" l="l" r="r" t="t"/>
                <a:pathLst>
                  <a:path extrusionOk="0" h="8559" w="4965">
                    <a:moveTo>
                      <a:pt x="731" y="1"/>
                    </a:moveTo>
                    <a:cubicBezTo>
                      <a:pt x="712" y="1"/>
                      <a:pt x="692" y="2"/>
                      <a:pt x="672" y="3"/>
                    </a:cubicBezTo>
                    <a:cubicBezTo>
                      <a:pt x="630" y="7"/>
                      <a:pt x="590" y="14"/>
                      <a:pt x="552" y="24"/>
                    </a:cubicBezTo>
                    <a:cubicBezTo>
                      <a:pt x="539" y="28"/>
                      <a:pt x="526" y="31"/>
                      <a:pt x="514" y="35"/>
                    </a:cubicBezTo>
                    <a:cubicBezTo>
                      <a:pt x="489" y="43"/>
                      <a:pt x="465" y="51"/>
                      <a:pt x="442" y="61"/>
                    </a:cubicBezTo>
                    <a:cubicBezTo>
                      <a:pt x="427" y="67"/>
                      <a:pt x="411" y="74"/>
                      <a:pt x="396" y="81"/>
                    </a:cubicBezTo>
                    <a:cubicBezTo>
                      <a:pt x="378" y="92"/>
                      <a:pt x="360" y="100"/>
                      <a:pt x="342" y="112"/>
                    </a:cubicBezTo>
                    <a:cubicBezTo>
                      <a:pt x="326" y="121"/>
                      <a:pt x="309" y="131"/>
                      <a:pt x="294" y="143"/>
                    </a:cubicBezTo>
                    <a:cubicBezTo>
                      <a:pt x="281" y="152"/>
                      <a:pt x="269" y="161"/>
                      <a:pt x="257" y="171"/>
                    </a:cubicBezTo>
                    <a:cubicBezTo>
                      <a:pt x="158" y="248"/>
                      <a:pt x="74" y="346"/>
                      <a:pt x="1" y="459"/>
                    </a:cubicBezTo>
                    <a:cubicBezTo>
                      <a:pt x="309" y="1182"/>
                      <a:pt x="644" y="1894"/>
                      <a:pt x="951" y="2618"/>
                    </a:cubicBezTo>
                    <a:cubicBezTo>
                      <a:pt x="1660" y="4292"/>
                      <a:pt x="2352" y="6004"/>
                      <a:pt x="3569" y="7383"/>
                    </a:cubicBezTo>
                    <a:cubicBezTo>
                      <a:pt x="3883" y="7739"/>
                      <a:pt x="4227" y="8075"/>
                      <a:pt x="4619" y="8345"/>
                    </a:cubicBezTo>
                    <a:cubicBezTo>
                      <a:pt x="4732" y="8423"/>
                      <a:pt x="4848" y="8492"/>
                      <a:pt x="4964" y="8559"/>
                    </a:cubicBezTo>
                    <a:cubicBezTo>
                      <a:pt x="4922" y="8482"/>
                      <a:pt x="4884" y="8406"/>
                      <a:pt x="4847" y="8330"/>
                    </a:cubicBezTo>
                    <a:cubicBezTo>
                      <a:pt x="4845" y="8327"/>
                      <a:pt x="4845" y="8326"/>
                      <a:pt x="4844" y="8325"/>
                    </a:cubicBezTo>
                    <a:cubicBezTo>
                      <a:pt x="4807" y="8247"/>
                      <a:pt x="4773" y="8170"/>
                      <a:pt x="4741" y="8092"/>
                    </a:cubicBezTo>
                    <a:cubicBezTo>
                      <a:pt x="4411" y="7282"/>
                      <a:pt x="4257" y="6419"/>
                      <a:pt x="4016" y="5583"/>
                    </a:cubicBezTo>
                    <a:cubicBezTo>
                      <a:pt x="3591" y="4120"/>
                      <a:pt x="2962" y="2713"/>
                      <a:pt x="2164" y="1416"/>
                    </a:cubicBezTo>
                    <a:cubicBezTo>
                      <a:pt x="1963" y="1090"/>
                      <a:pt x="1761" y="755"/>
                      <a:pt x="1521" y="456"/>
                    </a:cubicBezTo>
                    <a:cubicBezTo>
                      <a:pt x="1325" y="215"/>
                      <a:pt x="1053" y="1"/>
                      <a:pt x="7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6"/>
              <p:cNvSpPr/>
              <p:nvPr/>
            </p:nvSpPr>
            <p:spPr>
              <a:xfrm>
                <a:off x="1735038" y="2196663"/>
                <a:ext cx="191675" cy="127250"/>
              </a:xfrm>
              <a:custGeom>
                <a:rect b="b" l="l" r="r" t="t"/>
                <a:pathLst>
                  <a:path extrusionOk="0" h="5090" w="7667">
                    <a:moveTo>
                      <a:pt x="7667" y="0"/>
                    </a:moveTo>
                    <a:lnTo>
                      <a:pt x="7667" y="0"/>
                    </a:lnTo>
                    <a:cubicBezTo>
                      <a:pt x="7072" y="33"/>
                      <a:pt x="6475" y="348"/>
                      <a:pt x="5941" y="564"/>
                    </a:cubicBezTo>
                    <a:cubicBezTo>
                      <a:pt x="5181" y="871"/>
                      <a:pt x="4436" y="1221"/>
                      <a:pt x="3721" y="1624"/>
                    </a:cubicBezTo>
                    <a:lnTo>
                      <a:pt x="3722" y="1624"/>
                    </a:lnTo>
                    <a:cubicBezTo>
                      <a:pt x="2322" y="2413"/>
                      <a:pt x="1073" y="3405"/>
                      <a:pt x="94" y="4684"/>
                    </a:cubicBezTo>
                    <a:cubicBezTo>
                      <a:pt x="62" y="4725"/>
                      <a:pt x="31" y="4767"/>
                      <a:pt x="0" y="4808"/>
                    </a:cubicBezTo>
                    <a:cubicBezTo>
                      <a:pt x="31" y="4838"/>
                      <a:pt x="64" y="4865"/>
                      <a:pt x="99" y="4891"/>
                    </a:cubicBezTo>
                    <a:cubicBezTo>
                      <a:pt x="106" y="4896"/>
                      <a:pt x="115" y="4902"/>
                      <a:pt x="123" y="4907"/>
                    </a:cubicBezTo>
                    <a:cubicBezTo>
                      <a:pt x="151" y="4927"/>
                      <a:pt x="180" y="4944"/>
                      <a:pt x="212" y="4960"/>
                    </a:cubicBezTo>
                    <a:cubicBezTo>
                      <a:pt x="224" y="4966"/>
                      <a:pt x="235" y="4973"/>
                      <a:pt x="247" y="4978"/>
                    </a:cubicBezTo>
                    <a:cubicBezTo>
                      <a:pt x="278" y="4992"/>
                      <a:pt x="310" y="5005"/>
                      <a:pt x="343" y="5016"/>
                    </a:cubicBezTo>
                    <a:cubicBezTo>
                      <a:pt x="356" y="5020"/>
                      <a:pt x="367" y="5025"/>
                      <a:pt x="381" y="5029"/>
                    </a:cubicBezTo>
                    <a:cubicBezTo>
                      <a:pt x="427" y="5043"/>
                      <a:pt x="475" y="5054"/>
                      <a:pt x="526" y="5061"/>
                    </a:cubicBezTo>
                    <a:cubicBezTo>
                      <a:pt x="659" y="5080"/>
                      <a:pt x="795" y="5089"/>
                      <a:pt x="934" y="5089"/>
                    </a:cubicBezTo>
                    <a:cubicBezTo>
                      <a:pt x="1483" y="5089"/>
                      <a:pt x="2062" y="4949"/>
                      <a:pt x="2561" y="4781"/>
                    </a:cubicBezTo>
                    <a:cubicBezTo>
                      <a:pt x="3872" y="4337"/>
                      <a:pt x="5020" y="3489"/>
                      <a:pt x="5934" y="2460"/>
                    </a:cubicBezTo>
                    <a:cubicBezTo>
                      <a:pt x="6412" y="1921"/>
                      <a:pt x="6839" y="1336"/>
                      <a:pt x="7233" y="734"/>
                    </a:cubicBezTo>
                    <a:cubicBezTo>
                      <a:pt x="7313" y="611"/>
                      <a:pt x="7389" y="487"/>
                      <a:pt x="7463" y="362"/>
                    </a:cubicBezTo>
                    <a:cubicBezTo>
                      <a:pt x="7532" y="243"/>
                      <a:pt x="7602" y="122"/>
                      <a:pt x="76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6"/>
              <p:cNvSpPr/>
              <p:nvPr/>
            </p:nvSpPr>
            <p:spPr>
              <a:xfrm>
                <a:off x="1508588" y="1929138"/>
                <a:ext cx="144575" cy="250925"/>
              </a:xfrm>
              <a:custGeom>
                <a:rect b="b" l="l" r="r" t="t"/>
                <a:pathLst>
                  <a:path extrusionOk="0" h="10037" w="5783">
                    <a:moveTo>
                      <a:pt x="3399" y="0"/>
                    </a:moveTo>
                    <a:cubicBezTo>
                      <a:pt x="2598" y="0"/>
                      <a:pt x="2053" y="798"/>
                      <a:pt x="2074" y="1569"/>
                    </a:cubicBezTo>
                    <a:cubicBezTo>
                      <a:pt x="2096" y="2395"/>
                      <a:pt x="2513" y="3249"/>
                      <a:pt x="2958" y="3928"/>
                    </a:cubicBezTo>
                    <a:cubicBezTo>
                      <a:pt x="2966" y="3940"/>
                      <a:pt x="2973" y="3950"/>
                      <a:pt x="2981" y="3961"/>
                    </a:cubicBezTo>
                    <a:cubicBezTo>
                      <a:pt x="2824" y="3908"/>
                      <a:pt x="2666" y="3855"/>
                      <a:pt x="2508" y="3809"/>
                    </a:cubicBezTo>
                    <a:cubicBezTo>
                      <a:pt x="2226" y="3727"/>
                      <a:pt x="1904" y="3664"/>
                      <a:pt x="1587" y="3664"/>
                    </a:cubicBezTo>
                    <a:cubicBezTo>
                      <a:pt x="1260" y="3664"/>
                      <a:pt x="938" y="3731"/>
                      <a:pt x="672" y="3913"/>
                    </a:cubicBezTo>
                    <a:cubicBezTo>
                      <a:pt x="0" y="4369"/>
                      <a:pt x="32" y="5282"/>
                      <a:pt x="589" y="5822"/>
                    </a:cubicBezTo>
                    <a:cubicBezTo>
                      <a:pt x="1032" y="6254"/>
                      <a:pt x="1652" y="6340"/>
                      <a:pt x="2257" y="6354"/>
                    </a:cubicBezTo>
                    <a:cubicBezTo>
                      <a:pt x="2140" y="6471"/>
                      <a:pt x="2027" y="6594"/>
                      <a:pt x="1923" y="6722"/>
                    </a:cubicBezTo>
                    <a:cubicBezTo>
                      <a:pt x="1308" y="7483"/>
                      <a:pt x="516" y="8892"/>
                      <a:pt x="1394" y="9743"/>
                    </a:cubicBezTo>
                    <a:cubicBezTo>
                      <a:pt x="1609" y="9952"/>
                      <a:pt x="1852" y="10037"/>
                      <a:pt x="2103" y="10037"/>
                    </a:cubicBezTo>
                    <a:cubicBezTo>
                      <a:pt x="2832" y="10037"/>
                      <a:pt x="3634" y="9323"/>
                      <a:pt x="4060" y="8833"/>
                    </a:cubicBezTo>
                    <a:cubicBezTo>
                      <a:pt x="4533" y="8290"/>
                      <a:pt x="4887" y="7663"/>
                      <a:pt x="5169" y="7003"/>
                    </a:cubicBezTo>
                    <a:cubicBezTo>
                      <a:pt x="5279" y="6745"/>
                      <a:pt x="5378" y="6482"/>
                      <a:pt x="5468" y="6216"/>
                    </a:cubicBezTo>
                    <a:cubicBezTo>
                      <a:pt x="5611" y="5787"/>
                      <a:pt x="5782" y="5324"/>
                      <a:pt x="5763" y="4865"/>
                    </a:cubicBezTo>
                    <a:cubicBezTo>
                      <a:pt x="5758" y="4725"/>
                      <a:pt x="5731" y="4582"/>
                      <a:pt x="5683" y="4450"/>
                    </a:cubicBezTo>
                    <a:cubicBezTo>
                      <a:pt x="5670" y="4417"/>
                      <a:pt x="5657" y="4383"/>
                      <a:pt x="5642" y="4351"/>
                    </a:cubicBezTo>
                    <a:cubicBezTo>
                      <a:pt x="5565" y="3568"/>
                      <a:pt x="5382" y="2799"/>
                      <a:pt x="5096" y="2060"/>
                    </a:cubicBezTo>
                    <a:cubicBezTo>
                      <a:pt x="4935" y="1643"/>
                      <a:pt x="4751" y="1234"/>
                      <a:pt x="4538" y="840"/>
                    </a:cubicBezTo>
                    <a:cubicBezTo>
                      <a:pt x="4331" y="457"/>
                      <a:pt x="4059" y="90"/>
                      <a:pt x="3600" y="17"/>
                    </a:cubicBezTo>
                    <a:cubicBezTo>
                      <a:pt x="3531" y="6"/>
                      <a:pt x="3464" y="0"/>
                      <a:pt x="33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16" name="Google Shape;1116;p16"/>
          <p:cNvGrpSpPr/>
          <p:nvPr/>
        </p:nvGrpSpPr>
        <p:grpSpPr>
          <a:xfrm>
            <a:off x="-250406" y="0"/>
            <a:ext cx="1429031" cy="1448049"/>
            <a:chOff x="-250406" y="0"/>
            <a:chExt cx="1429031" cy="1448049"/>
          </a:xfrm>
        </p:grpSpPr>
        <p:sp>
          <p:nvSpPr>
            <p:cNvPr id="1117" name="Google Shape;1117;p16"/>
            <p:cNvSpPr/>
            <p:nvPr/>
          </p:nvSpPr>
          <p:spPr>
            <a:xfrm>
              <a:off x="-26725" y="0"/>
              <a:ext cx="1205350" cy="1008775"/>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6"/>
            <p:cNvSpPr/>
            <p:nvPr/>
          </p:nvSpPr>
          <p:spPr>
            <a:xfrm flipH="1" rot="-329685">
              <a:off x="357615" y="1286306"/>
              <a:ext cx="146995" cy="155062"/>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 name="Google Shape;1119;p16"/>
            <p:cNvGrpSpPr/>
            <p:nvPr/>
          </p:nvGrpSpPr>
          <p:grpSpPr>
            <a:xfrm flipH="1" rot="-3006692">
              <a:off x="-7617" y="288010"/>
              <a:ext cx="604580" cy="915482"/>
              <a:chOff x="2624700" y="609350"/>
              <a:chExt cx="604575" cy="915475"/>
            </a:xfrm>
          </p:grpSpPr>
          <p:sp>
            <p:nvSpPr>
              <p:cNvPr id="1120" name="Google Shape;1120;p16"/>
              <p:cNvSpPr/>
              <p:nvPr/>
            </p:nvSpPr>
            <p:spPr>
              <a:xfrm>
                <a:off x="3213575" y="978250"/>
                <a:ext cx="575" cy="2125"/>
              </a:xfrm>
              <a:custGeom>
                <a:rect b="b" l="l" r="r" t="t"/>
                <a:pathLst>
                  <a:path extrusionOk="0" h="85" w="23">
                    <a:moveTo>
                      <a:pt x="1" y="0"/>
                    </a:moveTo>
                    <a:cubicBezTo>
                      <a:pt x="7" y="28"/>
                      <a:pt x="15" y="56"/>
                      <a:pt x="22" y="84"/>
                    </a:cubicBezTo>
                    <a:cubicBezTo>
                      <a:pt x="15" y="56"/>
                      <a:pt x="7" y="28"/>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6"/>
              <p:cNvSpPr/>
              <p:nvPr/>
            </p:nvSpPr>
            <p:spPr>
              <a:xfrm>
                <a:off x="3205325" y="927200"/>
                <a:ext cx="200" cy="1675"/>
              </a:xfrm>
              <a:custGeom>
                <a:rect b="b" l="l" r="r" t="t"/>
                <a:pathLst>
                  <a:path extrusionOk="0" h="67" w="8">
                    <a:moveTo>
                      <a:pt x="1" y="0"/>
                    </a:moveTo>
                    <a:lnTo>
                      <a:pt x="7" y="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6"/>
              <p:cNvSpPr/>
              <p:nvPr/>
            </p:nvSpPr>
            <p:spPr>
              <a:xfrm>
                <a:off x="3204400" y="917375"/>
                <a:ext cx="100" cy="850"/>
              </a:xfrm>
              <a:custGeom>
                <a:rect b="b" l="l" r="r" t="t"/>
                <a:pathLst>
                  <a:path extrusionOk="0" h="34" w="4">
                    <a:moveTo>
                      <a:pt x="1" y="1"/>
                    </a:moveTo>
                    <a:cubicBezTo>
                      <a:pt x="2" y="11"/>
                      <a:pt x="2" y="22"/>
                      <a:pt x="3" y="34"/>
                    </a:cubicBezTo>
                    <a:cubicBezTo>
                      <a:pt x="2" y="22"/>
                      <a:pt x="2" y="1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6"/>
              <p:cNvSpPr/>
              <p:nvPr/>
            </p:nvSpPr>
            <p:spPr>
              <a:xfrm>
                <a:off x="3201400" y="878450"/>
                <a:ext cx="50" cy="700"/>
              </a:xfrm>
              <a:custGeom>
                <a:rect b="b" l="l" r="r" t="t"/>
                <a:pathLst>
                  <a:path extrusionOk="0" h="28" w="2">
                    <a:moveTo>
                      <a:pt x="1" y="0"/>
                    </a:moveTo>
                    <a:cubicBezTo>
                      <a:pt x="1" y="9"/>
                      <a:pt x="2" y="18"/>
                      <a:pt x="2" y="27"/>
                    </a:cubicBezTo>
                    <a:cubicBezTo>
                      <a:pt x="2" y="18"/>
                      <a:pt x="1" y="9"/>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6"/>
              <p:cNvSpPr/>
              <p:nvPr/>
            </p:nvSpPr>
            <p:spPr>
              <a:xfrm>
                <a:off x="3207750" y="947575"/>
                <a:ext cx="350" cy="2275"/>
              </a:xfrm>
              <a:custGeom>
                <a:rect b="b" l="l" r="r" t="t"/>
                <a:pathLst>
                  <a:path extrusionOk="0" h="91" w="14">
                    <a:moveTo>
                      <a:pt x="1" y="1"/>
                    </a:moveTo>
                    <a:cubicBezTo>
                      <a:pt x="5" y="30"/>
                      <a:pt x="10" y="61"/>
                      <a:pt x="14" y="90"/>
                    </a:cubicBezTo>
                    <a:cubicBezTo>
                      <a:pt x="10" y="61"/>
                      <a:pt x="5" y="30"/>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6"/>
              <p:cNvSpPr/>
              <p:nvPr/>
            </p:nvSpPr>
            <p:spPr>
              <a:xfrm>
                <a:off x="3209350" y="957850"/>
                <a:ext cx="450" cy="2325"/>
              </a:xfrm>
              <a:custGeom>
                <a:rect b="b" l="l" r="r" t="t"/>
                <a:pathLst>
                  <a:path extrusionOk="0" h="93" w="18">
                    <a:moveTo>
                      <a:pt x="1" y="0"/>
                    </a:moveTo>
                    <a:cubicBezTo>
                      <a:pt x="6" y="31"/>
                      <a:pt x="12" y="62"/>
                      <a:pt x="18" y="92"/>
                    </a:cubicBezTo>
                    <a:cubicBezTo>
                      <a:pt x="12" y="62"/>
                      <a:pt x="6" y="3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6"/>
              <p:cNvSpPr/>
              <p:nvPr/>
            </p:nvSpPr>
            <p:spPr>
              <a:xfrm>
                <a:off x="3211275" y="968075"/>
                <a:ext cx="500" cy="2275"/>
              </a:xfrm>
              <a:custGeom>
                <a:rect b="b" l="l" r="r" t="t"/>
                <a:pathLst>
                  <a:path extrusionOk="0" h="91" w="20">
                    <a:moveTo>
                      <a:pt x="1" y="1"/>
                    </a:moveTo>
                    <a:cubicBezTo>
                      <a:pt x="7" y="31"/>
                      <a:pt x="13" y="61"/>
                      <a:pt x="20" y="90"/>
                    </a:cubicBezTo>
                    <a:cubicBezTo>
                      <a:pt x="13" y="61"/>
                      <a:pt x="7" y="3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6"/>
              <p:cNvSpPr/>
              <p:nvPr/>
            </p:nvSpPr>
            <p:spPr>
              <a:xfrm>
                <a:off x="2874675" y="862500"/>
                <a:ext cx="29050" cy="11975"/>
              </a:xfrm>
              <a:custGeom>
                <a:rect b="b" l="l" r="r" t="t"/>
                <a:pathLst>
                  <a:path extrusionOk="0" h="479" w="1162">
                    <a:moveTo>
                      <a:pt x="1" y="478"/>
                    </a:moveTo>
                    <a:cubicBezTo>
                      <a:pt x="375" y="275"/>
                      <a:pt x="765" y="106"/>
                      <a:pt x="1162" y="0"/>
                    </a:cubicBezTo>
                    <a:cubicBezTo>
                      <a:pt x="765" y="106"/>
                      <a:pt x="375" y="275"/>
                      <a:pt x="1" y="47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6"/>
              <p:cNvSpPr/>
              <p:nvPr/>
            </p:nvSpPr>
            <p:spPr>
              <a:xfrm>
                <a:off x="2640375" y="759500"/>
                <a:ext cx="44100" cy="37275"/>
              </a:xfrm>
              <a:custGeom>
                <a:rect b="b" l="l" r="r" t="t"/>
                <a:pathLst>
                  <a:path extrusionOk="0" h="1491" w="1764">
                    <a:moveTo>
                      <a:pt x="1" y="1490"/>
                    </a:moveTo>
                    <a:cubicBezTo>
                      <a:pt x="575" y="977"/>
                      <a:pt x="1163" y="481"/>
                      <a:pt x="1764" y="1"/>
                    </a:cubicBezTo>
                    <a:cubicBezTo>
                      <a:pt x="1163" y="481"/>
                      <a:pt x="575" y="977"/>
                      <a:pt x="1" y="149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6"/>
              <p:cNvSpPr/>
              <p:nvPr/>
            </p:nvSpPr>
            <p:spPr>
              <a:xfrm>
                <a:off x="2856775" y="874575"/>
                <a:ext cx="17750" cy="10825"/>
              </a:xfrm>
              <a:custGeom>
                <a:rect b="b" l="l" r="r" t="t"/>
                <a:pathLst>
                  <a:path extrusionOk="0" h="433" w="710">
                    <a:moveTo>
                      <a:pt x="709" y="1"/>
                    </a:moveTo>
                    <a:cubicBezTo>
                      <a:pt x="465" y="132"/>
                      <a:pt x="228" y="279"/>
                      <a:pt x="1" y="433"/>
                    </a:cubicBezTo>
                    <a:cubicBezTo>
                      <a:pt x="228" y="279"/>
                      <a:pt x="465" y="134"/>
                      <a:pt x="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6"/>
              <p:cNvSpPr/>
              <p:nvPr/>
            </p:nvSpPr>
            <p:spPr>
              <a:xfrm>
                <a:off x="2687425" y="741750"/>
                <a:ext cx="19900" cy="15475"/>
              </a:xfrm>
              <a:custGeom>
                <a:rect b="b" l="l" r="r" t="t"/>
                <a:pathLst>
                  <a:path extrusionOk="0" h="619" w="796">
                    <a:moveTo>
                      <a:pt x="1" y="618"/>
                    </a:moveTo>
                    <a:cubicBezTo>
                      <a:pt x="264" y="410"/>
                      <a:pt x="529" y="203"/>
                      <a:pt x="796" y="1"/>
                    </a:cubicBezTo>
                    <a:cubicBezTo>
                      <a:pt x="529" y="203"/>
                      <a:pt x="264" y="410"/>
                      <a:pt x="1" y="6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6"/>
              <p:cNvSpPr/>
              <p:nvPr/>
            </p:nvSpPr>
            <p:spPr>
              <a:xfrm>
                <a:off x="2906000" y="619300"/>
                <a:ext cx="23000" cy="7400"/>
              </a:xfrm>
              <a:custGeom>
                <a:rect b="b" l="l" r="r" t="t"/>
                <a:pathLst>
                  <a:path extrusionOk="0" h="296" w="920">
                    <a:moveTo>
                      <a:pt x="920" y="1"/>
                    </a:moveTo>
                    <a:lnTo>
                      <a:pt x="920" y="1"/>
                    </a:lnTo>
                    <a:cubicBezTo>
                      <a:pt x="608" y="89"/>
                      <a:pt x="301" y="189"/>
                      <a:pt x="1" y="296"/>
                    </a:cubicBezTo>
                    <a:cubicBezTo>
                      <a:pt x="302" y="189"/>
                      <a:pt x="608" y="89"/>
                      <a:pt x="9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6"/>
              <p:cNvSpPr/>
              <p:nvPr/>
            </p:nvSpPr>
            <p:spPr>
              <a:xfrm>
                <a:off x="2892550" y="627600"/>
                <a:ext cx="10900" cy="4150"/>
              </a:xfrm>
              <a:custGeom>
                <a:rect b="b" l="l" r="r" t="t"/>
                <a:pathLst>
                  <a:path extrusionOk="0" h="166" w="436">
                    <a:moveTo>
                      <a:pt x="1" y="166"/>
                    </a:moveTo>
                    <a:cubicBezTo>
                      <a:pt x="144" y="110"/>
                      <a:pt x="290" y="55"/>
                      <a:pt x="435" y="1"/>
                    </a:cubicBezTo>
                    <a:cubicBezTo>
                      <a:pt x="290" y="55"/>
                      <a:pt x="144" y="110"/>
                      <a:pt x="1" y="16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6"/>
              <p:cNvSpPr/>
              <p:nvPr/>
            </p:nvSpPr>
            <p:spPr>
              <a:xfrm>
                <a:off x="2673750" y="1057025"/>
                <a:ext cx="6325" cy="8025"/>
              </a:xfrm>
              <a:custGeom>
                <a:rect b="b" l="l" r="r" t="t"/>
                <a:pathLst>
                  <a:path extrusionOk="0" h="321" w="253">
                    <a:moveTo>
                      <a:pt x="0" y="321"/>
                    </a:moveTo>
                    <a:cubicBezTo>
                      <a:pt x="84" y="213"/>
                      <a:pt x="168" y="107"/>
                      <a:pt x="252" y="1"/>
                    </a:cubicBezTo>
                    <a:cubicBezTo>
                      <a:pt x="168" y="107"/>
                      <a:pt x="84" y="213"/>
                      <a:pt x="0" y="32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6"/>
              <p:cNvSpPr/>
              <p:nvPr/>
            </p:nvSpPr>
            <p:spPr>
              <a:xfrm>
                <a:off x="2931075" y="613100"/>
                <a:ext cx="24400" cy="5650"/>
              </a:xfrm>
              <a:custGeom>
                <a:rect b="b" l="l" r="r" t="t"/>
                <a:pathLst>
                  <a:path extrusionOk="0" h="226" w="976">
                    <a:moveTo>
                      <a:pt x="0" y="225"/>
                    </a:moveTo>
                    <a:cubicBezTo>
                      <a:pt x="323" y="137"/>
                      <a:pt x="647" y="61"/>
                      <a:pt x="976" y="0"/>
                    </a:cubicBezTo>
                    <a:cubicBezTo>
                      <a:pt x="647" y="61"/>
                      <a:pt x="323" y="137"/>
                      <a:pt x="0" y="22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6"/>
              <p:cNvSpPr/>
              <p:nvPr/>
            </p:nvSpPr>
            <p:spPr>
              <a:xfrm>
                <a:off x="2832100" y="898425"/>
                <a:ext cx="6850" cy="5425"/>
              </a:xfrm>
              <a:custGeom>
                <a:rect b="b" l="l" r="r" t="t"/>
                <a:pathLst>
                  <a:path extrusionOk="0" h="217" w="274">
                    <a:moveTo>
                      <a:pt x="1" y="216"/>
                    </a:moveTo>
                    <a:cubicBezTo>
                      <a:pt x="89" y="145"/>
                      <a:pt x="180" y="73"/>
                      <a:pt x="273" y="0"/>
                    </a:cubicBezTo>
                    <a:cubicBezTo>
                      <a:pt x="180" y="73"/>
                      <a:pt x="89" y="145"/>
                      <a:pt x="1" y="21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6"/>
              <p:cNvSpPr/>
              <p:nvPr/>
            </p:nvSpPr>
            <p:spPr>
              <a:xfrm>
                <a:off x="3219425" y="998325"/>
                <a:ext cx="500" cy="1250"/>
              </a:xfrm>
              <a:custGeom>
                <a:rect b="b" l="l" r="r" t="t"/>
                <a:pathLst>
                  <a:path extrusionOk="0" h="50" w="20">
                    <a:moveTo>
                      <a:pt x="1" y="0"/>
                    </a:moveTo>
                    <a:cubicBezTo>
                      <a:pt x="7" y="17"/>
                      <a:pt x="13" y="33"/>
                      <a:pt x="20" y="50"/>
                    </a:cubicBezTo>
                    <a:cubicBezTo>
                      <a:pt x="13" y="33"/>
                      <a:pt x="7" y="1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6"/>
              <p:cNvSpPr/>
              <p:nvPr/>
            </p:nvSpPr>
            <p:spPr>
              <a:xfrm>
                <a:off x="2840425" y="885950"/>
                <a:ext cx="15550" cy="11350"/>
              </a:xfrm>
              <a:custGeom>
                <a:rect b="b" l="l" r="r" t="t"/>
                <a:pathLst>
                  <a:path extrusionOk="0" h="454" w="622">
                    <a:moveTo>
                      <a:pt x="0" y="453"/>
                    </a:moveTo>
                    <a:cubicBezTo>
                      <a:pt x="197" y="301"/>
                      <a:pt x="404" y="149"/>
                      <a:pt x="622" y="1"/>
                    </a:cubicBezTo>
                    <a:cubicBezTo>
                      <a:pt x="404" y="149"/>
                      <a:pt x="197" y="301"/>
                      <a:pt x="0" y="45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6"/>
              <p:cNvSpPr/>
              <p:nvPr/>
            </p:nvSpPr>
            <p:spPr>
              <a:xfrm>
                <a:off x="3216275" y="988350"/>
                <a:ext cx="600" cy="1800"/>
              </a:xfrm>
              <a:custGeom>
                <a:rect b="b" l="l" r="r" t="t"/>
                <a:pathLst>
                  <a:path extrusionOk="0" h="72" w="24">
                    <a:moveTo>
                      <a:pt x="0" y="0"/>
                    </a:moveTo>
                    <a:lnTo>
                      <a:pt x="0" y="0"/>
                    </a:lnTo>
                    <a:cubicBezTo>
                      <a:pt x="8" y="24"/>
                      <a:pt x="15" y="47"/>
                      <a:pt x="23" y="72"/>
                    </a:cubicBezTo>
                    <a:cubicBezTo>
                      <a:pt x="15" y="47"/>
                      <a:pt x="8" y="23"/>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6"/>
              <p:cNvSpPr/>
              <p:nvPr/>
            </p:nvSpPr>
            <p:spPr>
              <a:xfrm>
                <a:off x="3206425" y="937350"/>
                <a:ext cx="275" cy="2075"/>
              </a:xfrm>
              <a:custGeom>
                <a:rect b="b" l="l" r="r" t="t"/>
                <a:pathLst>
                  <a:path extrusionOk="0" h="83" w="11">
                    <a:moveTo>
                      <a:pt x="11" y="83"/>
                    </a:moveTo>
                    <a:cubicBezTo>
                      <a:pt x="7" y="54"/>
                      <a:pt x="4" y="28"/>
                      <a:pt x="0" y="1"/>
                    </a:cubicBezTo>
                    <a:cubicBezTo>
                      <a:pt x="4" y="28"/>
                      <a:pt x="7" y="54"/>
                      <a:pt x="11" y="8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6"/>
              <p:cNvSpPr/>
              <p:nvPr/>
            </p:nvSpPr>
            <p:spPr>
              <a:xfrm>
                <a:off x="3200475" y="867325"/>
                <a:ext cx="275" cy="3000"/>
              </a:xfrm>
              <a:custGeom>
                <a:rect b="b" l="l" r="r" t="t"/>
                <a:pathLst>
                  <a:path extrusionOk="0" h="120" w="11">
                    <a:moveTo>
                      <a:pt x="0" y="0"/>
                    </a:moveTo>
                    <a:cubicBezTo>
                      <a:pt x="4" y="40"/>
                      <a:pt x="7" y="80"/>
                      <a:pt x="11" y="119"/>
                    </a:cubicBezTo>
                    <a:cubicBezTo>
                      <a:pt x="7" y="80"/>
                      <a:pt x="4" y="4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6"/>
              <p:cNvSpPr/>
              <p:nvPr/>
            </p:nvSpPr>
            <p:spPr>
              <a:xfrm>
                <a:off x="3199475" y="856600"/>
                <a:ext cx="325" cy="3200"/>
              </a:xfrm>
              <a:custGeom>
                <a:rect b="b" l="l" r="r" t="t"/>
                <a:pathLst>
                  <a:path extrusionOk="0" h="128" w="13">
                    <a:moveTo>
                      <a:pt x="1" y="1"/>
                    </a:moveTo>
                    <a:cubicBezTo>
                      <a:pt x="5" y="43"/>
                      <a:pt x="9" y="85"/>
                      <a:pt x="12" y="128"/>
                    </a:cubicBezTo>
                    <a:cubicBezTo>
                      <a:pt x="9" y="85"/>
                      <a:pt x="5" y="43"/>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6"/>
              <p:cNvSpPr/>
              <p:nvPr/>
            </p:nvSpPr>
            <p:spPr>
              <a:xfrm>
                <a:off x="2983375" y="609350"/>
                <a:ext cx="12800" cy="375"/>
              </a:xfrm>
              <a:custGeom>
                <a:rect b="b" l="l" r="r" t="t"/>
                <a:pathLst>
                  <a:path extrusionOk="0" h="15" w="512">
                    <a:moveTo>
                      <a:pt x="0" y="15"/>
                    </a:moveTo>
                    <a:cubicBezTo>
                      <a:pt x="171" y="6"/>
                      <a:pt x="341" y="1"/>
                      <a:pt x="512" y="3"/>
                    </a:cubicBezTo>
                    <a:cubicBezTo>
                      <a:pt x="341" y="1"/>
                      <a:pt x="171" y="6"/>
                      <a:pt x="0" y="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6"/>
              <p:cNvSpPr/>
              <p:nvPr/>
            </p:nvSpPr>
            <p:spPr>
              <a:xfrm>
                <a:off x="2956950" y="609800"/>
                <a:ext cx="25225" cy="3075"/>
              </a:xfrm>
              <a:custGeom>
                <a:rect b="b" l="l" r="r" t="t"/>
                <a:pathLst>
                  <a:path extrusionOk="0" h="123" w="1009">
                    <a:moveTo>
                      <a:pt x="1008" y="1"/>
                    </a:moveTo>
                    <a:lnTo>
                      <a:pt x="1008" y="1"/>
                    </a:lnTo>
                    <a:cubicBezTo>
                      <a:pt x="672" y="21"/>
                      <a:pt x="336" y="62"/>
                      <a:pt x="1" y="122"/>
                    </a:cubicBezTo>
                    <a:cubicBezTo>
                      <a:pt x="336" y="63"/>
                      <a:pt x="672" y="21"/>
                      <a:pt x="10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6"/>
              <p:cNvSpPr/>
              <p:nvPr/>
            </p:nvSpPr>
            <p:spPr>
              <a:xfrm>
                <a:off x="2624700" y="609400"/>
                <a:ext cx="604575" cy="751200"/>
              </a:xfrm>
              <a:custGeom>
                <a:rect b="b" l="l" r="r" t="t"/>
                <a:pathLst>
                  <a:path extrusionOk="0" h="30048" w="24183">
                    <a:moveTo>
                      <a:pt x="14859" y="0"/>
                    </a:moveTo>
                    <a:cubicBezTo>
                      <a:pt x="14800" y="56"/>
                      <a:pt x="14743" y="113"/>
                      <a:pt x="14685" y="168"/>
                    </a:cubicBezTo>
                    <a:cubicBezTo>
                      <a:pt x="14295" y="529"/>
                      <a:pt x="13935" y="918"/>
                      <a:pt x="13558" y="1292"/>
                    </a:cubicBezTo>
                    <a:cubicBezTo>
                      <a:pt x="13071" y="1772"/>
                      <a:pt x="12558" y="2229"/>
                      <a:pt x="12020" y="2652"/>
                    </a:cubicBezTo>
                    <a:cubicBezTo>
                      <a:pt x="10956" y="3489"/>
                      <a:pt x="9791" y="4190"/>
                      <a:pt x="8552" y="4737"/>
                    </a:cubicBezTo>
                    <a:cubicBezTo>
                      <a:pt x="7894" y="5028"/>
                      <a:pt x="7214" y="5265"/>
                      <a:pt x="6546" y="5537"/>
                    </a:cubicBezTo>
                    <a:cubicBezTo>
                      <a:pt x="5863" y="5815"/>
                      <a:pt x="5178" y="6089"/>
                      <a:pt x="4486" y="6345"/>
                    </a:cubicBezTo>
                    <a:cubicBezTo>
                      <a:pt x="3221" y="6814"/>
                      <a:pt x="1928" y="7182"/>
                      <a:pt x="620" y="7501"/>
                    </a:cubicBezTo>
                    <a:cubicBezTo>
                      <a:pt x="616" y="7503"/>
                      <a:pt x="612" y="7506"/>
                      <a:pt x="610" y="7509"/>
                    </a:cubicBezTo>
                    <a:cubicBezTo>
                      <a:pt x="328" y="7761"/>
                      <a:pt x="498" y="8175"/>
                      <a:pt x="866" y="8175"/>
                    </a:cubicBezTo>
                    <a:cubicBezTo>
                      <a:pt x="870" y="8175"/>
                      <a:pt x="875" y="8174"/>
                      <a:pt x="879" y="8174"/>
                    </a:cubicBezTo>
                    <a:cubicBezTo>
                      <a:pt x="3238" y="8112"/>
                      <a:pt x="5582" y="7644"/>
                      <a:pt x="7794" y="6825"/>
                    </a:cubicBezTo>
                    <a:cubicBezTo>
                      <a:pt x="10005" y="6008"/>
                      <a:pt x="12094" y="4833"/>
                      <a:pt x="13937" y="3364"/>
                    </a:cubicBezTo>
                    <a:cubicBezTo>
                      <a:pt x="14480" y="2932"/>
                      <a:pt x="15000" y="2472"/>
                      <a:pt x="15499" y="1988"/>
                    </a:cubicBezTo>
                    <a:lnTo>
                      <a:pt x="15499" y="1988"/>
                    </a:lnTo>
                    <a:cubicBezTo>
                      <a:pt x="15200" y="2545"/>
                      <a:pt x="14916" y="3110"/>
                      <a:pt x="14649" y="3680"/>
                    </a:cubicBezTo>
                    <a:cubicBezTo>
                      <a:pt x="13772" y="5556"/>
                      <a:pt x="13088" y="7515"/>
                      <a:pt x="12574" y="9519"/>
                    </a:cubicBezTo>
                    <a:cubicBezTo>
                      <a:pt x="12494" y="9537"/>
                      <a:pt x="12422" y="9582"/>
                      <a:pt x="12369" y="9660"/>
                    </a:cubicBezTo>
                    <a:cubicBezTo>
                      <a:pt x="12292" y="9774"/>
                      <a:pt x="12216" y="9888"/>
                      <a:pt x="12139" y="10001"/>
                    </a:cubicBezTo>
                    <a:cubicBezTo>
                      <a:pt x="12106" y="10000"/>
                      <a:pt x="12074" y="10000"/>
                      <a:pt x="12041" y="10000"/>
                    </a:cubicBezTo>
                    <a:cubicBezTo>
                      <a:pt x="11747" y="10000"/>
                      <a:pt x="11452" y="10046"/>
                      <a:pt x="11161" y="10124"/>
                    </a:cubicBezTo>
                    <a:cubicBezTo>
                      <a:pt x="11028" y="10299"/>
                      <a:pt x="10895" y="10472"/>
                      <a:pt x="10764" y="10641"/>
                    </a:cubicBezTo>
                    <a:cubicBezTo>
                      <a:pt x="9979" y="11657"/>
                      <a:pt x="9115" y="12620"/>
                      <a:pt x="8238" y="13556"/>
                    </a:cubicBezTo>
                    <a:cubicBezTo>
                      <a:pt x="7325" y="14530"/>
                      <a:pt x="6370" y="15466"/>
                      <a:pt x="5356" y="16336"/>
                    </a:cubicBezTo>
                    <a:cubicBezTo>
                      <a:pt x="4352" y="17194"/>
                      <a:pt x="3277" y="17953"/>
                      <a:pt x="2185" y="18694"/>
                    </a:cubicBezTo>
                    <a:cubicBezTo>
                      <a:pt x="1810" y="18947"/>
                      <a:pt x="1432" y="19195"/>
                      <a:pt x="1051" y="19439"/>
                    </a:cubicBezTo>
                    <a:cubicBezTo>
                      <a:pt x="1276" y="19128"/>
                      <a:pt x="1505" y="18821"/>
                      <a:pt x="1737" y="18517"/>
                    </a:cubicBezTo>
                    <a:lnTo>
                      <a:pt x="1737" y="18517"/>
                    </a:lnTo>
                    <a:cubicBezTo>
                      <a:pt x="1193" y="19227"/>
                      <a:pt x="668" y="19953"/>
                      <a:pt x="172" y="20698"/>
                    </a:cubicBezTo>
                    <a:cubicBezTo>
                      <a:pt x="0" y="20956"/>
                      <a:pt x="200" y="21278"/>
                      <a:pt x="458" y="21278"/>
                    </a:cubicBezTo>
                    <a:cubicBezTo>
                      <a:pt x="526" y="21278"/>
                      <a:pt x="599" y="21256"/>
                      <a:pt x="670" y="21203"/>
                    </a:cubicBezTo>
                    <a:cubicBezTo>
                      <a:pt x="2186" y="20087"/>
                      <a:pt x="4264" y="20389"/>
                      <a:pt x="5897" y="19521"/>
                    </a:cubicBezTo>
                    <a:cubicBezTo>
                      <a:pt x="6961" y="18956"/>
                      <a:pt x="7651" y="17990"/>
                      <a:pt x="8313" y="17017"/>
                    </a:cubicBezTo>
                    <a:cubicBezTo>
                      <a:pt x="9046" y="15942"/>
                      <a:pt x="9777" y="14867"/>
                      <a:pt x="10510" y="13790"/>
                    </a:cubicBezTo>
                    <a:cubicBezTo>
                      <a:pt x="11037" y="13018"/>
                      <a:pt x="11560" y="12243"/>
                      <a:pt x="12084" y="11469"/>
                    </a:cubicBezTo>
                    <a:lnTo>
                      <a:pt x="12084" y="11469"/>
                    </a:lnTo>
                    <a:cubicBezTo>
                      <a:pt x="12083" y="11496"/>
                      <a:pt x="12081" y="11523"/>
                      <a:pt x="12080" y="11551"/>
                    </a:cubicBezTo>
                    <a:cubicBezTo>
                      <a:pt x="11806" y="12708"/>
                      <a:pt x="11629" y="13887"/>
                      <a:pt x="11567" y="15075"/>
                    </a:cubicBezTo>
                    <a:cubicBezTo>
                      <a:pt x="11562" y="15158"/>
                      <a:pt x="11579" y="15230"/>
                      <a:pt x="11608" y="15290"/>
                    </a:cubicBezTo>
                    <a:cubicBezTo>
                      <a:pt x="11561" y="15863"/>
                      <a:pt x="11528" y="16438"/>
                      <a:pt x="11510" y="17012"/>
                    </a:cubicBezTo>
                    <a:cubicBezTo>
                      <a:pt x="11289" y="18972"/>
                      <a:pt x="11243" y="20950"/>
                      <a:pt x="11418" y="22924"/>
                    </a:cubicBezTo>
                    <a:cubicBezTo>
                      <a:pt x="11566" y="24608"/>
                      <a:pt x="11884" y="26278"/>
                      <a:pt x="12379" y="27896"/>
                    </a:cubicBezTo>
                    <a:cubicBezTo>
                      <a:pt x="12309" y="27955"/>
                      <a:pt x="12239" y="28017"/>
                      <a:pt x="12175" y="28088"/>
                    </a:cubicBezTo>
                    <a:cubicBezTo>
                      <a:pt x="11812" y="28485"/>
                      <a:pt x="11622" y="29073"/>
                      <a:pt x="11722" y="29607"/>
                    </a:cubicBezTo>
                    <a:cubicBezTo>
                      <a:pt x="11750" y="29761"/>
                      <a:pt x="11800" y="29908"/>
                      <a:pt x="11865" y="30048"/>
                    </a:cubicBezTo>
                    <a:cubicBezTo>
                      <a:pt x="12338" y="29716"/>
                      <a:pt x="12842" y="29431"/>
                      <a:pt x="13377" y="29222"/>
                    </a:cubicBezTo>
                    <a:cubicBezTo>
                      <a:pt x="13423" y="29203"/>
                      <a:pt x="13466" y="29195"/>
                      <a:pt x="13506" y="29195"/>
                    </a:cubicBezTo>
                    <a:cubicBezTo>
                      <a:pt x="13645" y="29195"/>
                      <a:pt x="13744" y="29295"/>
                      <a:pt x="13776" y="29419"/>
                    </a:cubicBezTo>
                    <a:cubicBezTo>
                      <a:pt x="14181" y="29324"/>
                      <a:pt x="14593" y="29283"/>
                      <a:pt x="15015" y="29260"/>
                    </a:cubicBezTo>
                    <a:cubicBezTo>
                      <a:pt x="15214" y="29249"/>
                      <a:pt x="15413" y="29245"/>
                      <a:pt x="15613" y="29243"/>
                    </a:cubicBezTo>
                    <a:cubicBezTo>
                      <a:pt x="15665" y="28957"/>
                      <a:pt x="15644" y="28663"/>
                      <a:pt x="15500" y="28384"/>
                    </a:cubicBezTo>
                    <a:cubicBezTo>
                      <a:pt x="15252" y="27897"/>
                      <a:pt x="14770" y="27534"/>
                      <a:pt x="14213" y="27504"/>
                    </a:cubicBezTo>
                    <a:cubicBezTo>
                      <a:pt x="14182" y="27503"/>
                      <a:pt x="14152" y="27502"/>
                      <a:pt x="14122" y="27502"/>
                    </a:cubicBezTo>
                    <a:cubicBezTo>
                      <a:pt x="14080" y="27502"/>
                      <a:pt x="14039" y="27504"/>
                      <a:pt x="13998" y="27506"/>
                    </a:cubicBezTo>
                    <a:cubicBezTo>
                      <a:pt x="13891" y="27483"/>
                      <a:pt x="13782" y="27466"/>
                      <a:pt x="13673" y="27462"/>
                    </a:cubicBezTo>
                    <a:lnTo>
                      <a:pt x="13650" y="27462"/>
                    </a:lnTo>
                    <a:cubicBezTo>
                      <a:pt x="13520" y="27021"/>
                      <a:pt x="13379" y="26581"/>
                      <a:pt x="13268" y="26138"/>
                    </a:cubicBezTo>
                    <a:cubicBezTo>
                      <a:pt x="13014" y="25125"/>
                      <a:pt x="12804" y="24103"/>
                      <a:pt x="12647" y="23072"/>
                    </a:cubicBezTo>
                    <a:cubicBezTo>
                      <a:pt x="12346" y="21119"/>
                      <a:pt x="12222" y="19140"/>
                      <a:pt x="12274" y="17164"/>
                    </a:cubicBezTo>
                    <a:cubicBezTo>
                      <a:pt x="12331" y="16648"/>
                      <a:pt x="12401" y="16134"/>
                      <a:pt x="12483" y="15621"/>
                    </a:cubicBezTo>
                    <a:cubicBezTo>
                      <a:pt x="13030" y="17778"/>
                      <a:pt x="14093" y="19810"/>
                      <a:pt x="15571" y="21466"/>
                    </a:cubicBezTo>
                    <a:cubicBezTo>
                      <a:pt x="16357" y="22348"/>
                      <a:pt x="17255" y="23128"/>
                      <a:pt x="18252" y="23763"/>
                    </a:cubicBezTo>
                    <a:cubicBezTo>
                      <a:pt x="18327" y="23811"/>
                      <a:pt x="18408" y="23833"/>
                      <a:pt x="18487" y="23833"/>
                    </a:cubicBezTo>
                    <a:cubicBezTo>
                      <a:pt x="18746" y="23833"/>
                      <a:pt x="18978" y="23601"/>
                      <a:pt x="18863" y="23302"/>
                    </a:cubicBezTo>
                    <a:lnTo>
                      <a:pt x="16677" y="17617"/>
                    </a:lnTo>
                    <a:lnTo>
                      <a:pt x="18771" y="23063"/>
                    </a:lnTo>
                    <a:cubicBezTo>
                      <a:pt x="18616" y="22910"/>
                      <a:pt x="18464" y="22753"/>
                      <a:pt x="18322" y="22587"/>
                    </a:cubicBezTo>
                    <a:cubicBezTo>
                      <a:pt x="17569" y="21714"/>
                      <a:pt x="16931" y="20695"/>
                      <a:pt x="16357" y="19697"/>
                    </a:cubicBezTo>
                    <a:cubicBezTo>
                      <a:pt x="15254" y="17777"/>
                      <a:pt x="14374" y="15618"/>
                      <a:pt x="14261" y="13383"/>
                    </a:cubicBezTo>
                    <a:cubicBezTo>
                      <a:pt x="14244" y="13022"/>
                      <a:pt x="14251" y="12655"/>
                      <a:pt x="14279" y="12286"/>
                    </a:cubicBezTo>
                    <a:cubicBezTo>
                      <a:pt x="14034" y="11900"/>
                      <a:pt x="13768" y="11528"/>
                      <a:pt x="13476" y="11179"/>
                    </a:cubicBezTo>
                    <a:cubicBezTo>
                      <a:pt x="13947" y="9526"/>
                      <a:pt x="14518" y="7898"/>
                      <a:pt x="15158" y="6304"/>
                    </a:cubicBezTo>
                    <a:cubicBezTo>
                      <a:pt x="15430" y="5625"/>
                      <a:pt x="15715" y="4952"/>
                      <a:pt x="16009" y="4284"/>
                    </a:cubicBezTo>
                    <a:cubicBezTo>
                      <a:pt x="16227" y="5304"/>
                      <a:pt x="16578" y="6309"/>
                      <a:pt x="16940" y="7261"/>
                    </a:cubicBezTo>
                    <a:cubicBezTo>
                      <a:pt x="17943" y="9902"/>
                      <a:pt x="18977" y="12601"/>
                      <a:pt x="20672" y="14887"/>
                    </a:cubicBezTo>
                    <a:cubicBezTo>
                      <a:pt x="21246" y="15661"/>
                      <a:pt x="22189" y="16937"/>
                      <a:pt x="23282" y="16937"/>
                    </a:cubicBezTo>
                    <a:cubicBezTo>
                      <a:pt x="23477" y="16937"/>
                      <a:pt x="23677" y="16897"/>
                      <a:pt x="23880" y="16805"/>
                    </a:cubicBezTo>
                    <a:cubicBezTo>
                      <a:pt x="24061" y="16724"/>
                      <a:pt x="24182" y="16501"/>
                      <a:pt x="24093" y="16308"/>
                    </a:cubicBezTo>
                    <a:cubicBezTo>
                      <a:pt x="24038" y="16190"/>
                      <a:pt x="23987" y="16070"/>
                      <a:pt x="23938" y="15951"/>
                    </a:cubicBezTo>
                    <a:cubicBezTo>
                      <a:pt x="23708" y="15765"/>
                      <a:pt x="23482" y="15572"/>
                      <a:pt x="23269" y="15364"/>
                    </a:cubicBezTo>
                    <a:cubicBezTo>
                      <a:pt x="22645" y="14754"/>
                      <a:pt x="22113" y="14050"/>
                      <a:pt x="21668" y="13300"/>
                    </a:cubicBezTo>
                    <a:cubicBezTo>
                      <a:pt x="21066" y="12285"/>
                      <a:pt x="20623" y="11154"/>
                      <a:pt x="20206" y="10051"/>
                    </a:cubicBezTo>
                    <a:cubicBezTo>
                      <a:pt x="19742" y="8829"/>
                      <a:pt x="19343" y="7580"/>
                      <a:pt x="19051" y="6304"/>
                    </a:cubicBezTo>
                    <a:cubicBezTo>
                      <a:pt x="18765" y="5044"/>
                      <a:pt x="18560" y="3739"/>
                      <a:pt x="18588" y="2444"/>
                    </a:cubicBezTo>
                    <a:cubicBezTo>
                      <a:pt x="18590" y="2409"/>
                      <a:pt x="18592" y="2376"/>
                      <a:pt x="18593" y="2341"/>
                    </a:cubicBezTo>
                    <a:lnTo>
                      <a:pt x="15645" y="56"/>
                    </a:lnTo>
                    <a:cubicBezTo>
                      <a:pt x="15384" y="23"/>
                      <a:pt x="15122" y="4"/>
                      <a:pt x="148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6"/>
              <p:cNvSpPr/>
              <p:nvPr/>
            </p:nvSpPr>
            <p:spPr>
              <a:xfrm>
                <a:off x="3088700" y="667925"/>
                <a:ext cx="134475" cy="340250"/>
              </a:xfrm>
              <a:custGeom>
                <a:rect b="b" l="l" r="r" t="t"/>
                <a:pathLst>
                  <a:path extrusionOk="0" h="13610" w="5379">
                    <a:moveTo>
                      <a:pt x="33" y="0"/>
                    </a:moveTo>
                    <a:cubicBezTo>
                      <a:pt x="32" y="35"/>
                      <a:pt x="30" y="68"/>
                      <a:pt x="28" y="103"/>
                    </a:cubicBezTo>
                    <a:cubicBezTo>
                      <a:pt x="0" y="1399"/>
                      <a:pt x="205" y="2703"/>
                      <a:pt x="491" y="3964"/>
                    </a:cubicBezTo>
                    <a:cubicBezTo>
                      <a:pt x="783" y="5239"/>
                      <a:pt x="1182" y="6488"/>
                      <a:pt x="1646" y="7710"/>
                    </a:cubicBezTo>
                    <a:cubicBezTo>
                      <a:pt x="2063" y="8813"/>
                      <a:pt x="2506" y="9944"/>
                      <a:pt x="3108" y="10959"/>
                    </a:cubicBezTo>
                    <a:cubicBezTo>
                      <a:pt x="3553" y="11709"/>
                      <a:pt x="4084" y="12413"/>
                      <a:pt x="4708" y="13023"/>
                    </a:cubicBezTo>
                    <a:cubicBezTo>
                      <a:pt x="4922" y="13231"/>
                      <a:pt x="5147" y="13424"/>
                      <a:pt x="5378" y="13610"/>
                    </a:cubicBezTo>
                    <a:cubicBezTo>
                      <a:pt x="5332" y="13496"/>
                      <a:pt x="5290" y="13381"/>
                      <a:pt x="5249" y="13266"/>
                    </a:cubicBezTo>
                    <a:cubicBezTo>
                      <a:pt x="5242" y="13249"/>
                      <a:pt x="5236" y="13233"/>
                      <a:pt x="5230" y="13216"/>
                    </a:cubicBezTo>
                    <a:cubicBezTo>
                      <a:pt x="5193" y="13107"/>
                      <a:pt x="5158" y="12999"/>
                      <a:pt x="5126" y="12889"/>
                    </a:cubicBezTo>
                    <a:cubicBezTo>
                      <a:pt x="5118" y="12864"/>
                      <a:pt x="5111" y="12840"/>
                      <a:pt x="5103" y="12817"/>
                    </a:cubicBezTo>
                    <a:cubicBezTo>
                      <a:pt x="5072" y="12711"/>
                      <a:pt x="5044" y="12604"/>
                      <a:pt x="5017" y="12497"/>
                    </a:cubicBezTo>
                    <a:cubicBezTo>
                      <a:pt x="5010" y="12469"/>
                      <a:pt x="5002" y="12441"/>
                      <a:pt x="4996" y="12413"/>
                    </a:cubicBezTo>
                    <a:cubicBezTo>
                      <a:pt x="4969" y="12308"/>
                      <a:pt x="4946" y="12202"/>
                      <a:pt x="4923" y="12096"/>
                    </a:cubicBezTo>
                    <a:cubicBezTo>
                      <a:pt x="4916" y="12067"/>
                      <a:pt x="4910" y="12037"/>
                      <a:pt x="4904" y="12007"/>
                    </a:cubicBezTo>
                    <a:cubicBezTo>
                      <a:pt x="4882" y="11902"/>
                      <a:pt x="4863" y="11796"/>
                      <a:pt x="4844" y="11689"/>
                    </a:cubicBezTo>
                    <a:cubicBezTo>
                      <a:pt x="4838" y="11659"/>
                      <a:pt x="4832" y="11628"/>
                      <a:pt x="4827" y="11597"/>
                    </a:cubicBezTo>
                    <a:cubicBezTo>
                      <a:pt x="4809" y="11491"/>
                      <a:pt x="4792" y="11384"/>
                      <a:pt x="4776" y="11276"/>
                    </a:cubicBezTo>
                    <a:cubicBezTo>
                      <a:pt x="4772" y="11247"/>
                      <a:pt x="4767" y="11216"/>
                      <a:pt x="4763" y="11187"/>
                    </a:cubicBezTo>
                    <a:cubicBezTo>
                      <a:pt x="4748" y="11078"/>
                      <a:pt x="4734" y="10968"/>
                      <a:pt x="4720" y="10860"/>
                    </a:cubicBezTo>
                    <a:cubicBezTo>
                      <a:pt x="4717" y="10831"/>
                      <a:pt x="4713" y="10805"/>
                      <a:pt x="4709" y="10778"/>
                    </a:cubicBezTo>
                    <a:cubicBezTo>
                      <a:pt x="4697" y="10664"/>
                      <a:pt x="4684" y="10551"/>
                      <a:pt x="4672" y="10438"/>
                    </a:cubicBezTo>
                    <a:lnTo>
                      <a:pt x="4666" y="10371"/>
                    </a:lnTo>
                    <a:cubicBezTo>
                      <a:pt x="4653" y="10251"/>
                      <a:pt x="4642" y="10131"/>
                      <a:pt x="4631" y="10012"/>
                    </a:cubicBezTo>
                    <a:cubicBezTo>
                      <a:pt x="4630" y="10000"/>
                      <a:pt x="4630" y="9989"/>
                      <a:pt x="4629" y="9979"/>
                    </a:cubicBezTo>
                    <a:cubicBezTo>
                      <a:pt x="4584" y="9468"/>
                      <a:pt x="4549" y="8958"/>
                      <a:pt x="4511" y="8448"/>
                    </a:cubicBezTo>
                    <a:cubicBezTo>
                      <a:pt x="4510" y="8439"/>
                      <a:pt x="4509" y="8430"/>
                      <a:pt x="4509" y="8421"/>
                    </a:cubicBezTo>
                    <a:cubicBezTo>
                      <a:pt x="4500" y="8311"/>
                      <a:pt x="4491" y="8203"/>
                      <a:pt x="4482" y="8095"/>
                    </a:cubicBezTo>
                    <a:cubicBezTo>
                      <a:pt x="4478" y="8056"/>
                      <a:pt x="4475" y="8016"/>
                      <a:pt x="4471" y="7976"/>
                    </a:cubicBezTo>
                    <a:cubicBezTo>
                      <a:pt x="4463" y="7875"/>
                      <a:pt x="4454" y="7776"/>
                      <a:pt x="4443" y="7675"/>
                    </a:cubicBezTo>
                    <a:cubicBezTo>
                      <a:pt x="4440" y="7632"/>
                      <a:pt x="4436" y="7590"/>
                      <a:pt x="4432" y="7548"/>
                    </a:cubicBezTo>
                    <a:cubicBezTo>
                      <a:pt x="4416" y="7407"/>
                      <a:pt x="4401" y="7267"/>
                      <a:pt x="4385" y="7127"/>
                    </a:cubicBezTo>
                    <a:cubicBezTo>
                      <a:pt x="4180" y="5459"/>
                      <a:pt x="3715" y="3834"/>
                      <a:pt x="3016" y="2311"/>
                    </a:cubicBezTo>
                    <a:lnTo>
                      <a:pt x="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6"/>
              <p:cNvSpPr/>
              <p:nvPr/>
            </p:nvSpPr>
            <p:spPr>
              <a:xfrm>
                <a:off x="2640175" y="609400"/>
                <a:ext cx="356000" cy="187525"/>
              </a:xfrm>
              <a:custGeom>
                <a:rect b="b" l="l" r="r" t="t"/>
                <a:pathLst>
                  <a:path extrusionOk="0" h="7501" w="14240">
                    <a:moveTo>
                      <a:pt x="14151" y="1"/>
                    </a:moveTo>
                    <a:cubicBezTo>
                      <a:pt x="14010" y="1"/>
                      <a:pt x="13870" y="6"/>
                      <a:pt x="13728" y="13"/>
                    </a:cubicBezTo>
                    <a:cubicBezTo>
                      <a:pt x="13711" y="14"/>
                      <a:pt x="13696" y="15"/>
                      <a:pt x="13680" y="17"/>
                    </a:cubicBezTo>
                    <a:cubicBezTo>
                      <a:pt x="13343" y="37"/>
                      <a:pt x="13007" y="79"/>
                      <a:pt x="12672" y="138"/>
                    </a:cubicBezTo>
                    <a:cubicBezTo>
                      <a:pt x="12653" y="142"/>
                      <a:pt x="12632" y="146"/>
                      <a:pt x="12612" y="148"/>
                    </a:cubicBezTo>
                    <a:cubicBezTo>
                      <a:pt x="12283" y="209"/>
                      <a:pt x="11959" y="285"/>
                      <a:pt x="11636" y="373"/>
                    </a:cubicBezTo>
                    <a:cubicBezTo>
                      <a:pt x="11609" y="381"/>
                      <a:pt x="11581" y="389"/>
                      <a:pt x="11554" y="397"/>
                    </a:cubicBezTo>
                    <a:cubicBezTo>
                      <a:pt x="11242" y="485"/>
                      <a:pt x="10934" y="584"/>
                      <a:pt x="10634" y="692"/>
                    </a:cubicBezTo>
                    <a:cubicBezTo>
                      <a:pt x="10599" y="705"/>
                      <a:pt x="10565" y="717"/>
                      <a:pt x="10530" y="729"/>
                    </a:cubicBezTo>
                    <a:cubicBezTo>
                      <a:pt x="10385" y="783"/>
                      <a:pt x="10239" y="838"/>
                      <a:pt x="10097" y="894"/>
                    </a:cubicBezTo>
                    <a:cubicBezTo>
                      <a:pt x="9056" y="1308"/>
                      <a:pt x="8061" y="1823"/>
                      <a:pt x="7092" y="2381"/>
                    </a:cubicBezTo>
                    <a:cubicBezTo>
                      <a:pt x="5900" y="3068"/>
                      <a:pt x="4742" y="3810"/>
                      <a:pt x="3622" y="4608"/>
                    </a:cubicBezTo>
                    <a:cubicBezTo>
                      <a:pt x="3307" y="4833"/>
                      <a:pt x="2995" y="5061"/>
                      <a:pt x="2686" y="5295"/>
                    </a:cubicBezTo>
                    <a:cubicBezTo>
                      <a:pt x="2419" y="5497"/>
                      <a:pt x="2154" y="5704"/>
                      <a:pt x="1891" y="5912"/>
                    </a:cubicBezTo>
                    <a:cubicBezTo>
                      <a:pt x="1851" y="5944"/>
                      <a:pt x="1811" y="5974"/>
                      <a:pt x="1772" y="6006"/>
                    </a:cubicBezTo>
                    <a:cubicBezTo>
                      <a:pt x="1171" y="6485"/>
                      <a:pt x="583" y="6981"/>
                      <a:pt x="9" y="7494"/>
                    </a:cubicBezTo>
                    <a:cubicBezTo>
                      <a:pt x="6" y="7497"/>
                      <a:pt x="3" y="7498"/>
                      <a:pt x="1" y="7501"/>
                    </a:cubicBezTo>
                    <a:cubicBezTo>
                      <a:pt x="1309" y="7182"/>
                      <a:pt x="2602" y="6814"/>
                      <a:pt x="3867" y="6346"/>
                    </a:cubicBezTo>
                    <a:cubicBezTo>
                      <a:pt x="4559" y="6089"/>
                      <a:pt x="5244" y="5815"/>
                      <a:pt x="5927" y="5538"/>
                    </a:cubicBezTo>
                    <a:lnTo>
                      <a:pt x="5927" y="5537"/>
                    </a:lnTo>
                    <a:cubicBezTo>
                      <a:pt x="6595" y="5265"/>
                      <a:pt x="7275" y="5028"/>
                      <a:pt x="7933" y="4737"/>
                    </a:cubicBezTo>
                    <a:cubicBezTo>
                      <a:pt x="9172" y="4190"/>
                      <a:pt x="10337" y="3489"/>
                      <a:pt x="11401" y="2653"/>
                    </a:cubicBezTo>
                    <a:cubicBezTo>
                      <a:pt x="11939" y="2229"/>
                      <a:pt x="12452" y="1772"/>
                      <a:pt x="12939" y="1292"/>
                    </a:cubicBezTo>
                    <a:cubicBezTo>
                      <a:pt x="13316" y="918"/>
                      <a:pt x="13676" y="529"/>
                      <a:pt x="14066" y="168"/>
                    </a:cubicBezTo>
                    <a:cubicBezTo>
                      <a:pt x="14124" y="113"/>
                      <a:pt x="14182" y="56"/>
                      <a:pt x="14240" y="1"/>
                    </a:cubicBezTo>
                    <a:cubicBezTo>
                      <a:pt x="14210" y="1"/>
                      <a:pt x="14180" y="1"/>
                      <a:pt x="141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6"/>
              <p:cNvSpPr/>
              <p:nvPr/>
            </p:nvSpPr>
            <p:spPr>
              <a:xfrm>
                <a:off x="2650950" y="862500"/>
                <a:ext cx="252775" cy="232875"/>
              </a:xfrm>
              <a:custGeom>
                <a:rect b="b" l="l" r="r" t="t"/>
                <a:pathLst>
                  <a:path extrusionOk="0" h="9315" w="10111">
                    <a:moveTo>
                      <a:pt x="10111" y="0"/>
                    </a:moveTo>
                    <a:cubicBezTo>
                      <a:pt x="9714" y="106"/>
                      <a:pt x="9324" y="276"/>
                      <a:pt x="8950" y="478"/>
                    </a:cubicBezTo>
                    <a:cubicBezTo>
                      <a:pt x="8947" y="480"/>
                      <a:pt x="8945" y="482"/>
                      <a:pt x="8942" y="484"/>
                    </a:cubicBezTo>
                    <a:cubicBezTo>
                      <a:pt x="8698" y="615"/>
                      <a:pt x="8461" y="762"/>
                      <a:pt x="8234" y="917"/>
                    </a:cubicBezTo>
                    <a:cubicBezTo>
                      <a:pt x="8222" y="925"/>
                      <a:pt x="8212" y="932"/>
                      <a:pt x="8201" y="940"/>
                    </a:cubicBezTo>
                    <a:cubicBezTo>
                      <a:pt x="7983" y="1087"/>
                      <a:pt x="7776" y="1239"/>
                      <a:pt x="7579" y="1391"/>
                    </a:cubicBezTo>
                    <a:cubicBezTo>
                      <a:pt x="7559" y="1407"/>
                      <a:pt x="7539" y="1422"/>
                      <a:pt x="7519" y="1437"/>
                    </a:cubicBezTo>
                    <a:cubicBezTo>
                      <a:pt x="7426" y="1510"/>
                      <a:pt x="7335" y="1583"/>
                      <a:pt x="7247" y="1653"/>
                    </a:cubicBezTo>
                    <a:cubicBezTo>
                      <a:pt x="5239" y="3279"/>
                      <a:pt x="3390" y="5101"/>
                      <a:pt x="1733" y="7082"/>
                    </a:cubicBezTo>
                    <a:cubicBezTo>
                      <a:pt x="1540" y="7313"/>
                      <a:pt x="1351" y="7547"/>
                      <a:pt x="1164" y="7782"/>
                    </a:cubicBezTo>
                    <a:cubicBezTo>
                      <a:pt x="1080" y="7888"/>
                      <a:pt x="996" y="7994"/>
                      <a:pt x="911" y="8102"/>
                    </a:cubicBezTo>
                    <a:cubicBezTo>
                      <a:pt x="836" y="8199"/>
                      <a:pt x="762" y="8296"/>
                      <a:pt x="687" y="8393"/>
                    </a:cubicBezTo>
                    <a:cubicBezTo>
                      <a:pt x="455" y="8697"/>
                      <a:pt x="226" y="9004"/>
                      <a:pt x="1" y="9315"/>
                    </a:cubicBezTo>
                    <a:cubicBezTo>
                      <a:pt x="382" y="9071"/>
                      <a:pt x="760" y="8823"/>
                      <a:pt x="1135" y="8570"/>
                    </a:cubicBezTo>
                    <a:cubicBezTo>
                      <a:pt x="2227" y="7830"/>
                      <a:pt x="3302" y="7070"/>
                      <a:pt x="4306" y="6212"/>
                    </a:cubicBezTo>
                    <a:cubicBezTo>
                      <a:pt x="5320" y="5344"/>
                      <a:pt x="6275" y="4408"/>
                      <a:pt x="7188" y="3433"/>
                    </a:cubicBezTo>
                    <a:cubicBezTo>
                      <a:pt x="8065" y="2496"/>
                      <a:pt x="8929" y="1533"/>
                      <a:pt x="9713" y="517"/>
                    </a:cubicBezTo>
                    <a:cubicBezTo>
                      <a:pt x="9845" y="348"/>
                      <a:pt x="9978" y="175"/>
                      <a:pt x="101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6"/>
              <p:cNvSpPr/>
              <p:nvPr/>
            </p:nvSpPr>
            <p:spPr>
              <a:xfrm>
                <a:off x="2980750" y="916550"/>
                <a:ext cx="113250" cy="269425"/>
              </a:xfrm>
              <a:custGeom>
                <a:rect b="b" l="l" r="r" t="t"/>
                <a:pathLst>
                  <a:path extrusionOk="0" h="10777" w="4530">
                    <a:moveTo>
                      <a:pt x="36" y="0"/>
                    </a:moveTo>
                    <a:cubicBezTo>
                      <a:pt x="8" y="369"/>
                      <a:pt x="0" y="736"/>
                      <a:pt x="19" y="1097"/>
                    </a:cubicBezTo>
                    <a:cubicBezTo>
                      <a:pt x="132" y="3332"/>
                      <a:pt x="1010" y="5491"/>
                      <a:pt x="2115" y="7411"/>
                    </a:cubicBezTo>
                    <a:cubicBezTo>
                      <a:pt x="2689" y="8409"/>
                      <a:pt x="3326" y="9428"/>
                      <a:pt x="4079" y="10302"/>
                    </a:cubicBezTo>
                    <a:cubicBezTo>
                      <a:pt x="4222" y="10467"/>
                      <a:pt x="4373" y="10624"/>
                      <a:pt x="4529" y="10777"/>
                    </a:cubicBezTo>
                    <a:lnTo>
                      <a:pt x="2433" y="5331"/>
                    </a:lnTo>
                    <a:cubicBezTo>
                      <a:pt x="1770" y="3606"/>
                      <a:pt x="1145" y="1848"/>
                      <a:pt x="195" y="255"/>
                    </a:cubicBezTo>
                    <a:cubicBezTo>
                      <a:pt x="143" y="169"/>
                      <a:pt x="90" y="85"/>
                      <a:pt x="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6"/>
              <p:cNvSpPr/>
              <p:nvPr/>
            </p:nvSpPr>
            <p:spPr>
              <a:xfrm>
                <a:off x="2834450" y="1339275"/>
                <a:ext cx="301450" cy="185550"/>
              </a:xfrm>
              <a:custGeom>
                <a:rect b="b" l="l" r="r" t="t"/>
                <a:pathLst>
                  <a:path extrusionOk="0" h="7422" w="12058">
                    <a:moveTo>
                      <a:pt x="5115" y="0"/>
                    </a:moveTo>
                    <a:cubicBezTo>
                      <a:pt x="5075" y="0"/>
                      <a:pt x="5032" y="9"/>
                      <a:pt x="4985" y="27"/>
                    </a:cubicBezTo>
                    <a:cubicBezTo>
                      <a:pt x="4452" y="238"/>
                      <a:pt x="3947" y="521"/>
                      <a:pt x="3475" y="854"/>
                    </a:cubicBezTo>
                    <a:cubicBezTo>
                      <a:pt x="2979" y="1202"/>
                      <a:pt x="2519" y="1602"/>
                      <a:pt x="2098" y="2026"/>
                    </a:cubicBezTo>
                    <a:cubicBezTo>
                      <a:pt x="1697" y="2432"/>
                      <a:pt x="1336" y="2879"/>
                      <a:pt x="1019" y="3354"/>
                    </a:cubicBezTo>
                    <a:cubicBezTo>
                      <a:pt x="719" y="3802"/>
                      <a:pt x="412" y="4292"/>
                      <a:pt x="228" y="4802"/>
                    </a:cubicBezTo>
                    <a:cubicBezTo>
                      <a:pt x="64" y="5259"/>
                      <a:pt x="0" y="5821"/>
                      <a:pt x="348" y="6213"/>
                    </a:cubicBezTo>
                    <a:cubicBezTo>
                      <a:pt x="601" y="6498"/>
                      <a:pt x="977" y="6616"/>
                      <a:pt x="1352" y="6616"/>
                    </a:cubicBezTo>
                    <a:cubicBezTo>
                      <a:pt x="1502" y="6616"/>
                      <a:pt x="1650" y="6597"/>
                      <a:pt x="1791" y="6563"/>
                    </a:cubicBezTo>
                    <a:cubicBezTo>
                      <a:pt x="2773" y="6323"/>
                      <a:pt x="3437" y="5451"/>
                      <a:pt x="4003" y="4676"/>
                    </a:cubicBezTo>
                    <a:cubicBezTo>
                      <a:pt x="4318" y="4247"/>
                      <a:pt x="4617" y="3808"/>
                      <a:pt x="4902" y="3359"/>
                    </a:cubicBezTo>
                    <a:lnTo>
                      <a:pt x="4902" y="3359"/>
                    </a:lnTo>
                    <a:cubicBezTo>
                      <a:pt x="4873" y="3561"/>
                      <a:pt x="4845" y="3763"/>
                      <a:pt x="4823" y="3966"/>
                    </a:cubicBezTo>
                    <a:cubicBezTo>
                      <a:pt x="4721" y="4919"/>
                      <a:pt x="4615" y="6117"/>
                      <a:pt x="5334" y="6871"/>
                    </a:cubicBezTo>
                    <a:cubicBezTo>
                      <a:pt x="5663" y="7214"/>
                      <a:pt x="6135" y="7422"/>
                      <a:pt x="6589" y="7422"/>
                    </a:cubicBezTo>
                    <a:cubicBezTo>
                      <a:pt x="7014" y="7422"/>
                      <a:pt x="7423" y="7240"/>
                      <a:pt x="7683" y="6817"/>
                    </a:cubicBezTo>
                    <a:cubicBezTo>
                      <a:pt x="7982" y="6329"/>
                      <a:pt x="7990" y="5740"/>
                      <a:pt x="7972" y="5185"/>
                    </a:cubicBezTo>
                    <a:cubicBezTo>
                      <a:pt x="7957" y="4696"/>
                      <a:pt x="7893" y="4208"/>
                      <a:pt x="7786" y="3731"/>
                    </a:cubicBezTo>
                    <a:cubicBezTo>
                      <a:pt x="7679" y="3260"/>
                      <a:pt x="7531" y="2803"/>
                      <a:pt x="7348" y="2360"/>
                    </a:cubicBezTo>
                    <a:lnTo>
                      <a:pt x="7348" y="2360"/>
                    </a:lnTo>
                    <a:cubicBezTo>
                      <a:pt x="8521" y="2973"/>
                      <a:pt x="9913" y="3207"/>
                      <a:pt x="11217" y="3244"/>
                    </a:cubicBezTo>
                    <a:cubicBezTo>
                      <a:pt x="11234" y="3244"/>
                      <a:pt x="11251" y="3244"/>
                      <a:pt x="11268" y="3244"/>
                    </a:cubicBezTo>
                    <a:cubicBezTo>
                      <a:pt x="11523" y="3244"/>
                      <a:pt x="11751" y="3185"/>
                      <a:pt x="11903" y="2956"/>
                    </a:cubicBezTo>
                    <a:cubicBezTo>
                      <a:pt x="12057" y="2719"/>
                      <a:pt x="12027" y="2424"/>
                      <a:pt x="11959" y="2163"/>
                    </a:cubicBezTo>
                    <a:cubicBezTo>
                      <a:pt x="11840" y="1699"/>
                      <a:pt x="11557" y="1299"/>
                      <a:pt x="11196" y="988"/>
                    </a:cubicBezTo>
                    <a:cubicBezTo>
                      <a:pt x="10425" y="328"/>
                      <a:pt x="9331" y="171"/>
                      <a:pt x="8356" y="89"/>
                    </a:cubicBezTo>
                    <a:cubicBezTo>
                      <a:pt x="8022" y="61"/>
                      <a:pt x="7687" y="48"/>
                      <a:pt x="7352" y="48"/>
                    </a:cubicBezTo>
                    <a:cubicBezTo>
                      <a:pt x="7309" y="48"/>
                      <a:pt x="7266" y="48"/>
                      <a:pt x="7223" y="48"/>
                    </a:cubicBezTo>
                    <a:cubicBezTo>
                      <a:pt x="7023" y="50"/>
                      <a:pt x="6824" y="55"/>
                      <a:pt x="6625" y="65"/>
                    </a:cubicBezTo>
                    <a:cubicBezTo>
                      <a:pt x="6203" y="88"/>
                      <a:pt x="5791" y="129"/>
                      <a:pt x="5386" y="224"/>
                    </a:cubicBezTo>
                    <a:cubicBezTo>
                      <a:pt x="5354" y="101"/>
                      <a:pt x="5255" y="0"/>
                      <a:pt x="5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0" name="Google Shape;1150;p16"/>
          <p:cNvGrpSpPr/>
          <p:nvPr/>
        </p:nvGrpSpPr>
        <p:grpSpPr>
          <a:xfrm>
            <a:off x="141758" y="4555788"/>
            <a:ext cx="1143094" cy="600150"/>
            <a:chOff x="1181975" y="2795625"/>
            <a:chExt cx="884200" cy="464225"/>
          </a:xfrm>
        </p:grpSpPr>
        <p:sp>
          <p:nvSpPr>
            <p:cNvPr id="1151" name="Google Shape;1151;p16"/>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6"/>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6"/>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6"/>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6"/>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 name="Google Shape;1156;p16"/>
          <p:cNvGrpSpPr/>
          <p:nvPr/>
        </p:nvGrpSpPr>
        <p:grpSpPr>
          <a:xfrm>
            <a:off x="297950" y="2699778"/>
            <a:ext cx="354810" cy="559815"/>
            <a:chOff x="4278075" y="1512103"/>
            <a:chExt cx="354810" cy="559815"/>
          </a:xfrm>
        </p:grpSpPr>
        <p:sp>
          <p:nvSpPr>
            <p:cNvPr id="1157" name="Google Shape;1157;p16"/>
            <p:cNvSpPr/>
            <p:nvPr/>
          </p:nvSpPr>
          <p:spPr>
            <a:xfrm flipH="1" rot="-329710">
              <a:off x="4290726" y="1783291"/>
              <a:ext cx="262297" cy="276704"/>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6"/>
            <p:cNvSpPr/>
            <p:nvPr/>
          </p:nvSpPr>
          <p:spPr>
            <a:xfrm rot="329728">
              <a:off x="4489472" y="1518356"/>
              <a:ext cx="137160" cy="13716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2">
    <p:spTree>
      <p:nvGrpSpPr>
        <p:cNvPr id="1159" name="Shape 1159"/>
        <p:cNvGrpSpPr/>
        <p:nvPr/>
      </p:nvGrpSpPr>
      <p:grpSpPr>
        <a:xfrm>
          <a:off x="0" y="0"/>
          <a:ext cx="0" cy="0"/>
          <a:chOff x="0" y="0"/>
          <a:chExt cx="0" cy="0"/>
        </a:xfrm>
      </p:grpSpPr>
      <p:sp>
        <p:nvSpPr>
          <p:cNvPr id="1160" name="Google Shape;1160;p17"/>
          <p:cNvSpPr txBox="1"/>
          <p:nvPr>
            <p:ph type="title"/>
          </p:nvPr>
        </p:nvSpPr>
        <p:spPr>
          <a:xfrm>
            <a:off x="717750" y="463300"/>
            <a:ext cx="7708500" cy="5649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1161" name="Google Shape;1161;p17"/>
          <p:cNvSpPr txBox="1"/>
          <p:nvPr>
            <p:ph idx="1" type="subTitle"/>
          </p:nvPr>
        </p:nvSpPr>
        <p:spPr>
          <a:xfrm>
            <a:off x="780275" y="1361825"/>
            <a:ext cx="2103000" cy="512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62" name="Google Shape;1162;p17"/>
          <p:cNvSpPr txBox="1"/>
          <p:nvPr>
            <p:ph idx="2" type="subTitle"/>
          </p:nvPr>
        </p:nvSpPr>
        <p:spPr>
          <a:xfrm>
            <a:off x="780263" y="1810512"/>
            <a:ext cx="2103000" cy="96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63" name="Google Shape;1163;p17"/>
          <p:cNvSpPr txBox="1"/>
          <p:nvPr>
            <p:ph idx="3" type="subTitle"/>
          </p:nvPr>
        </p:nvSpPr>
        <p:spPr>
          <a:xfrm>
            <a:off x="3430513" y="1361825"/>
            <a:ext cx="2191500" cy="512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64" name="Google Shape;1164;p17"/>
          <p:cNvSpPr txBox="1"/>
          <p:nvPr>
            <p:ph idx="4" type="subTitle"/>
          </p:nvPr>
        </p:nvSpPr>
        <p:spPr>
          <a:xfrm>
            <a:off x="3430500" y="1810512"/>
            <a:ext cx="2191500" cy="96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65" name="Google Shape;1165;p17"/>
          <p:cNvSpPr txBox="1"/>
          <p:nvPr>
            <p:ph idx="5" type="subTitle"/>
          </p:nvPr>
        </p:nvSpPr>
        <p:spPr>
          <a:xfrm>
            <a:off x="6169250" y="1361825"/>
            <a:ext cx="2194500" cy="512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66" name="Google Shape;1166;p17"/>
          <p:cNvSpPr txBox="1"/>
          <p:nvPr>
            <p:ph idx="6" type="subTitle"/>
          </p:nvPr>
        </p:nvSpPr>
        <p:spPr>
          <a:xfrm>
            <a:off x="6169238" y="1810512"/>
            <a:ext cx="2194500" cy="96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67" name="Google Shape;1167;p17"/>
          <p:cNvSpPr txBox="1"/>
          <p:nvPr>
            <p:ph idx="7" type="subTitle"/>
          </p:nvPr>
        </p:nvSpPr>
        <p:spPr>
          <a:xfrm>
            <a:off x="780275" y="2962656"/>
            <a:ext cx="2103000" cy="512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68" name="Google Shape;1168;p17"/>
          <p:cNvSpPr txBox="1"/>
          <p:nvPr>
            <p:ph idx="8" type="subTitle"/>
          </p:nvPr>
        </p:nvSpPr>
        <p:spPr>
          <a:xfrm>
            <a:off x="780263" y="3401568"/>
            <a:ext cx="2103000" cy="96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69" name="Google Shape;1169;p17"/>
          <p:cNvSpPr txBox="1"/>
          <p:nvPr>
            <p:ph idx="9" type="subTitle"/>
          </p:nvPr>
        </p:nvSpPr>
        <p:spPr>
          <a:xfrm>
            <a:off x="3430513" y="2962656"/>
            <a:ext cx="2191500" cy="512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70" name="Google Shape;1170;p17"/>
          <p:cNvSpPr txBox="1"/>
          <p:nvPr>
            <p:ph idx="13" type="subTitle"/>
          </p:nvPr>
        </p:nvSpPr>
        <p:spPr>
          <a:xfrm>
            <a:off x="3430500" y="3401568"/>
            <a:ext cx="2191500" cy="96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71" name="Google Shape;1171;p17"/>
          <p:cNvSpPr txBox="1"/>
          <p:nvPr>
            <p:ph idx="14" type="subTitle"/>
          </p:nvPr>
        </p:nvSpPr>
        <p:spPr>
          <a:xfrm>
            <a:off x="6169250" y="2962656"/>
            <a:ext cx="2194500" cy="512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18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72" name="Google Shape;1172;p17"/>
          <p:cNvSpPr txBox="1"/>
          <p:nvPr>
            <p:ph idx="15" type="subTitle"/>
          </p:nvPr>
        </p:nvSpPr>
        <p:spPr>
          <a:xfrm>
            <a:off x="6169238" y="3401568"/>
            <a:ext cx="2194500" cy="966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1173" name="Google Shape;1173;p17"/>
          <p:cNvSpPr/>
          <p:nvPr/>
        </p:nvSpPr>
        <p:spPr>
          <a:xfrm rot="3143967">
            <a:off x="6742924" y="576560"/>
            <a:ext cx="4850457" cy="1811775"/>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7"/>
          <p:cNvSpPr/>
          <p:nvPr/>
        </p:nvSpPr>
        <p:spPr>
          <a:xfrm rot="5400000">
            <a:off x="-774625" y="3109525"/>
            <a:ext cx="3218000" cy="1668750"/>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7"/>
          <p:cNvSpPr/>
          <p:nvPr/>
        </p:nvSpPr>
        <p:spPr>
          <a:xfrm flipH="1" rot="10800000">
            <a:off x="-591087" y="0"/>
            <a:ext cx="2324025" cy="903225"/>
          </a:xfrm>
          <a:custGeom>
            <a:rect b="b" l="l" r="r" t="t"/>
            <a:pathLst>
              <a:path extrusionOk="0" h="36129" w="92961">
                <a:moveTo>
                  <a:pt x="57435" y="0"/>
                </a:moveTo>
                <a:cubicBezTo>
                  <a:pt x="55038" y="0"/>
                  <a:pt x="52652" y="403"/>
                  <a:pt x="50409" y="1303"/>
                </a:cubicBezTo>
                <a:cubicBezTo>
                  <a:pt x="45895" y="3112"/>
                  <a:pt x="42072" y="6136"/>
                  <a:pt x="38217" y="9027"/>
                </a:cubicBezTo>
                <a:cubicBezTo>
                  <a:pt x="34527" y="11792"/>
                  <a:pt x="30640" y="14412"/>
                  <a:pt x="26087" y="15486"/>
                </a:cubicBezTo>
                <a:cubicBezTo>
                  <a:pt x="24459" y="15869"/>
                  <a:pt x="22730" y="16095"/>
                  <a:pt x="21022" y="16095"/>
                </a:cubicBezTo>
                <a:cubicBezTo>
                  <a:pt x="20208" y="16095"/>
                  <a:pt x="19398" y="16044"/>
                  <a:pt x="18607" y="15934"/>
                </a:cubicBezTo>
                <a:cubicBezTo>
                  <a:pt x="17378" y="15762"/>
                  <a:pt x="16162" y="15465"/>
                  <a:pt x="14961" y="15160"/>
                </a:cubicBezTo>
                <a:cubicBezTo>
                  <a:pt x="11229" y="14214"/>
                  <a:pt x="7552" y="13003"/>
                  <a:pt x="3979" y="11569"/>
                </a:cubicBezTo>
                <a:cubicBezTo>
                  <a:pt x="2648" y="11034"/>
                  <a:pt x="1312" y="10470"/>
                  <a:pt x="0" y="9853"/>
                </a:cubicBezTo>
                <a:lnTo>
                  <a:pt x="0" y="36128"/>
                </a:lnTo>
                <a:lnTo>
                  <a:pt x="92961" y="36128"/>
                </a:lnTo>
                <a:cubicBezTo>
                  <a:pt x="92516" y="33832"/>
                  <a:pt x="91819" y="31576"/>
                  <a:pt x="90943" y="29407"/>
                </a:cubicBezTo>
                <a:lnTo>
                  <a:pt x="90943" y="29408"/>
                </a:lnTo>
                <a:cubicBezTo>
                  <a:pt x="89757" y="26470"/>
                  <a:pt x="88250" y="23667"/>
                  <a:pt x="86570" y="20984"/>
                </a:cubicBezTo>
                <a:cubicBezTo>
                  <a:pt x="84957" y="18405"/>
                  <a:pt x="83128" y="16008"/>
                  <a:pt x="81300" y="13584"/>
                </a:cubicBezTo>
                <a:cubicBezTo>
                  <a:pt x="77735" y="8860"/>
                  <a:pt x="73109" y="4814"/>
                  <a:pt x="67707" y="2334"/>
                </a:cubicBezTo>
                <a:cubicBezTo>
                  <a:pt x="64533" y="877"/>
                  <a:pt x="60971" y="0"/>
                  <a:pt x="57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7"/>
          <p:cNvSpPr/>
          <p:nvPr/>
        </p:nvSpPr>
        <p:spPr>
          <a:xfrm rot="329728">
            <a:off x="279147" y="909481"/>
            <a:ext cx="137160" cy="13716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7"/>
          <p:cNvSpPr/>
          <p:nvPr/>
        </p:nvSpPr>
        <p:spPr>
          <a:xfrm flipH="1" rot="-329710">
            <a:off x="7584551" y="174666"/>
            <a:ext cx="262297" cy="276704"/>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 name="Google Shape;1178;p17"/>
          <p:cNvGrpSpPr/>
          <p:nvPr/>
        </p:nvGrpSpPr>
        <p:grpSpPr>
          <a:xfrm rot="5400000">
            <a:off x="-257848" y="1859229"/>
            <a:ext cx="1085090" cy="569697"/>
            <a:chOff x="1181975" y="2795625"/>
            <a:chExt cx="884200" cy="464225"/>
          </a:xfrm>
        </p:grpSpPr>
        <p:sp>
          <p:nvSpPr>
            <p:cNvPr id="1179" name="Google Shape;1179;p17"/>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7"/>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7"/>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7"/>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7"/>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 name="Google Shape;1184;p17"/>
          <p:cNvGrpSpPr/>
          <p:nvPr/>
        </p:nvGrpSpPr>
        <p:grpSpPr>
          <a:xfrm rot="10800000">
            <a:off x="8430781" y="885759"/>
            <a:ext cx="891739" cy="877508"/>
            <a:chOff x="1553050" y="774650"/>
            <a:chExt cx="703375" cy="692150"/>
          </a:xfrm>
        </p:grpSpPr>
        <p:sp>
          <p:nvSpPr>
            <p:cNvPr id="1185" name="Google Shape;1185;p17"/>
            <p:cNvSpPr/>
            <p:nvPr/>
          </p:nvSpPr>
          <p:spPr>
            <a:xfrm>
              <a:off x="2130625" y="1029650"/>
              <a:ext cx="1175" cy="1225"/>
            </a:xfrm>
            <a:custGeom>
              <a:rect b="b" l="l" r="r" t="t"/>
              <a:pathLst>
                <a:path extrusionOk="0" h="49" w="47">
                  <a:moveTo>
                    <a:pt x="0" y="0"/>
                  </a:moveTo>
                  <a:cubicBezTo>
                    <a:pt x="17" y="15"/>
                    <a:pt x="32" y="31"/>
                    <a:pt x="46" y="49"/>
                  </a:cubicBezTo>
                  <a:cubicBezTo>
                    <a:pt x="32" y="31"/>
                    <a:pt x="17" y="1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7"/>
            <p:cNvSpPr/>
            <p:nvPr/>
          </p:nvSpPr>
          <p:spPr>
            <a:xfrm>
              <a:off x="2125900" y="1027600"/>
              <a:ext cx="1200" cy="200"/>
            </a:xfrm>
            <a:custGeom>
              <a:rect b="b" l="l" r="r" t="t"/>
              <a:pathLst>
                <a:path extrusionOk="0" h="8" w="48">
                  <a:moveTo>
                    <a:pt x="0" y="0"/>
                  </a:moveTo>
                  <a:cubicBezTo>
                    <a:pt x="17" y="2"/>
                    <a:pt x="32" y="4"/>
                    <a:pt x="48" y="8"/>
                  </a:cubicBezTo>
                  <a:cubicBezTo>
                    <a:pt x="32" y="4"/>
                    <a:pt x="17" y="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7"/>
            <p:cNvSpPr/>
            <p:nvPr/>
          </p:nvSpPr>
          <p:spPr>
            <a:xfrm>
              <a:off x="1553050" y="774650"/>
              <a:ext cx="581250" cy="521425"/>
            </a:xfrm>
            <a:custGeom>
              <a:rect b="b" l="l" r="r" t="t"/>
              <a:pathLst>
                <a:path extrusionOk="0" h="20857" w="23250">
                  <a:moveTo>
                    <a:pt x="23224" y="10384"/>
                  </a:moveTo>
                  <a:lnTo>
                    <a:pt x="23224" y="10384"/>
                  </a:lnTo>
                  <a:cubicBezTo>
                    <a:pt x="23230" y="10406"/>
                    <a:pt x="23235" y="10428"/>
                    <a:pt x="23237" y="10449"/>
                  </a:cubicBezTo>
                  <a:lnTo>
                    <a:pt x="23237" y="10449"/>
                  </a:lnTo>
                  <a:cubicBezTo>
                    <a:pt x="23238" y="10449"/>
                    <a:pt x="23238" y="10449"/>
                    <a:pt x="23238" y="10449"/>
                  </a:cubicBezTo>
                  <a:cubicBezTo>
                    <a:pt x="23235" y="10428"/>
                    <a:pt x="23231" y="10406"/>
                    <a:pt x="23224" y="10384"/>
                  </a:cubicBezTo>
                  <a:close/>
                  <a:moveTo>
                    <a:pt x="0" y="1"/>
                  </a:moveTo>
                  <a:lnTo>
                    <a:pt x="0" y="279"/>
                  </a:lnTo>
                  <a:lnTo>
                    <a:pt x="1" y="279"/>
                  </a:lnTo>
                  <a:cubicBezTo>
                    <a:pt x="342" y="449"/>
                    <a:pt x="691" y="602"/>
                    <a:pt x="1037" y="763"/>
                  </a:cubicBezTo>
                  <a:cubicBezTo>
                    <a:pt x="1506" y="980"/>
                    <a:pt x="1967" y="1213"/>
                    <a:pt x="2432" y="1436"/>
                  </a:cubicBezTo>
                  <a:cubicBezTo>
                    <a:pt x="3374" y="1893"/>
                    <a:pt x="4303" y="2383"/>
                    <a:pt x="5202" y="2920"/>
                  </a:cubicBezTo>
                  <a:cubicBezTo>
                    <a:pt x="6163" y="3495"/>
                    <a:pt x="7090" y="4125"/>
                    <a:pt x="7983" y="4802"/>
                  </a:cubicBezTo>
                  <a:cubicBezTo>
                    <a:pt x="7960" y="4824"/>
                    <a:pt x="7936" y="4844"/>
                    <a:pt x="7915" y="4868"/>
                  </a:cubicBezTo>
                  <a:cubicBezTo>
                    <a:pt x="7777" y="5020"/>
                    <a:pt x="7668" y="5198"/>
                    <a:pt x="7580" y="5385"/>
                  </a:cubicBezTo>
                  <a:cubicBezTo>
                    <a:pt x="7865" y="5720"/>
                    <a:pt x="8091" y="6114"/>
                    <a:pt x="8280" y="6515"/>
                  </a:cubicBezTo>
                  <a:cubicBezTo>
                    <a:pt x="8752" y="7507"/>
                    <a:pt x="9027" y="8599"/>
                    <a:pt x="9237" y="9675"/>
                  </a:cubicBezTo>
                  <a:cubicBezTo>
                    <a:pt x="9448" y="10758"/>
                    <a:pt x="9585" y="11855"/>
                    <a:pt x="9650" y="12957"/>
                  </a:cubicBezTo>
                  <a:cubicBezTo>
                    <a:pt x="9698" y="13789"/>
                    <a:pt x="9727" y="14646"/>
                    <a:pt x="9604" y="15474"/>
                  </a:cubicBezTo>
                  <a:cubicBezTo>
                    <a:pt x="9843" y="15988"/>
                    <a:pt x="10083" y="16501"/>
                    <a:pt x="10319" y="17018"/>
                  </a:cubicBezTo>
                  <a:cubicBezTo>
                    <a:pt x="10368" y="17127"/>
                    <a:pt x="10475" y="17177"/>
                    <a:pt x="10586" y="17177"/>
                  </a:cubicBezTo>
                  <a:cubicBezTo>
                    <a:pt x="10732" y="17177"/>
                    <a:pt x="10885" y="17089"/>
                    <a:pt x="10916" y="16938"/>
                  </a:cubicBezTo>
                  <a:cubicBezTo>
                    <a:pt x="11099" y="16042"/>
                    <a:pt x="11235" y="15138"/>
                    <a:pt x="11307" y="14226"/>
                  </a:cubicBezTo>
                  <a:cubicBezTo>
                    <a:pt x="11435" y="12618"/>
                    <a:pt x="11344" y="10988"/>
                    <a:pt x="10943" y="9423"/>
                  </a:cubicBezTo>
                  <a:cubicBezTo>
                    <a:pt x="10735" y="8611"/>
                    <a:pt x="10455" y="7808"/>
                    <a:pt x="10091" y="7052"/>
                  </a:cubicBezTo>
                  <a:cubicBezTo>
                    <a:pt x="9931" y="6721"/>
                    <a:pt x="9751" y="6385"/>
                    <a:pt x="9542" y="6069"/>
                  </a:cubicBezTo>
                  <a:lnTo>
                    <a:pt x="9542" y="6069"/>
                  </a:lnTo>
                  <a:cubicBezTo>
                    <a:pt x="11023" y="7350"/>
                    <a:pt x="12387" y="8768"/>
                    <a:pt x="13610" y="10297"/>
                  </a:cubicBezTo>
                  <a:cubicBezTo>
                    <a:pt x="14772" y="11747"/>
                    <a:pt x="15797" y="13310"/>
                    <a:pt x="16675" y="14948"/>
                  </a:cubicBezTo>
                  <a:cubicBezTo>
                    <a:pt x="17112" y="15763"/>
                    <a:pt x="17511" y="16597"/>
                    <a:pt x="17870" y="17449"/>
                  </a:cubicBezTo>
                  <a:cubicBezTo>
                    <a:pt x="18084" y="17955"/>
                    <a:pt x="18279" y="18468"/>
                    <a:pt x="18479" y="18979"/>
                  </a:cubicBezTo>
                  <a:cubicBezTo>
                    <a:pt x="18379" y="19043"/>
                    <a:pt x="18287" y="19121"/>
                    <a:pt x="18208" y="19216"/>
                  </a:cubicBezTo>
                  <a:cubicBezTo>
                    <a:pt x="17820" y="19677"/>
                    <a:pt x="17736" y="20305"/>
                    <a:pt x="17905" y="20856"/>
                  </a:cubicBezTo>
                  <a:cubicBezTo>
                    <a:pt x="18376" y="20473"/>
                    <a:pt x="18889" y="20135"/>
                    <a:pt x="19431" y="19850"/>
                  </a:cubicBezTo>
                  <a:lnTo>
                    <a:pt x="19443" y="19843"/>
                  </a:lnTo>
                  <a:cubicBezTo>
                    <a:pt x="19581" y="19772"/>
                    <a:pt x="19720" y="19703"/>
                    <a:pt x="19861" y="19638"/>
                  </a:cubicBezTo>
                  <a:cubicBezTo>
                    <a:pt x="19863" y="19636"/>
                    <a:pt x="19867" y="19634"/>
                    <a:pt x="19871" y="19632"/>
                  </a:cubicBezTo>
                  <a:cubicBezTo>
                    <a:pt x="20228" y="19468"/>
                    <a:pt x="20594" y="19326"/>
                    <a:pt x="20966" y="19207"/>
                  </a:cubicBezTo>
                  <a:cubicBezTo>
                    <a:pt x="20950" y="19189"/>
                    <a:pt x="20935" y="19170"/>
                    <a:pt x="20918" y="19153"/>
                  </a:cubicBezTo>
                  <a:cubicBezTo>
                    <a:pt x="20599" y="18821"/>
                    <a:pt x="20174" y="18624"/>
                    <a:pt x="19719" y="18576"/>
                  </a:cubicBezTo>
                  <a:cubicBezTo>
                    <a:pt x="19663" y="18570"/>
                    <a:pt x="19607" y="18567"/>
                    <a:pt x="19550" y="18567"/>
                  </a:cubicBezTo>
                  <a:cubicBezTo>
                    <a:pt x="19426" y="18567"/>
                    <a:pt x="19300" y="18582"/>
                    <a:pt x="19181" y="18615"/>
                  </a:cubicBezTo>
                  <a:cubicBezTo>
                    <a:pt x="18968" y="17975"/>
                    <a:pt x="18706" y="17353"/>
                    <a:pt x="18435" y="16735"/>
                  </a:cubicBezTo>
                  <a:cubicBezTo>
                    <a:pt x="18009" y="15765"/>
                    <a:pt x="17531" y="14817"/>
                    <a:pt x="17004" y="13898"/>
                  </a:cubicBezTo>
                  <a:cubicBezTo>
                    <a:pt x="16195" y="12482"/>
                    <a:pt x="15273" y="11131"/>
                    <a:pt x="14254" y="9859"/>
                  </a:cubicBezTo>
                  <a:lnTo>
                    <a:pt x="14254" y="9859"/>
                  </a:lnTo>
                  <a:cubicBezTo>
                    <a:pt x="15379" y="10429"/>
                    <a:pt x="16562" y="10873"/>
                    <a:pt x="17819" y="11070"/>
                  </a:cubicBezTo>
                  <a:cubicBezTo>
                    <a:pt x="18285" y="11143"/>
                    <a:pt x="18751" y="11189"/>
                    <a:pt x="19219" y="11189"/>
                  </a:cubicBezTo>
                  <a:cubicBezTo>
                    <a:pt x="19496" y="11189"/>
                    <a:pt x="19773" y="11173"/>
                    <a:pt x="20051" y="11136"/>
                  </a:cubicBezTo>
                  <a:cubicBezTo>
                    <a:pt x="20076" y="11134"/>
                    <a:pt x="20100" y="11128"/>
                    <a:pt x="20123" y="11126"/>
                  </a:cubicBezTo>
                  <a:cubicBezTo>
                    <a:pt x="20362" y="11151"/>
                    <a:pt x="20602" y="11164"/>
                    <a:pt x="20842" y="11164"/>
                  </a:cubicBezTo>
                  <a:cubicBezTo>
                    <a:pt x="21580" y="11164"/>
                    <a:pt x="22312" y="11039"/>
                    <a:pt x="22983" y="10760"/>
                  </a:cubicBezTo>
                  <a:lnTo>
                    <a:pt x="22987" y="10759"/>
                  </a:lnTo>
                  <a:cubicBezTo>
                    <a:pt x="23014" y="10747"/>
                    <a:pt x="23042" y="10737"/>
                    <a:pt x="23069" y="10726"/>
                  </a:cubicBezTo>
                  <a:cubicBezTo>
                    <a:pt x="23202" y="10667"/>
                    <a:pt x="23249" y="10559"/>
                    <a:pt x="23237" y="10449"/>
                  </a:cubicBezTo>
                  <a:lnTo>
                    <a:pt x="23237" y="10449"/>
                  </a:lnTo>
                  <a:cubicBezTo>
                    <a:pt x="23131" y="10452"/>
                    <a:pt x="23024" y="10454"/>
                    <a:pt x="22918" y="10454"/>
                  </a:cubicBezTo>
                  <a:cubicBezTo>
                    <a:pt x="21245" y="10454"/>
                    <a:pt x="19570" y="10105"/>
                    <a:pt x="17960" y="9696"/>
                  </a:cubicBezTo>
                  <a:cubicBezTo>
                    <a:pt x="17140" y="9488"/>
                    <a:pt x="16324" y="9259"/>
                    <a:pt x="15508" y="9031"/>
                  </a:cubicBezTo>
                  <a:cubicBezTo>
                    <a:pt x="14969" y="8881"/>
                    <a:pt x="14347" y="8694"/>
                    <a:pt x="13865" y="8355"/>
                  </a:cubicBezTo>
                  <a:cubicBezTo>
                    <a:pt x="14025" y="8232"/>
                    <a:pt x="14207" y="8142"/>
                    <a:pt x="14401" y="8094"/>
                  </a:cubicBezTo>
                  <a:lnTo>
                    <a:pt x="14401" y="8094"/>
                  </a:lnTo>
                  <a:cubicBezTo>
                    <a:pt x="14167" y="8149"/>
                    <a:pt x="13952" y="8264"/>
                    <a:pt x="13771" y="8428"/>
                  </a:cubicBezTo>
                  <a:cubicBezTo>
                    <a:pt x="13615" y="8567"/>
                    <a:pt x="13528" y="8739"/>
                    <a:pt x="13475" y="8928"/>
                  </a:cubicBezTo>
                  <a:cubicBezTo>
                    <a:pt x="12304" y="7574"/>
                    <a:pt x="11019" y="6318"/>
                    <a:pt x="9633" y="5185"/>
                  </a:cubicBezTo>
                  <a:cubicBezTo>
                    <a:pt x="9569" y="5132"/>
                    <a:pt x="9503" y="5081"/>
                    <a:pt x="9438" y="5028"/>
                  </a:cubicBezTo>
                  <a:lnTo>
                    <a:pt x="9438" y="5028"/>
                  </a:lnTo>
                  <a:cubicBezTo>
                    <a:pt x="10085" y="5216"/>
                    <a:pt x="10767" y="5308"/>
                    <a:pt x="11427" y="5366"/>
                  </a:cubicBezTo>
                  <a:cubicBezTo>
                    <a:pt x="11908" y="5408"/>
                    <a:pt x="12389" y="5429"/>
                    <a:pt x="12871" y="5429"/>
                  </a:cubicBezTo>
                  <a:cubicBezTo>
                    <a:pt x="16391" y="5429"/>
                    <a:pt x="19895" y="4314"/>
                    <a:pt x="22794" y="2315"/>
                  </a:cubicBezTo>
                  <a:cubicBezTo>
                    <a:pt x="22940" y="2214"/>
                    <a:pt x="23005" y="2051"/>
                    <a:pt x="22939" y="1884"/>
                  </a:cubicBezTo>
                  <a:cubicBezTo>
                    <a:pt x="22892" y="1767"/>
                    <a:pt x="22756" y="1662"/>
                    <a:pt x="22621" y="1662"/>
                  </a:cubicBezTo>
                  <a:cubicBezTo>
                    <a:pt x="22591" y="1662"/>
                    <a:pt x="22562" y="1667"/>
                    <a:pt x="22533" y="1678"/>
                  </a:cubicBezTo>
                  <a:cubicBezTo>
                    <a:pt x="22205" y="1808"/>
                    <a:pt x="21859" y="1878"/>
                    <a:pt x="21511" y="1878"/>
                  </a:cubicBezTo>
                  <a:cubicBezTo>
                    <a:pt x="21496" y="1878"/>
                    <a:pt x="21481" y="1878"/>
                    <a:pt x="21466" y="1878"/>
                  </a:cubicBezTo>
                  <a:cubicBezTo>
                    <a:pt x="20842" y="2077"/>
                    <a:pt x="20216" y="2274"/>
                    <a:pt x="19587" y="2457"/>
                  </a:cubicBezTo>
                  <a:cubicBezTo>
                    <a:pt x="18595" y="2746"/>
                    <a:pt x="17593" y="3012"/>
                    <a:pt x="16589" y="3262"/>
                  </a:cubicBezTo>
                  <a:cubicBezTo>
                    <a:pt x="15563" y="3518"/>
                    <a:pt x="14519" y="3749"/>
                    <a:pt x="13467" y="3859"/>
                  </a:cubicBezTo>
                  <a:cubicBezTo>
                    <a:pt x="13077" y="3900"/>
                    <a:pt x="12679" y="3924"/>
                    <a:pt x="12281" y="3924"/>
                  </a:cubicBezTo>
                  <a:cubicBezTo>
                    <a:pt x="11264" y="3924"/>
                    <a:pt x="10244" y="3769"/>
                    <a:pt x="9344" y="3345"/>
                  </a:cubicBezTo>
                  <a:cubicBezTo>
                    <a:pt x="9206" y="3514"/>
                    <a:pt x="9083" y="3696"/>
                    <a:pt x="8979" y="3888"/>
                  </a:cubicBezTo>
                  <a:cubicBezTo>
                    <a:pt x="8881" y="4064"/>
                    <a:pt x="8792" y="4261"/>
                    <a:pt x="8683" y="4439"/>
                  </a:cubicBezTo>
                  <a:cubicBezTo>
                    <a:pt x="7488" y="3533"/>
                    <a:pt x="6231" y="2709"/>
                    <a:pt x="4918" y="1982"/>
                  </a:cubicBezTo>
                  <a:cubicBezTo>
                    <a:pt x="4079" y="1520"/>
                    <a:pt x="3217" y="1075"/>
                    <a:pt x="2321" y="732"/>
                  </a:cubicBezTo>
                  <a:cubicBezTo>
                    <a:pt x="1569" y="444"/>
                    <a:pt x="794" y="15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7"/>
            <p:cNvSpPr/>
            <p:nvPr/>
          </p:nvSpPr>
          <p:spPr>
            <a:xfrm>
              <a:off x="2127650" y="1027950"/>
              <a:ext cx="1150" cy="500"/>
            </a:xfrm>
            <a:custGeom>
              <a:rect b="b" l="l" r="r" t="t"/>
              <a:pathLst>
                <a:path extrusionOk="0" h="20" w="46">
                  <a:moveTo>
                    <a:pt x="1" y="0"/>
                  </a:moveTo>
                  <a:cubicBezTo>
                    <a:pt x="16" y="5"/>
                    <a:pt x="31" y="12"/>
                    <a:pt x="45" y="20"/>
                  </a:cubicBezTo>
                  <a:cubicBezTo>
                    <a:pt x="31" y="12"/>
                    <a:pt x="16" y="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7"/>
            <p:cNvSpPr/>
            <p:nvPr/>
          </p:nvSpPr>
          <p:spPr>
            <a:xfrm>
              <a:off x="2132075" y="1031200"/>
              <a:ext cx="725" cy="1075"/>
            </a:xfrm>
            <a:custGeom>
              <a:rect b="b" l="l" r="r" t="t"/>
              <a:pathLst>
                <a:path extrusionOk="0" h="43" w="29">
                  <a:moveTo>
                    <a:pt x="0" y="1"/>
                  </a:moveTo>
                  <a:cubicBezTo>
                    <a:pt x="10" y="15"/>
                    <a:pt x="19" y="29"/>
                    <a:pt x="28" y="43"/>
                  </a:cubicBezTo>
                  <a:cubicBezTo>
                    <a:pt x="20" y="29"/>
                    <a:pt x="10" y="1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7"/>
            <p:cNvSpPr/>
            <p:nvPr/>
          </p:nvSpPr>
          <p:spPr>
            <a:xfrm>
              <a:off x="2123550" y="1027500"/>
              <a:ext cx="1825" cy="175"/>
            </a:xfrm>
            <a:custGeom>
              <a:rect b="b" l="l" r="r" t="t"/>
              <a:pathLst>
                <a:path extrusionOk="0" h="7" w="73">
                  <a:moveTo>
                    <a:pt x="1" y="7"/>
                  </a:moveTo>
                  <a:cubicBezTo>
                    <a:pt x="25" y="2"/>
                    <a:pt x="49" y="0"/>
                    <a:pt x="72" y="2"/>
                  </a:cubicBezTo>
                  <a:cubicBezTo>
                    <a:pt x="49" y="0"/>
                    <a:pt x="25" y="2"/>
                    <a:pt x="1" y="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7"/>
            <p:cNvSpPr/>
            <p:nvPr/>
          </p:nvSpPr>
          <p:spPr>
            <a:xfrm>
              <a:off x="2129225" y="1028650"/>
              <a:ext cx="1400" cy="975"/>
            </a:xfrm>
            <a:custGeom>
              <a:rect b="b" l="l" r="r" t="t"/>
              <a:pathLst>
                <a:path extrusionOk="0" h="39" w="56">
                  <a:moveTo>
                    <a:pt x="0" y="0"/>
                  </a:moveTo>
                  <a:cubicBezTo>
                    <a:pt x="19" y="12"/>
                    <a:pt x="39" y="25"/>
                    <a:pt x="55" y="39"/>
                  </a:cubicBezTo>
                  <a:cubicBezTo>
                    <a:pt x="39" y="25"/>
                    <a:pt x="19" y="1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7"/>
            <p:cNvSpPr/>
            <p:nvPr/>
          </p:nvSpPr>
          <p:spPr>
            <a:xfrm>
              <a:off x="1740200" y="909275"/>
              <a:ext cx="2350" cy="5475"/>
            </a:xfrm>
            <a:custGeom>
              <a:rect b="b" l="l" r="r" t="t"/>
              <a:pathLst>
                <a:path extrusionOk="0" h="219" w="94">
                  <a:moveTo>
                    <a:pt x="94" y="0"/>
                  </a:moveTo>
                  <a:cubicBezTo>
                    <a:pt x="60" y="72"/>
                    <a:pt x="28" y="143"/>
                    <a:pt x="0" y="218"/>
                  </a:cubicBezTo>
                  <a:cubicBezTo>
                    <a:pt x="28" y="144"/>
                    <a:pt x="60" y="72"/>
                    <a:pt x="94"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7"/>
            <p:cNvSpPr/>
            <p:nvPr/>
          </p:nvSpPr>
          <p:spPr>
            <a:xfrm>
              <a:off x="2133000" y="1032675"/>
              <a:ext cx="550" cy="1275"/>
            </a:xfrm>
            <a:custGeom>
              <a:rect b="b" l="l" r="r" t="t"/>
              <a:pathLst>
                <a:path extrusionOk="0" h="51" w="22">
                  <a:moveTo>
                    <a:pt x="0" y="1"/>
                  </a:moveTo>
                  <a:cubicBezTo>
                    <a:pt x="9" y="17"/>
                    <a:pt x="15" y="34"/>
                    <a:pt x="22" y="50"/>
                  </a:cubicBezTo>
                  <a:cubicBezTo>
                    <a:pt x="15" y="34"/>
                    <a:pt x="9" y="17"/>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7"/>
            <p:cNvSpPr/>
            <p:nvPr/>
          </p:nvSpPr>
          <p:spPr>
            <a:xfrm>
              <a:off x="1843850" y="825625"/>
              <a:ext cx="8375" cy="675"/>
            </a:xfrm>
            <a:custGeom>
              <a:rect b="b" l="l" r="r" t="t"/>
              <a:pathLst>
                <a:path extrusionOk="0" h="27" w="335">
                  <a:moveTo>
                    <a:pt x="1" y="27"/>
                  </a:moveTo>
                  <a:cubicBezTo>
                    <a:pt x="112" y="12"/>
                    <a:pt x="223" y="4"/>
                    <a:pt x="335" y="1"/>
                  </a:cubicBezTo>
                  <a:cubicBezTo>
                    <a:pt x="223" y="4"/>
                    <a:pt x="112" y="12"/>
                    <a:pt x="1" y="2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7"/>
            <p:cNvSpPr/>
            <p:nvPr/>
          </p:nvSpPr>
          <p:spPr>
            <a:xfrm>
              <a:off x="1913250" y="976150"/>
              <a:ext cx="4925" cy="800"/>
            </a:xfrm>
            <a:custGeom>
              <a:rect b="b" l="l" r="r" t="t"/>
              <a:pathLst>
                <a:path extrusionOk="0" h="32" w="197">
                  <a:moveTo>
                    <a:pt x="1" y="32"/>
                  </a:moveTo>
                  <a:cubicBezTo>
                    <a:pt x="65" y="18"/>
                    <a:pt x="130" y="6"/>
                    <a:pt x="196" y="1"/>
                  </a:cubicBezTo>
                  <a:cubicBezTo>
                    <a:pt x="130" y="6"/>
                    <a:pt x="65" y="18"/>
                    <a:pt x="1" y="3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7"/>
            <p:cNvSpPr/>
            <p:nvPr/>
          </p:nvSpPr>
          <p:spPr>
            <a:xfrm>
              <a:off x="2083325" y="821150"/>
              <a:ext cx="625" cy="100"/>
            </a:xfrm>
            <a:custGeom>
              <a:rect b="b" l="l" r="r" t="t"/>
              <a:pathLst>
                <a:path extrusionOk="0" h="4" w="25">
                  <a:moveTo>
                    <a:pt x="0" y="1"/>
                  </a:moveTo>
                  <a:cubicBezTo>
                    <a:pt x="8" y="2"/>
                    <a:pt x="15" y="2"/>
                    <a:pt x="24" y="4"/>
                  </a:cubicBezTo>
                  <a:cubicBezTo>
                    <a:pt x="15" y="2"/>
                    <a:pt x="8" y="2"/>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7"/>
            <p:cNvSpPr/>
            <p:nvPr/>
          </p:nvSpPr>
          <p:spPr>
            <a:xfrm>
              <a:off x="1786650" y="790325"/>
              <a:ext cx="303050" cy="82400"/>
            </a:xfrm>
            <a:custGeom>
              <a:rect b="b" l="l" r="r" t="t"/>
              <a:pathLst>
                <a:path extrusionOk="0" h="3296" w="12122">
                  <a:moveTo>
                    <a:pt x="9301" y="0"/>
                  </a:moveTo>
                  <a:cubicBezTo>
                    <a:pt x="9113" y="0"/>
                    <a:pt x="8922" y="57"/>
                    <a:pt x="8734" y="192"/>
                  </a:cubicBezTo>
                  <a:cubicBezTo>
                    <a:pt x="8382" y="446"/>
                    <a:pt x="8231" y="815"/>
                    <a:pt x="8165" y="1211"/>
                  </a:cubicBezTo>
                  <a:cubicBezTo>
                    <a:pt x="7544" y="749"/>
                    <a:pt x="6858" y="359"/>
                    <a:pt x="6077" y="359"/>
                  </a:cubicBezTo>
                  <a:cubicBezTo>
                    <a:pt x="5982" y="359"/>
                    <a:pt x="5885" y="365"/>
                    <a:pt x="5786" y="377"/>
                  </a:cubicBezTo>
                  <a:cubicBezTo>
                    <a:pt x="5053" y="468"/>
                    <a:pt x="4371" y="1038"/>
                    <a:pt x="4244" y="1749"/>
                  </a:cubicBezTo>
                  <a:cubicBezTo>
                    <a:pt x="4042" y="1655"/>
                    <a:pt x="3831" y="1580"/>
                    <a:pt x="3615" y="1524"/>
                  </a:cubicBezTo>
                  <a:cubicBezTo>
                    <a:pt x="3322" y="1450"/>
                    <a:pt x="3020" y="1412"/>
                    <a:pt x="2718" y="1412"/>
                  </a:cubicBezTo>
                  <a:cubicBezTo>
                    <a:pt x="2686" y="1412"/>
                    <a:pt x="2654" y="1412"/>
                    <a:pt x="2623" y="1413"/>
                  </a:cubicBezTo>
                  <a:cubicBezTo>
                    <a:pt x="2511" y="1416"/>
                    <a:pt x="2400" y="1424"/>
                    <a:pt x="2289" y="1439"/>
                  </a:cubicBezTo>
                  <a:cubicBezTo>
                    <a:pt x="2069" y="1465"/>
                    <a:pt x="1850" y="1515"/>
                    <a:pt x="1639" y="1587"/>
                  </a:cubicBezTo>
                  <a:cubicBezTo>
                    <a:pt x="1069" y="1780"/>
                    <a:pt x="542" y="2115"/>
                    <a:pt x="136" y="2560"/>
                  </a:cubicBezTo>
                  <a:cubicBezTo>
                    <a:pt x="90" y="2611"/>
                    <a:pt x="44" y="2663"/>
                    <a:pt x="0" y="2717"/>
                  </a:cubicBezTo>
                  <a:cubicBezTo>
                    <a:pt x="899" y="3141"/>
                    <a:pt x="1919" y="3296"/>
                    <a:pt x="2935" y="3296"/>
                  </a:cubicBezTo>
                  <a:cubicBezTo>
                    <a:pt x="3334" y="3296"/>
                    <a:pt x="3733" y="3272"/>
                    <a:pt x="4124" y="3231"/>
                  </a:cubicBezTo>
                  <a:cubicBezTo>
                    <a:pt x="5176" y="3122"/>
                    <a:pt x="6219" y="2891"/>
                    <a:pt x="7245" y="2635"/>
                  </a:cubicBezTo>
                  <a:cubicBezTo>
                    <a:pt x="8249" y="2385"/>
                    <a:pt x="9251" y="2119"/>
                    <a:pt x="10243" y="1830"/>
                  </a:cubicBezTo>
                  <a:cubicBezTo>
                    <a:pt x="10872" y="1647"/>
                    <a:pt x="11498" y="1450"/>
                    <a:pt x="12122" y="1251"/>
                  </a:cubicBezTo>
                  <a:cubicBezTo>
                    <a:pt x="12045" y="1249"/>
                    <a:pt x="11968" y="1244"/>
                    <a:pt x="11891" y="1237"/>
                  </a:cubicBezTo>
                  <a:cubicBezTo>
                    <a:pt x="11882" y="1235"/>
                    <a:pt x="11875" y="1235"/>
                    <a:pt x="11867" y="1234"/>
                  </a:cubicBezTo>
                  <a:cubicBezTo>
                    <a:pt x="11788" y="1225"/>
                    <a:pt x="11707" y="1212"/>
                    <a:pt x="11628" y="1194"/>
                  </a:cubicBezTo>
                  <a:cubicBezTo>
                    <a:pt x="11495" y="1165"/>
                    <a:pt x="11371" y="1127"/>
                    <a:pt x="11252" y="1078"/>
                  </a:cubicBezTo>
                  <a:cubicBezTo>
                    <a:pt x="10895" y="936"/>
                    <a:pt x="10592" y="716"/>
                    <a:pt x="10289" y="451"/>
                  </a:cubicBezTo>
                  <a:cubicBezTo>
                    <a:pt x="10000" y="200"/>
                    <a:pt x="9655" y="0"/>
                    <a:pt x="930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7"/>
            <p:cNvSpPr/>
            <p:nvPr/>
          </p:nvSpPr>
          <p:spPr>
            <a:xfrm>
              <a:off x="1733125" y="909250"/>
              <a:ext cx="63100" cy="252275"/>
            </a:xfrm>
            <a:custGeom>
              <a:rect b="b" l="l" r="r" t="t"/>
              <a:pathLst>
                <a:path extrusionOk="0" h="10091" w="2524">
                  <a:moveTo>
                    <a:pt x="377" y="1"/>
                  </a:moveTo>
                  <a:cubicBezTo>
                    <a:pt x="344" y="72"/>
                    <a:pt x="312" y="145"/>
                    <a:pt x="285" y="219"/>
                  </a:cubicBezTo>
                  <a:cubicBezTo>
                    <a:pt x="257" y="294"/>
                    <a:pt x="231" y="369"/>
                    <a:pt x="211" y="446"/>
                  </a:cubicBezTo>
                  <a:cubicBezTo>
                    <a:pt x="48" y="1031"/>
                    <a:pt x="71" y="1682"/>
                    <a:pt x="278" y="2254"/>
                  </a:cubicBezTo>
                  <a:cubicBezTo>
                    <a:pt x="387" y="2556"/>
                    <a:pt x="535" y="2832"/>
                    <a:pt x="732" y="3084"/>
                  </a:cubicBezTo>
                  <a:cubicBezTo>
                    <a:pt x="760" y="3119"/>
                    <a:pt x="792" y="3155"/>
                    <a:pt x="818" y="3192"/>
                  </a:cubicBezTo>
                  <a:cubicBezTo>
                    <a:pt x="792" y="3249"/>
                    <a:pt x="741" y="3297"/>
                    <a:pt x="708" y="3347"/>
                  </a:cubicBezTo>
                  <a:cubicBezTo>
                    <a:pt x="622" y="3472"/>
                    <a:pt x="557" y="3609"/>
                    <a:pt x="503" y="3751"/>
                  </a:cubicBezTo>
                  <a:cubicBezTo>
                    <a:pt x="1" y="5055"/>
                    <a:pt x="808" y="6301"/>
                    <a:pt x="1655" y="7249"/>
                  </a:cubicBezTo>
                  <a:cubicBezTo>
                    <a:pt x="1409" y="7802"/>
                    <a:pt x="1645" y="8459"/>
                    <a:pt x="1886" y="8983"/>
                  </a:cubicBezTo>
                  <a:cubicBezTo>
                    <a:pt x="2056" y="9353"/>
                    <a:pt x="2228" y="9721"/>
                    <a:pt x="2401" y="10090"/>
                  </a:cubicBezTo>
                  <a:cubicBezTo>
                    <a:pt x="2524" y="9262"/>
                    <a:pt x="2495" y="8405"/>
                    <a:pt x="2447" y="7573"/>
                  </a:cubicBezTo>
                  <a:cubicBezTo>
                    <a:pt x="2383" y="6471"/>
                    <a:pt x="2245" y="5374"/>
                    <a:pt x="2034" y="4291"/>
                  </a:cubicBezTo>
                  <a:cubicBezTo>
                    <a:pt x="1824" y="3215"/>
                    <a:pt x="1549" y="2123"/>
                    <a:pt x="1079" y="1131"/>
                  </a:cubicBezTo>
                  <a:cubicBezTo>
                    <a:pt x="888" y="728"/>
                    <a:pt x="662" y="336"/>
                    <a:pt x="3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7"/>
            <p:cNvSpPr/>
            <p:nvPr/>
          </p:nvSpPr>
          <p:spPr>
            <a:xfrm>
              <a:off x="1899675" y="974800"/>
              <a:ext cx="234325" cy="61200"/>
            </a:xfrm>
            <a:custGeom>
              <a:rect b="b" l="l" r="r" t="t"/>
              <a:pathLst>
                <a:path extrusionOk="0" h="2448" w="9373">
                  <a:moveTo>
                    <a:pt x="2919" y="1"/>
                  </a:moveTo>
                  <a:cubicBezTo>
                    <a:pt x="2505" y="1"/>
                    <a:pt x="2093" y="202"/>
                    <a:pt x="1857" y="529"/>
                  </a:cubicBezTo>
                  <a:cubicBezTo>
                    <a:pt x="1599" y="241"/>
                    <a:pt x="1238" y="51"/>
                    <a:pt x="841" y="51"/>
                  </a:cubicBezTo>
                  <a:cubicBezTo>
                    <a:pt x="808" y="51"/>
                    <a:pt x="774" y="52"/>
                    <a:pt x="739" y="55"/>
                  </a:cubicBezTo>
                  <a:cubicBezTo>
                    <a:pt x="673" y="60"/>
                    <a:pt x="608" y="72"/>
                    <a:pt x="544" y="86"/>
                  </a:cubicBezTo>
                  <a:cubicBezTo>
                    <a:pt x="541" y="87"/>
                    <a:pt x="539" y="87"/>
                    <a:pt x="536" y="88"/>
                  </a:cubicBezTo>
                  <a:cubicBezTo>
                    <a:pt x="342" y="136"/>
                    <a:pt x="160" y="226"/>
                    <a:pt x="0" y="349"/>
                  </a:cubicBezTo>
                  <a:cubicBezTo>
                    <a:pt x="482" y="687"/>
                    <a:pt x="1104" y="875"/>
                    <a:pt x="1643" y="1025"/>
                  </a:cubicBezTo>
                  <a:cubicBezTo>
                    <a:pt x="2458" y="1253"/>
                    <a:pt x="3275" y="1481"/>
                    <a:pt x="4095" y="1689"/>
                  </a:cubicBezTo>
                  <a:cubicBezTo>
                    <a:pt x="5705" y="2099"/>
                    <a:pt x="7380" y="2448"/>
                    <a:pt x="9053" y="2448"/>
                  </a:cubicBezTo>
                  <a:cubicBezTo>
                    <a:pt x="9159" y="2448"/>
                    <a:pt x="9266" y="2446"/>
                    <a:pt x="9373" y="2443"/>
                  </a:cubicBezTo>
                  <a:cubicBezTo>
                    <a:pt x="9370" y="2422"/>
                    <a:pt x="9366" y="2399"/>
                    <a:pt x="9359" y="2378"/>
                  </a:cubicBezTo>
                  <a:cubicBezTo>
                    <a:pt x="9357" y="2373"/>
                    <a:pt x="9356" y="2369"/>
                    <a:pt x="9355" y="2365"/>
                  </a:cubicBezTo>
                  <a:cubicBezTo>
                    <a:pt x="9348" y="2349"/>
                    <a:pt x="9342" y="2332"/>
                    <a:pt x="9333" y="2316"/>
                  </a:cubicBezTo>
                  <a:cubicBezTo>
                    <a:pt x="9331" y="2310"/>
                    <a:pt x="9328" y="2305"/>
                    <a:pt x="9324" y="2299"/>
                  </a:cubicBezTo>
                  <a:cubicBezTo>
                    <a:pt x="9315" y="2285"/>
                    <a:pt x="9306" y="2271"/>
                    <a:pt x="9296" y="2257"/>
                  </a:cubicBezTo>
                  <a:cubicBezTo>
                    <a:pt x="9292" y="2252"/>
                    <a:pt x="9290" y="2247"/>
                    <a:pt x="9284" y="2243"/>
                  </a:cubicBezTo>
                  <a:cubicBezTo>
                    <a:pt x="9270" y="2225"/>
                    <a:pt x="9255" y="2209"/>
                    <a:pt x="9238" y="2194"/>
                  </a:cubicBezTo>
                  <a:lnTo>
                    <a:pt x="9237" y="2193"/>
                  </a:lnTo>
                  <a:cubicBezTo>
                    <a:pt x="9221" y="2179"/>
                    <a:pt x="9201" y="2166"/>
                    <a:pt x="9182" y="2154"/>
                  </a:cubicBezTo>
                  <a:cubicBezTo>
                    <a:pt x="9176" y="2151"/>
                    <a:pt x="9171" y="2148"/>
                    <a:pt x="9164" y="2146"/>
                  </a:cubicBezTo>
                  <a:cubicBezTo>
                    <a:pt x="9150" y="2138"/>
                    <a:pt x="9135" y="2131"/>
                    <a:pt x="9120" y="2126"/>
                  </a:cubicBezTo>
                  <a:cubicBezTo>
                    <a:pt x="9112" y="2124"/>
                    <a:pt x="9104" y="2123"/>
                    <a:pt x="9097" y="2120"/>
                  </a:cubicBezTo>
                  <a:cubicBezTo>
                    <a:pt x="9081" y="2116"/>
                    <a:pt x="9066" y="2114"/>
                    <a:pt x="9049" y="2112"/>
                  </a:cubicBezTo>
                  <a:cubicBezTo>
                    <a:pt x="9043" y="2111"/>
                    <a:pt x="9035" y="2110"/>
                    <a:pt x="9027" y="2110"/>
                  </a:cubicBezTo>
                  <a:cubicBezTo>
                    <a:pt x="9022" y="2109"/>
                    <a:pt x="9017" y="2109"/>
                    <a:pt x="9011" y="2109"/>
                  </a:cubicBezTo>
                  <a:cubicBezTo>
                    <a:pt x="8993" y="2109"/>
                    <a:pt x="8974" y="2111"/>
                    <a:pt x="8956" y="2115"/>
                  </a:cubicBezTo>
                  <a:cubicBezTo>
                    <a:pt x="8895" y="2127"/>
                    <a:pt x="8834" y="2133"/>
                    <a:pt x="8773" y="2133"/>
                  </a:cubicBezTo>
                  <a:cubicBezTo>
                    <a:pt x="8396" y="2133"/>
                    <a:pt x="8028" y="1910"/>
                    <a:pt x="7739" y="1689"/>
                  </a:cubicBezTo>
                  <a:cubicBezTo>
                    <a:pt x="7690" y="1651"/>
                    <a:pt x="7641" y="1612"/>
                    <a:pt x="7594" y="1573"/>
                  </a:cubicBezTo>
                  <a:cubicBezTo>
                    <a:pt x="7500" y="1493"/>
                    <a:pt x="7407" y="1410"/>
                    <a:pt x="7315" y="1328"/>
                  </a:cubicBezTo>
                  <a:cubicBezTo>
                    <a:pt x="7087" y="1120"/>
                    <a:pt x="6860" y="910"/>
                    <a:pt x="6598" y="742"/>
                  </a:cubicBezTo>
                  <a:cubicBezTo>
                    <a:pt x="6280" y="537"/>
                    <a:pt x="5916" y="411"/>
                    <a:pt x="5544" y="411"/>
                  </a:cubicBezTo>
                  <a:cubicBezTo>
                    <a:pt x="5415" y="411"/>
                    <a:pt x="5286" y="426"/>
                    <a:pt x="5157" y="458"/>
                  </a:cubicBezTo>
                  <a:cubicBezTo>
                    <a:pt x="4848" y="536"/>
                    <a:pt x="4564" y="703"/>
                    <a:pt x="4343" y="930"/>
                  </a:cubicBezTo>
                  <a:cubicBezTo>
                    <a:pt x="4054" y="446"/>
                    <a:pt x="3610" y="55"/>
                    <a:pt x="3023" y="5"/>
                  </a:cubicBezTo>
                  <a:cubicBezTo>
                    <a:pt x="2989" y="2"/>
                    <a:pt x="2954" y="1"/>
                    <a:pt x="29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7"/>
            <p:cNvSpPr/>
            <p:nvPr/>
          </p:nvSpPr>
          <p:spPr>
            <a:xfrm>
              <a:off x="1935400" y="1244425"/>
              <a:ext cx="321025" cy="222375"/>
            </a:xfrm>
            <a:custGeom>
              <a:rect b="b" l="l" r="r" t="t"/>
              <a:pathLst>
                <a:path extrusionOk="0" h="8895" w="12841">
                  <a:moveTo>
                    <a:pt x="6844" y="127"/>
                  </a:moveTo>
                  <a:cubicBezTo>
                    <a:pt x="6804" y="134"/>
                    <a:pt x="6763" y="141"/>
                    <a:pt x="6723" y="149"/>
                  </a:cubicBezTo>
                  <a:lnTo>
                    <a:pt x="6723" y="149"/>
                  </a:lnTo>
                  <a:cubicBezTo>
                    <a:pt x="6763" y="141"/>
                    <a:pt x="6804" y="134"/>
                    <a:pt x="6844" y="127"/>
                  </a:cubicBezTo>
                  <a:lnTo>
                    <a:pt x="6844" y="127"/>
                  </a:lnTo>
                  <a:cubicBezTo>
                    <a:pt x="6844" y="127"/>
                    <a:pt x="6844" y="127"/>
                    <a:pt x="6844" y="127"/>
                  </a:cubicBezTo>
                  <a:close/>
                  <a:moveTo>
                    <a:pt x="6723" y="149"/>
                  </a:moveTo>
                  <a:cubicBezTo>
                    <a:pt x="6610" y="170"/>
                    <a:pt x="6497" y="194"/>
                    <a:pt x="6385" y="220"/>
                  </a:cubicBezTo>
                  <a:cubicBezTo>
                    <a:pt x="6498" y="195"/>
                    <a:pt x="6610" y="171"/>
                    <a:pt x="6723" y="149"/>
                  </a:cubicBezTo>
                  <a:close/>
                  <a:moveTo>
                    <a:pt x="966" y="3862"/>
                  </a:moveTo>
                  <a:cubicBezTo>
                    <a:pt x="882" y="3988"/>
                    <a:pt x="803" y="4116"/>
                    <a:pt x="726" y="4246"/>
                  </a:cubicBezTo>
                  <a:cubicBezTo>
                    <a:pt x="726" y="4247"/>
                    <a:pt x="726" y="4247"/>
                    <a:pt x="726" y="4247"/>
                  </a:cubicBezTo>
                  <a:lnTo>
                    <a:pt x="726" y="4247"/>
                  </a:lnTo>
                  <a:cubicBezTo>
                    <a:pt x="802" y="4116"/>
                    <a:pt x="882" y="3988"/>
                    <a:pt x="966" y="3862"/>
                  </a:cubicBezTo>
                  <a:close/>
                  <a:moveTo>
                    <a:pt x="8268" y="0"/>
                  </a:moveTo>
                  <a:cubicBezTo>
                    <a:pt x="7795" y="0"/>
                    <a:pt x="7318" y="44"/>
                    <a:pt x="6844" y="127"/>
                  </a:cubicBezTo>
                  <a:lnTo>
                    <a:pt x="6844" y="127"/>
                  </a:lnTo>
                  <a:cubicBezTo>
                    <a:pt x="7037" y="182"/>
                    <a:pt x="7194" y="278"/>
                    <a:pt x="7221" y="444"/>
                  </a:cubicBezTo>
                  <a:cubicBezTo>
                    <a:pt x="7252" y="638"/>
                    <a:pt x="7079" y="891"/>
                    <a:pt x="6936" y="1008"/>
                  </a:cubicBezTo>
                  <a:cubicBezTo>
                    <a:pt x="6758" y="1155"/>
                    <a:pt x="6522" y="1212"/>
                    <a:pt x="6299" y="1251"/>
                  </a:cubicBezTo>
                  <a:cubicBezTo>
                    <a:pt x="5860" y="1326"/>
                    <a:pt x="5404" y="1292"/>
                    <a:pt x="4968" y="1391"/>
                  </a:cubicBezTo>
                  <a:cubicBezTo>
                    <a:pt x="4829" y="1423"/>
                    <a:pt x="4754" y="1635"/>
                    <a:pt x="4878" y="1731"/>
                  </a:cubicBezTo>
                  <a:cubicBezTo>
                    <a:pt x="5161" y="1955"/>
                    <a:pt x="5457" y="2162"/>
                    <a:pt x="5727" y="2404"/>
                  </a:cubicBezTo>
                  <a:cubicBezTo>
                    <a:pt x="5955" y="2610"/>
                    <a:pt x="6289" y="2889"/>
                    <a:pt x="6352" y="3211"/>
                  </a:cubicBezTo>
                  <a:cubicBezTo>
                    <a:pt x="6399" y="3454"/>
                    <a:pt x="6199" y="3544"/>
                    <a:pt x="6000" y="3544"/>
                  </a:cubicBezTo>
                  <a:cubicBezTo>
                    <a:pt x="5947" y="3544"/>
                    <a:pt x="5894" y="3538"/>
                    <a:pt x="5845" y="3527"/>
                  </a:cubicBezTo>
                  <a:cubicBezTo>
                    <a:pt x="5432" y="3429"/>
                    <a:pt x="5055" y="3162"/>
                    <a:pt x="4729" y="2901"/>
                  </a:cubicBezTo>
                  <a:cubicBezTo>
                    <a:pt x="4447" y="2675"/>
                    <a:pt x="4169" y="2428"/>
                    <a:pt x="3944" y="2144"/>
                  </a:cubicBezTo>
                  <a:cubicBezTo>
                    <a:pt x="3904" y="2094"/>
                    <a:pt x="3856" y="2073"/>
                    <a:pt x="3809" y="2073"/>
                  </a:cubicBezTo>
                  <a:cubicBezTo>
                    <a:pt x="3671" y="2073"/>
                    <a:pt x="3540" y="2252"/>
                    <a:pt x="3613" y="2400"/>
                  </a:cubicBezTo>
                  <a:cubicBezTo>
                    <a:pt x="3884" y="2952"/>
                    <a:pt x="3832" y="3585"/>
                    <a:pt x="3449" y="4073"/>
                  </a:cubicBezTo>
                  <a:cubicBezTo>
                    <a:pt x="3137" y="4470"/>
                    <a:pt x="2658" y="4739"/>
                    <a:pt x="2154" y="4796"/>
                  </a:cubicBezTo>
                  <a:cubicBezTo>
                    <a:pt x="2092" y="4803"/>
                    <a:pt x="2027" y="4807"/>
                    <a:pt x="1960" y="4807"/>
                  </a:cubicBezTo>
                  <a:cubicBezTo>
                    <a:pt x="1502" y="4807"/>
                    <a:pt x="972" y="4637"/>
                    <a:pt x="726" y="4247"/>
                  </a:cubicBezTo>
                  <a:lnTo>
                    <a:pt x="726" y="4247"/>
                  </a:lnTo>
                  <a:cubicBezTo>
                    <a:pt x="579" y="4501"/>
                    <a:pt x="446" y="4763"/>
                    <a:pt x="333" y="5034"/>
                  </a:cubicBezTo>
                  <a:cubicBezTo>
                    <a:pt x="175" y="5414"/>
                    <a:pt x="1" y="5859"/>
                    <a:pt x="15" y="6277"/>
                  </a:cubicBezTo>
                  <a:cubicBezTo>
                    <a:pt x="30" y="6761"/>
                    <a:pt x="373" y="7123"/>
                    <a:pt x="858" y="7150"/>
                  </a:cubicBezTo>
                  <a:cubicBezTo>
                    <a:pt x="879" y="7151"/>
                    <a:pt x="900" y="7152"/>
                    <a:pt x="922" y="7152"/>
                  </a:cubicBezTo>
                  <a:cubicBezTo>
                    <a:pt x="1297" y="7152"/>
                    <a:pt x="1661" y="6975"/>
                    <a:pt x="1969" y="6776"/>
                  </a:cubicBezTo>
                  <a:cubicBezTo>
                    <a:pt x="2767" y="6256"/>
                    <a:pt x="3272" y="5517"/>
                    <a:pt x="3604" y="4686"/>
                  </a:cubicBezTo>
                  <a:cubicBezTo>
                    <a:pt x="3646" y="5006"/>
                    <a:pt x="3695" y="5326"/>
                    <a:pt x="3751" y="5643"/>
                  </a:cubicBezTo>
                  <a:cubicBezTo>
                    <a:pt x="3846" y="6182"/>
                    <a:pt x="3961" y="6718"/>
                    <a:pt x="4095" y="7249"/>
                  </a:cubicBezTo>
                  <a:cubicBezTo>
                    <a:pt x="4222" y="7745"/>
                    <a:pt x="4337" y="8325"/>
                    <a:pt x="4757" y="8663"/>
                  </a:cubicBezTo>
                  <a:cubicBezTo>
                    <a:pt x="4952" y="8820"/>
                    <a:pt x="5184" y="8895"/>
                    <a:pt x="5418" y="8895"/>
                  </a:cubicBezTo>
                  <a:cubicBezTo>
                    <a:pt x="5644" y="8895"/>
                    <a:pt x="5872" y="8825"/>
                    <a:pt x="6071" y="8692"/>
                  </a:cubicBezTo>
                  <a:cubicBezTo>
                    <a:pt x="6490" y="8412"/>
                    <a:pt x="6692" y="7966"/>
                    <a:pt x="6733" y="7474"/>
                  </a:cubicBezTo>
                  <a:cubicBezTo>
                    <a:pt x="6775" y="6969"/>
                    <a:pt x="6646" y="6444"/>
                    <a:pt x="6538" y="5955"/>
                  </a:cubicBezTo>
                  <a:cubicBezTo>
                    <a:pt x="6453" y="5565"/>
                    <a:pt x="6352" y="5179"/>
                    <a:pt x="6238" y="4796"/>
                  </a:cubicBezTo>
                  <a:lnTo>
                    <a:pt x="6238" y="4796"/>
                  </a:lnTo>
                  <a:cubicBezTo>
                    <a:pt x="6271" y="4838"/>
                    <a:pt x="6302" y="4881"/>
                    <a:pt x="6335" y="4922"/>
                  </a:cubicBezTo>
                  <a:cubicBezTo>
                    <a:pt x="6698" y="5384"/>
                    <a:pt x="7078" y="5833"/>
                    <a:pt x="7481" y="6260"/>
                  </a:cubicBezTo>
                  <a:cubicBezTo>
                    <a:pt x="7839" y="6639"/>
                    <a:pt x="8226" y="7108"/>
                    <a:pt x="8699" y="7343"/>
                  </a:cubicBezTo>
                  <a:cubicBezTo>
                    <a:pt x="8875" y="7430"/>
                    <a:pt x="9071" y="7483"/>
                    <a:pt x="9258" y="7483"/>
                  </a:cubicBezTo>
                  <a:cubicBezTo>
                    <a:pt x="9549" y="7483"/>
                    <a:pt x="9819" y="7357"/>
                    <a:pt x="9963" y="7044"/>
                  </a:cubicBezTo>
                  <a:cubicBezTo>
                    <a:pt x="10177" y="6576"/>
                    <a:pt x="9996" y="5929"/>
                    <a:pt x="9816" y="5476"/>
                  </a:cubicBezTo>
                  <a:cubicBezTo>
                    <a:pt x="9405" y="4442"/>
                    <a:pt x="8641" y="3532"/>
                    <a:pt x="7862" y="2752"/>
                  </a:cubicBezTo>
                  <a:cubicBezTo>
                    <a:pt x="7693" y="2583"/>
                    <a:pt x="7517" y="2419"/>
                    <a:pt x="7339" y="2261"/>
                  </a:cubicBezTo>
                  <a:lnTo>
                    <a:pt x="7339" y="2261"/>
                  </a:lnTo>
                  <a:cubicBezTo>
                    <a:pt x="7902" y="2413"/>
                    <a:pt x="8470" y="2543"/>
                    <a:pt x="9046" y="2647"/>
                  </a:cubicBezTo>
                  <a:cubicBezTo>
                    <a:pt x="9681" y="2762"/>
                    <a:pt x="10323" y="2850"/>
                    <a:pt x="10968" y="2909"/>
                  </a:cubicBezTo>
                  <a:cubicBezTo>
                    <a:pt x="11162" y="2926"/>
                    <a:pt x="11368" y="2947"/>
                    <a:pt x="11571" y="2947"/>
                  </a:cubicBezTo>
                  <a:cubicBezTo>
                    <a:pt x="11922" y="2947"/>
                    <a:pt x="12268" y="2887"/>
                    <a:pt x="12544" y="2651"/>
                  </a:cubicBezTo>
                  <a:cubicBezTo>
                    <a:pt x="12744" y="2479"/>
                    <a:pt x="12841" y="2213"/>
                    <a:pt x="12788" y="1954"/>
                  </a:cubicBezTo>
                  <a:cubicBezTo>
                    <a:pt x="12721" y="1614"/>
                    <a:pt x="12435" y="1403"/>
                    <a:pt x="12173" y="1208"/>
                  </a:cubicBezTo>
                  <a:cubicBezTo>
                    <a:pt x="11739" y="888"/>
                    <a:pt x="11262" y="641"/>
                    <a:pt x="10758" y="446"/>
                  </a:cubicBezTo>
                  <a:cubicBezTo>
                    <a:pt x="9969" y="142"/>
                    <a:pt x="9124" y="0"/>
                    <a:pt x="82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7"/>
            <p:cNvSpPr/>
            <p:nvPr/>
          </p:nvSpPr>
          <p:spPr>
            <a:xfrm>
              <a:off x="1959875" y="1305150"/>
              <a:ext cx="30350" cy="35350"/>
            </a:xfrm>
            <a:custGeom>
              <a:rect b="b" l="l" r="r" t="t"/>
              <a:pathLst>
                <a:path extrusionOk="0" h="1414" w="1214">
                  <a:moveTo>
                    <a:pt x="1213" y="1"/>
                  </a:moveTo>
                  <a:cubicBezTo>
                    <a:pt x="753" y="426"/>
                    <a:pt x="344" y="901"/>
                    <a:pt x="0" y="1413"/>
                  </a:cubicBezTo>
                  <a:cubicBezTo>
                    <a:pt x="344" y="901"/>
                    <a:pt x="753" y="428"/>
                    <a:pt x="121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7"/>
            <p:cNvSpPr/>
            <p:nvPr/>
          </p:nvSpPr>
          <p:spPr>
            <a:xfrm>
              <a:off x="1990325" y="1297475"/>
              <a:ext cx="8650" cy="7575"/>
            </a:xfrm>
            <a:custGeom>
              <a:rect b="b" l="l" r="r" t="t"/>
              <a:pathLst>
                <a:path extrusionOk="0" h="303" w="346">
                  <a:moveTo>
                    <a:pt x="1" y="302"/>
                  </a:moveTo>
                  <a:cubicBezTo>
                    <a:pt x="113" y="199"/>
                    <a:pt x="228" y="98"/>
                    <a:pt x="346" y="1"/>
                  </a:cubicBezTo>
                  <a:cubicBezTo>
                    <a:pt x="228" y="98"/>
                    <a:pt x="113" y="199"/>
                    <a:pt x="1" y="30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7"/>
            <p:cNvSpPr/>
            <p:nvPr/>
          </p:nvSpPr>
          <p:spPr>
            <a:xfrm>
              <a:off x="2039150" y="1265575"/>
              <a:ext cx="10425" cy="5175"/>
            </a:xfrm>
            <a:custGeom>
              <a:rect b="b" l="l" r="r" t="t"/>
              <a:pathLst>
                <a:path extrusionOk="0" h="207" w="417">
                  <a:moveTo>
                    <a:pt x="0" y="206"/>
                  </a:moveTo>
                  <a:cubicBezTo>
                    <a:pt x="137" y="134"/>
                    <a:pt x="276" y="66"/>
                    <a:pt x="417" y="1"/>
                  </a:cubicBezTo>
                  <a:cubicBezTo>
                    <a:pt x="276" y="66"/>
                    <a:pt x="137" y="134"/>
                    <a:pt x="0" y="206"/>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7"/>
            <p:cNvSpPr/>
            <p:nvPr/>
          </p:nvSpPr>
          <p:spPr>
            <a:xfrm>
              <a:off x="1999375" y="1270875"/>
              <a:ext cx="39475" cy="26275"/>
            </a:xfrm>
            <a:custGeom>
              <a:rect b="b" l="l" r="r" t="t"/>
              <a:pathLst>
                <a:path extrusionOk="0" h="1051" w="1579">
                  <a:moveTo>
                    <a:pt x="1578" y="1"/>
                  </a:moveTo>
                  <a:cubicBezTo>
                    <a:pt x="1036" y="286"/>
                    <a:pt x="523" y="624"/>
                    <a:pt x="53" y="1007"/>
                  </a:cubicBezTo>
                  <a:cubicBezTo>
                    <a:pt x="35" y="1021"/>
                    <a:pt x="17" y="1037"/>
                    <a:pt x="0" y="1051"/>
                  </a:cubicBezTo>
                  <a:cubicBezTo>
                    <a:pt x="485" y="649"/>
                    <a:pt x="1017" y="296"/>
                    <a:pt x="1578"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7"/>
            <p:cNvSpPr/>
            <p:nvPr/>
          </p:nvSpPr>
          <p:spPr>
            <a:xfrm>
              <a:off x="2049825" y="1249975"/>
              <a:ext cx="44950" cy="15500"/>
            </a:xfrm>
            <a:custGeom>
              <a:rect b="b" l="l" r="r" t="t"/>
              <a:pathLst>
                <a:path extrusionOk="0" h="620" w="1798">
                  <a:moveTo>
                    <a:pt x="1798" y="1"/>
                  </a:moveTo>
                  <a:cubicBezTo>
                    <a:pt x="1183" y="143"/>
                    <a:pt x="578" y="352"/>
                    <a:pt x="0" y="619"/>
                  </a:cubicBezTo>
                  <a:cubicBezTo>
                    <a:pt x="357" y="455"/>
                    <a:pt x="723" y="313"/>
                    <a:pt x="1095" y="194"/>
                  </a:cubicBezTo>
                  <a:cubicBezTo>
                    <a:pt x="1327" y="120"/>
                    <a:pt x="1561" y="56"/>
                    <a:pt x="1798"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7"/>
            <p:cNvSpPr/>
            <p:nvPr/>
          </p:nvSpPr>
          <p:spPr>
            <a:xfrm>
              <a:off x="1953525" y="1247575"/>
              <a:ext cx="163175" cy="117025"/>
            </a:xfrm>
            <a:custGeom>
              <a:rect b="b" l="l" r="r" t="t"/>
              <a:pathLst>
                <a:path extrusionOk="0" h="4681" w="6527">
                  <a:moveTo>
                    <a:pt x="6120" y="1"/>
                  </a:moveTo>
                  <a:cubicBezTo>
                    <a:pt x="5967" y="28"/>
                    <a:pt x="5813" y="58"/>
                    <a:pt x="5661" y="94"/>
                  </a:cubicBezTo>
                  <a:cubicBezTo>
                    <a:pt x="5658" y="94"/>
                    <a:pt x="5652" y="95"/>
                    <a:pt x="5649" y="97"/>
                  </a:cubicBezTo>
                  <a:cubicBezTo>
                    <a:pt x="5035" y="239"/>
                    <a:pt x="4430" y="447"/>
                    <a:pt x="3852" y="715"/>
                  </a:cubicBezTo>
                  <a:cubicBezTo>
                    <a:pt x="3848" y="717"/>
                    <a:pt x="3844" y="718"/>
                    <a:pt x="3842" y="721"/>
                  </a:cubicBezTo>
                  <a:cubicBezTo>
                    <a:pt x="3701" y="786"/>
                    <a:pt x="3562" y="854"/>
                    <a:pt x="3424" y="926"/>
                  </a:cubicBezTo>
                  <a:lnTo>
                    <a:pt x="3412" y="933"/>
                  </a:lnTo>
                  <a:cubicBezTo>
                    <a:pt x="2851" y="1228"/>
                    <a:pt x="2319" y="1581"/>
                    <a:pt x="1833" y="1983"/>
                  </a:cubicBezTo>
                  <a:cubicBezTo>
                    <a:pt x="1828" y="1988"/>
                    <a:pt x="1823" y="1992"/>
                    <a:pt x="1818" y="1997"/>
                  </a:cubicBezTo>
                  <a:cubicBezTo>
                    <a:pt x="1700" y="2094"/>
                    <a:pt x="1584" y="2195"/>
                    <a:pt x="1473" y="2300"/>
                  </a:cubicBezTo>
                  <a:cubicBezTo>
                    <a:pt x="1470" y="2301"/>
                    <a:pt x="1469" y="2302"/>
                    <a:pt x="1467" y="2304"/>
                  </a:cubicBezTo>
                  <a:cubicBezTo>
                    <a:pt x="1007" y="2731"/>
                    <a:pt x="597" y="3204"/>
                    <a:pt x="254" y="3716"/>
                  </a:cubicBezTo>
                  <a:cubicBezTo>
                    <a:pt x="250" y="3723"/>
                    <a:pt x="245" y="3729"/>
                    <a:pt x="241" y="3736"/>
                  </a:cubicBezTo>
                  <a:cubicBezTo>
                    <a:pt x="157" y="3862"/>
                    <a:pt x="78" y="3990"/>
                    <a:pt x="1" y="4120"/>
                  </a:cubicBezTo>
                  <a:cubicBezTo>
                    <a:pt x="247" y="4511"/>
                    <a:pt x="777" y="4681"/>
                    <a:pt x="1235" y="4681"/>
                  </a:cubicBezTo>
                  <a:cubicBezTo>
                    <a:pt x="1302" y="4681"/>
                    <a:pt x="1367" y="4677"/>
                    <a:pt x="1429" y="4670"/>
                  </a:cubicBezTo>
                  <a:cubicBezTo>
                    <a:pt x="1933" y="4613"/>
                    <a:pt x="2412" y="4344"/>
                    <a:pt x="2724" y="3945"/>
                  </a:cubicBezTo>
                  <a:cubicBezTo>
                    <a:pt x="3108" y="3459"/>
                    <a:pt x="3159" y="2826"/>
                    <a:pt x="2888" y="2274"/>
                  </a:cubicBezTo>
                  <a:cubicBezTo>
                    <a:pt x="2815" y="2126"/>
                    <a:pt x="2946" y="1947"/>
                    <a:pt x="3084" y="1947"/>
                  </a:cubicBezTo>
                  <a:cubicBezTo>
                    <a:pt x="3131" y="1947"/>
                    <a:pt x="3179" y="1968"/>
                    <a:pt x="3219" y="2018"/>
                  </a:cubicBezTo>
                  <a:cubicBezTo>
                    <a:pt x="3444" y="2302"/>
                    <a:pt x="3722" y="2549"/>
                    <a:pt x="4004" y="2775"/>
                  </a:cubicBezTo>
                  <a:cubicBezTo>
                    <a:pt x="4330" y="3035"/>
                    <a:pt x="4709" y="3303"/>
                    <a:pt x="5120" y="3401"/>
                  </a:cubicBezTo>
                  <a:cubicBezTo>
                    <a:pt x="5169" y="3412"/>
                    <a:pt x="5222" y="3418"/>
                    <a:pt x="5275" y="3418"/>
                  </a:cubicBezTo>
                  <a:cubicBezTo>
                    <a:pt x="5475" y="3418"/>
                    <a:pt x="5674" y="3328"/>
                    <a:pt x="5627" y="3085"/>
                  </a:cubicBezTo>
                  <a:cubicBezTo>
                    <a:pt x="5564" y="2763"/>
                    <a:pt x="5232" y="2484"/>
                    <a:pt x="5002" y="2278"/>
                  </a:cubicBezTo>
                  <a:cubicBezTo>
                    <a:pt x="4732" y="2036"/>
                    <a:pt x="4436" y="1829"/>
                    <a:pt x="4153" y="1605"/>
                  </a:cubicBezTo>
                  <a:cubicBezTo>
                    <a:pt x="4029" y="1508"/>
                    <a:pt x="4104" y="1297"/>
                    <a:pt x="4243" y="1265"/>
                  </a:cubicBezTo>
                  <a:cubicBezTo>
                    <a:pt x="4679" y="1166"/>
                    <a:pt x="5135" y="1200"/>
                    <a:pt x="5574" y="1123"/>
                  </a:cubicBezTo>
                  <a:cubicBezTo>
                    <a:pt x="5797" y="1086"/>
                    <a:pt x="6033" y="1027"/>
                    <a:pt x="6211" y="882"/>
                  </a:cubicBezTo>
                  <a:cubicBezTo>
                    <a:pt x="6354" y="764"/>
                    <a:pt x="6527" y="512"/>
                    <a:pt x="6496" y="318"/>
                  </a:cubicBezTo>
                  <a:cubicBezTo>
                    <a:pt x="6471" y="150"/>
                    <a:pt x="6312" y="56"/>
                    <a:pt x="6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 name="Google Shape;1207;p17"/>
          <p:cNvGrpSpPr/>
          <p:nvPr/>
        </p:nvGrpSpPr>
        <p:grpSpPr>
          <a:xfrm>
            <a:off x="2782266" y="4504155"/>
            <a:ext cx="803892" cy="791740"/>
            <a:chOff x="4955921" y="3849748"/>
            <a:chExt cx="1359073" cy="1338756"/>
          </a:xfrm>
        </p:grpSpPr>
        <p:sp>
          <p:nvSpPr>
            <p:cNvPr id="1208" name="Google Shape;1208;p17"/>
            <p:cNvSpPr/>
            <p:nvPr/>
          </p:nvSpPr>
          <p:spPr>
            <a:xfrm>
              <a:off x="5567667" y="4665658"/>
              <a:ext cx="41217" cy="43553"/>
            </a:xfrm>
            <a:custGeom>
              <a:rect b="b" l="l" r="r" t="t"/>
              <a:pathLst>
                <a:path extrusionOk="0" h="1044" w="988">
                  <a:moveTo>
                    <a:pt x="988" y="0"/>
                  </a:moveTo>
                  <a:cubicBezTo>
                    <a:pt x="665" y="354"/>
                    <a:pt x="335" y="701"/>
                    <a:pt x="1" y="1043"/>
                  </a:cubicBezTo>
                  <a:cubicBezTo>
                    <a:pt x="335" y="702"/>
                    <a:pt x="665" y="354"/>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7"/>
            <p:cNvSpPr/>
            <p:nvPr/>
          </p:nvSpPr>
          <p:spPr>
            <a:xfrm>
              <a:off x="5502671" y="4763194"/>
              <a:ext cx="44221" cy="43553"/>
            </a:xfrm>
            <a:custGeom>
              <a:rect b="b" l="l" r="r" t="t"/>
              <a:pathLst>
                <a:path extrusionOk="0" h="1044" w="1060">
                  <a:moveTo>
                    <a:pt x="1059" y="0"/>
                  </a:moveTo>
                  <a:cubicBezTo>
                    <a:pt x="706" y="347"/>
                    <a:pt x="352" y="695"/>
                    <a:pt x="0" y="1044"/>
                  </a:cubicBezTo>
                  <a:cubicBezTo>
                    <a:pt x="352" y="695"/>
                    <a:pt x="706" y="347"/>
                    <a:pt x="1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7"/>
            <p:cNvSpPr/>
            <p:nvPr/>
          </p:nvSpPr>
          <p:spPr>
            <a:xfrm>
              <a:off x="5349401" y="4258037"/>
              <a:ext cx="229780" cy="259858"/>
            </a:xfrm>
            <a:custGeom>
              <a:rect b="b" l="l" r="r" t="t"/>
              <a:pathLst>
                <a:path extrusionOk="0" h="6229" w="5508">
                  <a:moveTo>
                    <a:pt x="1040" y="0"/>
                  </a:moveTo>
                  <a:cubicBezTo>
                    <a:pt x="881" y="0"/>
                    <a:pt x="725" y="41"/>
                    <a:pt x="578" y="147"/>
                  </a:cubicBezTo>
                  <a:cubicBezTo>
                    <a:pt x="1" y="565"/>
                    <a:pt x="248" y="1386"/>
                    <a:pt x="497" y="1914"/>
                  </a:cubicBezTo>
                  <a:cubicBezTo>
                    <a:pt x="1145" y="3287"/>
                    <a:pt x="2024" y="4555"/>
                    <a:pt x="3063" y="5661"/>
                  </a:cubicBezTo>
                  <a:cubicBezTo>
                    <a:pt x="3179" y="5785"/>
                    <a:pt x="3298" y="5905"/>
                    <a:pt x="3419" y="6023"/>
                  </a:cubicBezTo>
                  <a:lnTo>
                    <a:pt x="3419" y="6023"/>
                  </a:lnTo>
                  <a:cubicBezTo>
                    <a:pt x="3531" y="6006"/>
                    <a:pt x="3644" y="5981"/>
                    <a:pt x="3755" y="5945"/>
                  </a:cubicBezTo>
                  <a:cubicBezTo>
                    <a:pt x="4578" y="5680"/>
                    <a:pt x="5294" y="4948"/>
                    <a:pt x="5508" y="4101"/>
                  </a:cubicBezTo>
                  <a:cubicBezTo>
                    <a:pt x="5450" y="3998"/>
                    <a:pt x="5395" y="3894"/>
                    <a:pt x="5335" y="3792"/>
                  </a:cubicBezTo>
                  <a:cubicBezTo>
                    <a:pt x="4636" y="2581"/>
                    <a:pt x="3770" y="1424"/>
                    <a:pt x="2590" y="645"/>
                  </a:cubicBezTo>
                  <a:cubicBezTo>
                    <a:pt x="2302" y="456"/>
                    <a:pt x="1999" y="297"/>
                    <a:pt x="1682" y="163"/>
                  </a:cubicBezTo>
                  <a:cubicBezTo>
                    <a:pt x="1475" y="75"/>
                    <a:pt x="1256" y="0"/>
                    <a:pt x="1040" y="0"/>
                  </a:cubicBezTo>
                  <a:close/>
                  <a:moveTo>
                    <a:pt x="3419" y="6023"/>
                  </a:moveTo>
                  <a:cubicBezTo>
                    <a:pt x="3419" y="6023"/>
                    <a:pt x="3419" y="6023"/>
                    <a:pt x="3419" y="6023"/>
                  </a:cubicBezTo>
                  <a:cubicBezTo>
                    <a:pt x="3468" y="6073"/>
                    <a:pt x="3519" y="6121"/>
                    <a:pt x="3570" y="6169"/>
                  </a:cubicBezTo>
                  <a:lnTo>
                    <a:pt x="3570" y="6169"/>
                  </a:lnTo>
                  <a:cubicBezTo>
                    <a:pt x="3519" y="6121"/>
                    <a:pt x="3469" y="6072"/>
                    <a:pt x="3419" y="6023"/>
                  </a:cubicBezTo>
                  <a:close/>
                  <a:moveTo>
                    <a:pt x="3570" y="6169"/>
                  </a:moveTo>
                  <a:lnTo>
                    <a:pt x="3570" y="6169"/>
                  </a:lnTo>
                  <a:cubicBezTo>
                    <a:pt x="3590" y="6189"/>
                    <a:pt x="3611" y="6209"/>
                    <a:pt x="3632" y="6229"/>
                  </a:cubicBezTo>
                  <a:cubicBezTo>
                    <a:pt x="3611" y="6209"/>
                    <a:pt x="3590" y="6189"/>
                    <a:pt x="3570" y="616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7"/>
            <p:cNvSpPr/>
            <p:nvPr/>
          </p:nvSpPr>
          <p:spPr>
            <a:xfrm>
              <a:off x="5494828" y="4811044"/>
              <a:ext cx="31956" cy="12348"/>
            </a:xfrm>
            <a:custGeom>
              <a:rect b="b" l="l" r="r" t="t"/>
              <a:pathLst>
                <a:path extrusionOk="0" h="296" w="766">
                  <a:moveTo>
                    <a:pt x="765" y="0"/>
                  </a:moveTo>
                  <a:cubicBezTo>
                    <a:pt x="632" y="40"/>
                    <a:pt x="499" y="82"/>
                    <a:pt x="367" y="127"/>
                  </a:cubicBezTo>
                  <a:cubicBezTo>
                    <a:pt x="236" y="170"/>
                    <a:pt x="115" y="228"/>
                    <a:pt x="0" y="296"/>
                  </a:cubicBezTo>
                  <a:cubicBezTo>
                    <a:pt x="115" y="228"/>
                    <a:pt x="236" y="170"/>
                    <a:pt x="367" y="127"/>
                  </a:cubicBezTo>
                  <a:cubicBezTo>
                    <a:pt x="499" y="82"/>
                    <a:pt x="632" y="40"/>
                    <a:pt x="7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7"/>
            <p:cNvSpPr/>
            <p:nvPr/>
          </p:nvSpPr>
          <p:spPr>
            <a:xfrm>
              <a:off x="5548644" y="4558945"/>
              <a:ext cx="69960" cy="46974"/>
            </a:xfrm>
            <a:custGeom>
              <a:rect b="b" l="l" r="r" t="t"/>
              <a:pathLst>
                <a:path extrusionOk="0" h="1126" w="1677">
                  <a:moveTo>
                    <a:pt x="1" y="0"/>
                  </a:moveTo>
                  <a:cubicBezTo>
                    <a:pt x="301" y="233"/>
                    <a:pt x="609" y="456"/>
                    <a:pt x="928" y="665"/>
                  </a:cubicBezTo>
                  <a:cubicBezTo>
                    <a:pt x="1167" y="823"/>
                    <a:pt x="1416" y="994"/>
                    <a:pt x="1677" y="1126"/>
                  </a:cubicBezTo>
                  <a:cubicBezTo>
                    <a:pt x="1416" y="994"/>
                    <a:pt x="1167" y="823"/>
                    <a:pt x="928" y="665"/>
                  </a:cubicBezTo>
                  <a:cubicBezTo>
                    <a:pt x="609" y="456"/>
                    <a:pt x="301" y="233"/>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7"/>
            <p:cNvSpPr/>
            <p:nvPr/>
          </p:nvSpPr>
          <p:spPr>
            <a:xfrm>
              <a:off x="5478517" y="4835741"/>
              <a:ext cx="292" cy="83"/>
            </a:xfrm>
            <a:custGeom>
              <a:rect b="b" l="l" r="r" t="t"/>
              <a:pathLst>
                <a:path extrusionOk="0" h="2" w="7">
                  <a:moveTo>
                    <a:pt x="7" y="0"/>
                  </a:moveTo>
                  <a:cubicBezTo>
                    <a:pt x="4" y="0"/>
                    <a:pt x="3" y="1"/>
                    <a:pt x="0" y="1"/>
                  </a:cubicBezTo>
                  <a:cubicBezTo>
                    <a:pt x="3" y="1"/>
                    <a:pt x="4" y="1"/>
                    <a:pt x="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7"/>
            <p:cNvSpPr/>
            <p:nvPr/>
          </p:nvSpPr>
          <p:spPr>
            <a:xfrm>
              <a:off x="5507844" y="4524361"/>
              <a:ext cx="8260" cy="7467"/>
            </a:xfrm>
            <a:custGeom>
              <a:rect b="b" l="l" r="r" t="t"/>
              <a:pathLst>
                <a:path extrusionOk="0" h="179" w="198">
                  <a:moveTo>
                    <a:pt x="197" y="179"/>
                  </a:moveTo>
                  <a:cubicBezTo>
                    <a:pt x="131" y="120"/>
                    <a:pt x="66" y="61"/>
                    <a:pt x="0" y="1"/>
                  </a:cubicBezTo>
                  <a:cubicBezTo>
                    <a:pt x="66" y="61"/>
                    <a:pt x="131" y="120"/>
                    <a:pt x="197" y="1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7"/>
            <p:cNvSpPr/>
            <p:nvPr/>
          </p:nvSpPr>
          <p:spPr>
            <a:xfrm>
              <a:off x="5444058" y="4785554"/>
              <a:ext cx="47516" cy="49435"/>
            </a:xfrm>
            <a:custGeom>
              <a:rect b="b" l="l" r="r" t="t"/>
              <a:pathLst>
                <a:path extrusionOk="0" h="1185" w="1139">
                  <a:moveTo>
                    <a:pt x="1138" y="0"/>
                  </a:moveTo>
                  <a:cubicBezTo>
                    <a:pt x="753" y="390"/>
                    <a:pt x="372" y="784"/>
                    <a:pt x="0" y="1184"/>
                  </a:cubicBezTo>
                  <a:lnTo>
                    <a:pt x="0" y="1184"/>
                  </a:lnTo>
                  <a:cubicBezTo>
                    <a:pt x="372" y="784"/>
                    <a:pt x="753" y="390"/>
                    <a:pt x="11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7"/>
            <p:cNvSpPr/>
            <p:nvPr/>
          </p:nvSpPr>
          <p:spPr>
            <a:xfrm>
              <a:off x="5604211" y="4785304"/>
              <a:ext cx="23529" cy="5173"/>
            </a:xfrm>
            <a:custGeom>
              <a:rect b="b" l="l" r="r" t="t"/>
              <a:pathLst>
                <a:path extrusionOk="0" h="124" w="564">
                  <a:moveTo>
                    <a:pt x="563" y="1"/>
                  </a:moveTo>
                  <a:cubicBezTo>
                    <a:pt x="428" y="29"/>
                    <a:pt x="291" y="58"/>
                    <a:pt x="156" y="88"/>
                  </a:cubicBezTo>
                  <a:cubicBezTo>
                    <a:pt x="104" y="99"/>
                    <a:pt x="53" y="112"/>
                    <a:pt x="1" y="124"/>
                  </a:cubicBezTo>
                  <a:cubicBezTo>
                    <a:pt x="53" y="112"/>
                    <a:pt x="104" y="99"/>
                    <a:pt x="156" y="88"/>
                  </a:cubicBezTo>
                  <a:cubicBezTo>
                    <a:pt x="291" y="58"/>
                    <a:pt x="428" y="29"/>
                    <a:pt x="5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7"/>
            <p:cNvSpPr/>
            <p:nvPr/>
          </p:nvSpPr>
          <p:spPr>
            <a:xfrm>
              <a:off x="5543429" y="4804077"/>
              <a:ext cx="7175" cy="2044"/>
            </a:xfrm>
            <a:custGeom>
              <a:rect b="b" l="l" r="r" t="t"/>
              <a:pathLst>
                <a:path extrusionOk="0" h="49" w="172">
                  <a:moveTo>
                    <a:pt x="172" y="1"/>
                  </a:moveTo>
                  <a:lnTo>
                    <a:pt x="172" y="1"/>
                  </a:lnTo>
                  <a:cubicBezTo>
                    <a:pt x="114" y="18"/>
                    <a:pt x="56" y="32"/>
                    <a:pt x="0" y="48"/>
                  </a:cubicBezTo>
                  <a:cubicBezTo>
                    <a:pt x="56" y="32"/>
                    <a:pt x="115" y="18"/>
                    <a:pt x="1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7"/>
            <p:cNvSpPr/>
            <p:nvPr/>
          </p:nvSpPr>
          <p:spPr>
            <a:xfrm>
              <a:off x="5642258" y="4608964"/>
              <a:ext cx="2795" cy="3671"/>
            </a:xfrm>
            <a:custGeom>
              <a:rect b="b" l="l" r="r" t="t"/>
              <a:pathLst>
                <a:path extrusionOk="0" h="88" w="67">
                  <a:moveTo>
                    <a:pt x="0" y="1"/>
                  </a:moveTo>
                  <a:cubicBezTo>
                    <a:pt x="22" y="30"/>
                    <a:pt x="45" y="58"/>
                    <a:pt x="67" y="88"/>
                  </a:cubicBezTo>
                  <a:cubicBezTo>
                    <a:pt x="45" y="58"/>
                    <a:pt x="22" y="30"/>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7"/>
            <p:cNvSpPr/>
            <p:nvPr/>
          </p:nvSpPr>
          <p:spPr>
            <a:xfrm>
              <a:off x="5525324" y="4539838"/>
              <a:ext cx="6675" cy="5632"/>
            </a:xfrm>
            <a:custGeom>
              <a:rect b="b" l="l" r="r" t="t"/>
              <a:pathLst>
                <a:path extrusionOk="0" h="135" w="160">
                  <a:moveTo>
                    <a:pt x="159" y="135"/>
                  </a:moveTo>
                  <a:cubicBezTo>
                    <a:pt x="106" y="90"/>
                    <a:pt x="53" y="45"/>
                    <a:pt x="1" y="1"/>
                  </a:cubicBezTo>
                  <a:cubicBezTo>
                    <a:pt x="53" y="45"/>
                    <a:pt x="106" y="90"/>
                    <a:pt x="159" y="13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7"/>
            <p:cNvSpPr/>
            <p:nvPr/>
          </p:nvSpPr>
          <p:spPr>
            <a:xfrm>
              <a:off x="5928607" y="4478389"/>
              <a:ext cx="386387" cy="187812"/>
            </a:xfrm>
            <a:custGeom>
              <a:rect b="b" l="l" r="r" t="t"/>
              <a:pathLst>
                <a:path extrusionOk="0" h="4502" w="9262">
                  <a:moveTo>
                    <a:pt x="4638" y="1"/>
                  </a:moveTo>
                  <a:cubicBezTo>
                    <a:pt x="3884" y="1"/>
                    <a:pt x="3130" y="82"/>
                    <a:pt x="2386" y="199"/>
                  </a:cubicBezTo>
                  <a:cubicBezTo>
                    <a:pt x="1587" y="326"/>
                    <a:pt x="789" y="488"/>
                    <a:pt x="0" y="684"/>
                  </a:cubicBezTo>
                  <a:cubicBezTo>
                    <a:pt x="304" y="608"/>
                    <a:pt x="609" y="538"/>
                    <a:pt x="916" y="474"/>
                  </a:cubicBezTo>
                  <a:lnTo>
                    <a:pt x="916" y="474"/>
                  </a:lnTo>
                  <a:cubicBezTo>
                    <a:pt x="753" y="699"/>
                    <a:pt x="614" y="942"/>
                    <a:pt x="509" y="1205"/>
                  </a:cubicBezTo>
                  <a:cubicBezTo>
                    <a:pt x="58" y="2348"/>
                    <a:pt x="592" y="3463"/>
                    <a:pt x="1459" y="4234"/>
                  </a:cubicBezTo>
                  <a:cubicBezTo>
                    <a:pt x="1556" y="4321"/>
                    <a:pt x="1657" y="4403"/>
                    <a:pt x="1759" y="4482"/>
                  </a:cubicBezTo>
                  <a:cubicBezTo>
                    <a:pt x="1436" y="4471"/>
                    <a:pt x="1114" y="4454"/>
                    <a:pt x="795" y="4436"/>
                  </a:cubicBezTo>
                  <a:lnTo>
                    <a:pt x="795" y="4436"/>
                  </a:lnTo>
                  <a:cubicBezTo>
                    <a:pt x="1431" y="4474"/>
                    <a:pt x="2080" y="4502"/>
                    <a:pt x="2730" y="4502"/>
                  </a:cubicBezTo>
                  <a:cubicBezTo>
                    <a:pt x="4574" y="4502"/>
                    <a:pt x="6432" y="4273"/>
                    <a:pt x="8059" y="3372"/>
                  </a:cubicBezTo>
                  <a:cubicBezTo>
                    <a:pt x="8475" y="3142"/>
                    <a:pt x="8895" y="2823"/>
                    <a:pt x="9059" y="2359"/>
                  </a:cubicBezTo>
                  <a:cubicBezTo>
                    <a:pt x="9261" y="1788"/>
                    <a:pt x="8930" y="1281"/>
                    <a:pt x="8471" y="965"/>
                  </a:cubicBezTo>
                  <a:cubicBezTo>
                    <a:pt x="7631" y="384"/>
                    <a:pt x="6527" y="135"/>
                    <a:pt x="5528" y="42"/>
                  </a:cubicBezTo>
                  <a:cubicBezTo>
                    <a:pt x="5231" y="13"/>
                    <a:pt x="4934" y="1"/>
                    <a:pt x="46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7"/>
            <p:cNvSpPr/>
            <p:nvPr/>
          </p:nvSpPr>
          <p:spPr>
            <a:xfrm>
              <a:off x="5243856" y="5067982"/>
              <a:ext cx="3421" cy="10263"/>
            </a:xfrm>
            <a:custGeom>
              <a:rect b="b" l="l" r="r" t="t"/>
              <a:pathLst>
                <a:path extrusionOk="0" h="246" w="82">
                  <a:moveTo>
                    <a:pt x="1" y="0"/>
                  </a:moveTo>
                  <a:cubicBezTo>
                    <a:pt x="27" y="82"/>
                    <a:pt x="54" y="164"/>
                    <a:pt x="81" y="246"/>
                  </a:cubicBezTo>
                  <a:cubicBezTo>
                    <a:pt x="54" y="164"/>
                    <a:pt x="27" y="82"/>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7"/>
            <p:cNvSpPr/>
            <p:nvPr/>
          </p:nvSpPr>
          <p:spPr>
            <a:xfrm>
              <a:off x="5251740" y="5093096"/>
              <a:ext cx="2503" cy="8260"/>
            </a:xfrm>
            <a:custGeom>
              <a:rect b="b" l="l" r="r" t="t"/>
              <a:pathLst>
                <a:path extrusionOk="0" h="198" w="60">
                  <a:moveTo>
                    <a:pt x="1" y="1"/>
                  </a:moveTo>
                  <a:cubicBezTo>
                    <a:pt x="21" y="66"/>
                    <a:pt x="40" y="132"/>
                    <a:pt x="60" y="197"/>
                  </a:cubicBezTo>
                  <a:cubicBezTo>
                    <a:pt x="40" y="132"/>
                    <a:pt x="21" y="6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7"/>
            <p:cNvSpPr/>
            <p:nvPr/>
          </p:nvSpPr>
          <p:spPr>
            <a:xfrm>
              <a:off x="5201471" y="4965983"/>
              <a:ext cx="8343" cy="17104"/>
            </a:xfrm>
            <a:custGeom>
              <a:rect b="b" l="l" r="r" t="t"/>
              <a:pathLst>
                <a:path extrusionOk="0" h="410" w="200">
                  <a:moveTo>
                    <a:pt x="0" y="1"/>
                  </a:moveTo>
                  <a:cubicBezTo>
                    <a:pt x="68" y="136"/>
                    <a:pt x="134" y="273"/>
                    <a:pt x="199" y="410"/>
                  </a:cubicBezTo>
                  <a:cubicBezTo>
                    <a:pt x="134" y="273"/>
                    <a:pt x="68" y="136"/>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7"/>
            <p:cNvSpPr/>
            <p:nvPr/>
          </p:nvSpPr>
          <p:spPr>
            <a:xfrm>
              <a:off x="5220869" y="5007700"/>
              <a:ext cx="12682" cy="31246"/>
            </a:xfrm>
            <a:custGeom>
              <a:rect b="b" l="l" r="r" t="t"/>
              <a:pathLst>
                <a:path extrusionOk="0" h="749" w="304">
                  <a:moveTo>
                    <a:pt x="0" y="0"/>
                  </a:moveTo>
                  <a:cubicBezTo>
                    <a:pt x="107" y="247"/>
                    <a:pt x="208" y="498"/>
                    <a:pt x="303" y="748"/>
                  </a:cubicBezTo>
                  <a:cubicBezTo>
                    <a:pt x="208" y="498"/>
                    <a:pt x="107" y="24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7"/>
            <p:cNvSpPr/>
            <p:nvPr/>
          </p:nvSpPr>
          <p:spPr>
            <a:xfrm>
              <a:off x="5211566" y="4987050"/>
              <a:ext cx="7509" cy="16520"/>
            </a:xfrm>
            <a:custGeom>
              <a:rect b="b" l="l" r="r" t="t"/>
              <a:pathLst>
                <a:path extrusionOk="0" h="396" w="180">
                  <a:moveTo>
                    <a:pt x="1" y="1"/>
                  </a:moveTo>
                  <a:cubicBezTo>
                    <a:pt x="62" y="131"/>
                    <a:pt x="122" y="263"/>
                    <a:pt x="180" y="396"/>
                  </a:cubicBezTo>
                  <a:cubicBezTo>
                    <a:pt x="122" y="263"/>
                    <a:pt x="62" y="13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7"/>
            <p:cNvSpPr/>
            <p:nvPr/>
          </p:nvSpPr>
          <p:spPr>
            <a:xfrm>
              <a:off x="4955921" y="4750136"/>
              <a:ext cx="245549" cy="246926"/>
            </a:xfrm>
            <a:custGeom>
              <a:rect b="b" l="l" r="r" t="t"/>
              <a:pathLst>
                <a:path extrusionOk="0" h="5919" w="5886">
                  <a:moveTo>
                    <a:pt x="1269" y="0"/>
                  </a:moveTo>
                  <a:cubicBezTo>
                    <a:pt x="880" y="0"/>
                    <a:pt x="501" y="146"/>
                    <a:pt x="250" y="483"/>
                  </a:cubicBezTo>
                  <a:cubicBezTo>
                    <a:pt x="1" y="818"/>
                    <a:pt x="15" y="1231"/>
                    <a:pt x="90" y="1624"/>
                  </a:cubicBezTo>
                  <a:cubicBezTo>
                    <a:pt x="169" y="2032"/>
                    <a:pt x="305" y="2426"/>
                    <a:pt x="469" y="2807"/>
                  </a:cubicBezTo>
                  <a:cubicBezTo>
                    <a:pt x="843" y="3686"/>
                    <a:pt x="1410" y="4459"/>
                    <a:pt x="2058" y="5159"/>
                  </a:cubicBezTo>
                  <a:cubicBezTo>
                    <a:pt x="1897" y="4984"/>
                    <a:pt x="1739" y="4805"/>
                    <a:pt x="1590" y="4621"/>
                  </a:cubicBezTo>
                  <a:lnTo>
                    <a:pt x="1590" y="4621"/>
                  </a:lnTo>
                  <a:cubicBezTo>
                    <a:pt x="1938" y="4921"/>
                    <a:pt x="2306" y="5195"/>
                    <a:pt x="2700" y="5421"/>
                  </a:cubicBezTo>
                  <a:lnTo>
                    <a:pt x="2700" y="5423"/>
                  </a:lnTo>
                  <a:cubicBezTo>
                    <a:pt x="3191" y="5707"/>
                    <a:pt x="3763" y="5919"/>
                    <a:pt x="4325" y="5919"/>
                  </a:cubicBezTo>
                  <a:cubicBezTo>
                    <a:pt x="4689" y="5919"/>
                    <a:pt x="5049" y="5830"/>
                    <a:pt x="5380" y="5614"/>
                  </a:cubicBezTo>
                  <a:cubicBezTo>
                    <a:pt x="5564" y="5494"/>
                    <a:pt x="5735" y="5345"/>
                    <a:pt x="5886" y="5175"/>
                  </a:cubicBezTo>
                  <a:cubicBezTo>
                    <a:pt x="5717" y="4838"/>
                    <a:pt x="5541" y="4508"/>
                    <a:pt x="5352" y="4184"/>
                  </a:cubicBezTo>
                  <a:cubicBezTo>
                    <a:pt x="4917" y="3439"/>
                    <a:pt x="4428" y="2729"/>
                    <a:pt x="3896" y="2051"/>
                  </a:cubicBezTo>
                  <a:cubicBezTo>
                    <a:pt x="3636" y="1720"/>
                    <a:pt x="3365" y="1398"/>
                    <a:pt x="3082" y="1087"/>
                  </a:cubicBezTo>
                  <a:cubicBezTo>
                    <a:pt x="2813" y="791"/>
                    <a:pt x="2539" y="496"/>
                    <a:pt x="2201" y="279"/>
                  </a:cubicBezTo>
                  <a:cubicBezTo>
                    <a:pt x="1928" y="102"/>
                    <a:pt x="1595" y="0"/>
                    <a:pt x="1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7"/>
            <p:cNvSpPr/>
            <p:nvPr/>
          </p:nvSpPr>
          <p:spPr>
            <a:xfrm>
              <a:off x="5693237" y="4576174"/>
              <a:ext cx="44095" cy="25698"/>
            </a:xfrm>
            <a:custGeom>
              <a:rect b="b" l="l" r="r" t="t"/>
              <a:pathLst>
                <a:path extrusionOk="0" h="616" w="1057">
                  <a:moveTo>
                    <a:pt x="1057" y="0"/>
                  </a:moveTo>
                  <a:cubicBezTo>
                    <a:pt x="699" y="186"/>
                    <a:pt x="342" y="390"/>
                    <a:pt x="1" y="615"/>
                  </a:cubicBezTo>
                  <a:lnTo>
                    <a:pt x="1" y="615"/>
                  </a:lnTo>
                  <a:cubicBezTo>
                    <a:pt x="342" y="390"/>
                    <a:pt x="699" y="186"/>
                    <a:pt x="1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7"/>
            <p:cNvSpPr/>
            <p:nvPr/>
          </p:nvSpPr>
          <p:spPr>
            <a:xfrm>
              <a:off x="5235470" y="5044120"/>
              <a:ext cx="4213" cy="11723"/>
            </a:xfrm>
            <a:custGeom>
              <a:rect b="b" l="l" r="r" t="t"/>
              <a:pathLst>
                <a:path extrusionOk="0" h="281" w="101">
                  <a:moveTo>
                    <a:pt x="1" y="1"/>
                  </a:moveTo>
                  <a:cubicBezTo>
                    <a:pt x="35" y="94"/>
                    <a:pt x="67" y="187"/>
                    <a:pt x="100" y="281"/>
                  </a:cubicBezTo>
                  <a:cubicBezTo>
                    <a:pt x="67" y="187"/>
                    <a:pt x="35" y="94"/>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7"/>
            <p:cNvSpPr/>
            <p:nvPr/>
          </p:nvSpPr>
          <p:spPr>
            <a:xfrm>
              <a:off x="5888266" y="4507257"/>
              <a:ext cx="38714" cy="10388"/>
            </a:xfrm>
            <a:custGeom>
              <a:rect b="b" l="l" r="r" t="t"/>
              <a:pathLst>
                <a:path extrusionOk="0" h="249" w="928">
                  <a:moveTo>
                    <a:pt x="927" y="0"/>
                  </a:moveTo>
                  <a:cubicBezTo>
                    <a:pt x="617" y="77"/>
                    <a:pt x="307" y="160"/>
                    <a:pt x="0" y="249"/>
                  </a:cubicBezTo>
                  <a:cubicBezTo>
                    <a:pt x="307" y="160"/>
                    <a:pt x="617" y="78"/>
                    <a:pt x="9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7"/>
            <p:cNvSpPr/>
            <p:nvPr/>
          </p:nvSpPr>
          <p:spPr>
            <a:xfrm>
              <a:off x="5473719" y="4806705"/>
              <a:ext cx="28994" cy="29327"/>
            </a:xfrm>
            <a:custGeom>
              <a:rect b="b" l="l" r="r" t="t"/>
              <a:pathLst>
                <a:path extrusionOk="0" h="703" w="695">
                  <a:moveTo>
                    <a:pt x="0" y="703"/>
                  </a:moveTo>
                  <a:cubicBezTo>
                    <a:pt x="229" y="466"/>
                    <a:pt x="462" y="233"/>
                    <a:pt x="694" y="1"/>
                  </a:cubicBezTo>
                  <a:cubicBezTo>
                    <a:pt x="462" y="233"/>
                    <a:pt x="229" y="466"/>
                    <a:pt x="0" y="70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7"/>
            <p:cNvSpPr/>
            <p:nvPr/>
          </p:nvSpPr>
          <p:spPr>
            <a:xfrm>
              <a:off x="5666913" y="4569124"/>
              <a:ext cx="19941" cy="27742"/>
            </a:xfrm>
            <a:custGeom>
              <a:rect b="b" l="l" r="r" t="t"/>
              <a:pathLst>
                <a:path extrusionOk="0" h="665" w="478">
                  <a:moveTo>
                    <a:pt x="477" y="1"/>
                  </a:moveTo>
                  <a:cubicBezTo>
                    <a:pt x="324" y="226"/>
                    <a:pt x="164" y="447"/>
                    <a:pt x="0" y="664"/>
                  </a:cubicBezTo>
                  <a:lnTo>
                    <a:pt x="0" y="664"/>
                  </a:lnTo>
                  <a:cubicBezTo>
                    <a:pt x="164" y="447"/>
                    <a:pt x="324" y="226"/>
                    <a:pt x="4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7"/>
            <p:cNvSpPr/>
            <p:nvPr/>
          </p:nvSpPr>
          <p:spPr>
            <a:xfrm>
              <a:off x="5739835" y="4373094"/>
              <a:ext cx="29661" cy="98161"/>
            </a:xfrm>
            <a:custGeom>
              <a:rect b="b" l="l" r="r" t="t"/>
              <a:pathLst>
                <a:path extrusionOk="0" h="2353" w="711">
                  <a:moveTo>
                    <a:pt x="711" y="1"/>
                  </a:moveTo>
                  <a:cubicBezTo>
                    <a:pt x="670" y="199"/>
                    <a:pt x="625" y="396"/>
                    <a:pt x="577" y="591"/>
                  </a:cubicBezTo>
                  <a:cubicBezTo>
                    <a:pt x="426" y="1194"/>
                    <a:pt x="234" y="1782"/>
                    <a:pt x="0" y="2352"/>
                  </a:cubicBezTo>
                  <a:cubicBezTo>
                    <a:pt x="234" y="1782"/>
                    <a:pt x="426" y="1194"/>
                    <a:pt x="577" y="591"/>
                  </a:cubicBezTo>
                  <a:cubicBezTo>
                    <a:pt x="625" y="396"/>
                    <a:pt x="670" y="199"/>
                    <a:pt x="7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7"/>
            <p:cNvSpPr/>
            <p:nvPr/>
          </p:nvSpPr>
          <p:spPr>
            <a:xfrm>
              <a:off x="5768370" y="4282733"/>
              <a:ext cx="7718" cy="10471"/>
            </a:xfrm>
            <a:custGeom>
              <a:rect b="b" l="l" r="r" t="t"/>
              <a:pathLst>
                <a:path extrusionOk="0" h="251" w="185">
                  <a:moveTo>
                    <a:pt x="0" y="0"/>
                  </a:moveTo>
                  <a:cubicBezTo>
                    <a:pt x="46" y="92"/>
                    <a:pt x="112" y="179"/>
                    <a:pt x="184" y="250"/>
                  </a:cubicBezTo>
                  <a:cubicBezTo>
                    <a:pt x="112" y="177"/>
                    <a:pt x="46" y="92"/>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7"/>
            <p:cNvSpPr/>
            <p:nvPr/>
          </p:nvSpPr>
          <p:spPr>
            <a:xfrm>
              <a:off x="5579139" y="4429120"/>
              <a:ext cx="29035" cy="56360"/>
            </a:xfrm>
            <a:custGeom>
              <a:rect b="b" l="l" r="r" t="t"/>
              <a:pathLst>
                <a:path extrusionOk="0" h="1351" w="696">
                  <a:moveTo>
                    <a:pt x="1" y="0"/>
                  </a:moveTo>
                  <a:cubicBezTo>
                    <a:pt x="98" y="176"/>
                    <a:pt x="193" y="353"/>
                    <a:pt x="285" y="531"/>
                  </a:cubicBezTo>
                  <a:lnTo>
                    <a:pt x="285" y="531"/>
                  </a:lnTo>
                  <a:cubicBezTo>
                    <a:pt x="193" y="353"/>
                    <a:pt x="98" y="176"/>
                    <a:pt x="1" y="0"/>
                  </a:cubicBezTo>
                  <a:close/>
                  <a:moveTo>
                    <a:pt x="285" y="531"/>
                  </a:moveTo>
                  <a:lnTo>
                    <a:pt x="285" y="531"/>
                  </a:lnTo>
                  <a:cubicBezTo>
                    <a:pt x="426" y="802"/>
                    <a:pt x="562" y="1076"/>
                    <a:pt x="695" y="1351"/>
                  </a:cubicBezTo>
                  <a:cubicBezTo>
                    <a:pt x="563" y="1075"/>
                    <a:pt x="426" y="802"/>
                    <a:pt x="285" y="53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7"/>
            <p:cNvSpPr/>
            <p:nvPr/>
          </p:nvSpPr>
          <p:spPr>
            <a:xfrm>
              <a:off x="5683934" y="4639752"/>
              <a:ext cx="232909" cy="20859"/>
            </a:xfrm>
            <a:custGeom>
              <a:rect b="b" l="l" r="r" t="t"/>
              <a:pathLst>
                <a:path extrusionOk="0" h="500" w="5583">
                  <a:moveTo>
                    <a:pt x="242" y="25"/>
                  </a:moveTo>
                  <a:cubicBezTo>
                    <a:pt x="161" y="16"/>
                    <a:pt x="81" y="10"/>
                    <a:pt x="0" y="1"/>
                  </a:cubicBezTo>
                  <a:cubicBezTo>
                    <a:pt x="81" y="10"/>
                    <a:pt x="161" y="16"/>
                    <a:pt x="242" y="25"/>
                  </a:cubicBezTo>
                  <a:cubicBezTo>
                    <a:pt x="945" y="102"/>
                    <a:pt x="1650" y="173"/>
                    <a:pt x="2354" y="238"/>
                  </a:cubicBezTo>
                  <a:cubicBezTo>
                    <a:pt x="3429" y="338"/>
                    <a:pt x="4506" y="426"/>
                    <a:pt x="5583" y="499"/>
                  </a:cubicBezTo>
                  <a:cubicBezTo>
                    <a:pt x="4506" y="426"/>
                    <a:pt x="3429" y="338"/>
                    <a:pt x="2354" y="238"/>
                  </a:cubicBezTo>
                  <a:cubicBezTo>
                    <a:pt x="1650" y="173"/>
                    <a:pt x="945" y="102"/>
                    <a:pt x="242" y="2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7"/>
            <p:cNvSpPr/>
            <p:nvPr/>
          </p:nvSpPr>
          <p:spPr>
            <a:xfrm>
              <a:off x="5053290" y="4977455"/>
              <a:ext cx="8302" cy="8302"/>
            </a:xfrm>
            <a:custGeom>
              <a:rect b="b" l="l" r="r" t="t"/>
              <a:pathLst>
                <a:path extrusionOk="0" h="199" w="199">
                  <a:moveTo>
                    <a:pt x="198" y="199"/>
                  </a:moveTo>
                  <a:cubicBezTo>
                    <a:pt x="132" y="133"/>
                    <a:pt x="65" y="67"/>
                    <a:pt x="0" y="0"/>
                  </a:cubicBezTo>
                  <a:cubicBezTo>
                    <a:pt x="65" y="67"/>
                    <a:pt x="132" y="133"/>
                    <a:pt x="198" y="19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7"/>
            <p:cNvSpPr/>
            <p:nvPr/>
          </p:nvSpPr>
          <p:spPr>
            <a:xfrm>
              <a:off x="5041734" y="4965399"/>
              <a:ext cx="9804" cy="10263"/>
            </a:xfrm>
            <a:custGeom>
              <a:rect b="b" l="l" r="r" t="t"/>
              <a:pathLst>
                <a:path extrusionOk="0" h="246" w="235">
                  <a:moveTo>
                    <a:pt x="235" y="246"/>
                  </a:moveTo>
                  <a:cubicBezTo>
                    <a:pt x="156" y="165"/>
                    <a:pt x="78" y="84"/>
                    <a:pt x="1" y="1"/>
                  </a:cubicBezTo>
                  <a:cubicBezTo>
                    <a:pt x="78" y="84"/>
                    <a:pt x="156" y="165"/>
                    <a:pt x="235" y="24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7"/>
            <p:cNvSpPr/>
            <p:nvPr/>
          </p:nvSpPr>
          <p:spPr>
            <a:xfrm>
              <a:off x="5775629" y="4768784"/>
              <a:ext cx="5715" cy="83"/>
            </a:xfrm>
            <a:custGeom>
              <a:rect b="b" l="l" r="r" t="t"/>
              <a:pathLst>
                <a:path extrusionOk="0" h="2" w="137">
                  <a:moveTo>
                    <a:pt x="0" y="2"/>
                  </a:moveTo>
                  <a:cubicBezTo>
                    <a:pt x="45" y="2"/>
                    <a:pt x="91" y="1"/>
                    <a:pt x="137" y="1"/>
                  </a:cubicBezTo>
                  <a:cubicBezTo>
                    <a:pt x="91" y="1"/>
                    <a:pt x="45" y="2"/>
                    <a:pt x="0" y="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7"/>
            <p:cNvSpPr/>
            <p:nvPr/>
          </p:nvSpPr>
          <p:spPr>
            <a:xfrm>
              <a:off x="5274518" y="5007366"/>
              <a:ext cx="470782" cy="158735"/>
            </a:xfrm>
            <a:custGeom>
              <a:rect b="b" l="l" r="r" t="t"/>
              <a:pathLst>
                <a:path extrusionOk="0" h="3805" w="11285">
                  <a:moveTo>
                    <a:pt x="4242" y="697"/>
                  </a:moveTo>
                  <a:cubicBezTo>
                    <a:pt x="4233" y="699"/>
                    <a:pt x="4225" y="702"/>
                    <a:pt x="4216" y="705"/>
                  </a:cubicBezTo>
                  <a:cubicBezTo>
                    <a:pt x="4225" y="702"/>
                    <a:pt x="4233" y="700"/>
                    <a:pt x="4242" y="697"/>
                  </a:cubicBezTo>
                  <a:close/>
                  <a:moveTo>
                    <a:pt x="8041" y="0"/>
                  </a:moveTo>
                  <a:cubicBezTo>
                    <a:pt x="7571" y="0"/>
                    <a:pt x="7101" y="49"/>
                    <a:pt x="6637" y="121"/>
                  </a:cubicBezTo>
                  <a:cubicBezTo>
                    <a:pt x="5826" y="245"/>
                    <a:pt x="5020" y="440"/>
                    <a:pt x="4242" y="697"/>
                  </a:cubicBezTo>
                  <a:lnTo>
                    <a:pt x="4242" y="697"/>
                  </a:lnTo>
                  <a:cubicBezTo>
                    <a:pt x="4254" y="693"/>
                    <a:pt x="4267" y="689"/>
                    <a:pt x="4280" y="685"/>
                  </a:cubicBezTo>
                  <a:lnTo>
                    <a:pt x="4280" y="685"/>
                  </a:lnTo>
                  <a:cubicBezTo>
                    <a:pt x="4123" y="1015"/>
                    <a:pt x="4050" y="1378"/>
                    <a:pt x="4109" y="1751"/>
                  </a:cubicBezTo>
                  <a:cubicBezTo>
                    <a:pt x="4202" y="2343"/>
                    <a:pt x="4600" y="2848"/>
                    <a:pt x="5056" y="3215"/>
                  </a:cubicBezTo>
                  <a:cubicBezTo>
                    <a:pt x="5174" y="3310"/>
                    <a:pt x="5301" y="3401"/>
                    <a:pt x="5434" y="3485"/>
                  </a:cubicBezTo>
                  <a:lnTo>
                    <a:pt x="1" y="3805"/>
                  </a:lnTo>
                  <a:cubicBezTo>
                    <a:pt x="1857" y="3696"/>
                    <a:pt x="3714" y="3586"/>
                    <a:pt x="5570" y="3477"/>
                  </a:cubicBezTo>
                  <a:cubicBezTo>
                    <a:pt x="6455" y="3425"/>
                    <a:pt x="7341" y="3387"/>
                    <a:pt x="8226" y="3320"/>
                  </a:cubicBezTo>
                  <a:cubicBezTo>
                    <a:pt x="8883" y="3270"/>
                    <a:pt x="9589" y="3178"/>
                    <a:pt x="10159" y="2821"/>
                  </a:cubicBezTo>
                  <a:cubicBezTo>
                    <a:pt x="10735" y="2463"/>
                    <a:pt x="11285" y="1678"/>
                    <a:pt x="10889" y="1001"/>
                  </a:cubicBezTo>
                  <a:cubicBezTo>
                    <a:pt x="10689" y="655"/>
                    <a:pt x="10297" y="475"/>
                    <a:pt x="9943" y="332"/>
                  </a:cubicBezTo>
                  <a:cubicBezTo>
                    <a:pt x="9597" y="193"/>
                    <a:pt x="9235" y="108"/>
                    <a:pt x="8865" y="56"/>
                  </a:cubicBezTo>
                  <a:cubicBezTo>
                    <a:pt x="8592" y="17"/>
                    <a:pt x="8317" y="0"/>
                    <a:pt x="80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7"/>
            <p:cNvSpPr/>
            <p:nvPr/>
          </p:nvSpPr>
          <p:spPr>
            <a:xfrm>
              <a:off x="5465209" y="4867738"/>
              <a:ext cx="18314" cy="375"/>
            </a:xfrm>
            <a:custGeom>
              <a:rect b="b" l="l" r="r" t="t"/>
              <a:pathLst>
                <a:path extrusionOk="0" h="9" w="439">
                  <a:moveTo>
                    <a:pt x="1" y="0"/>
                  </a:moveTo>
                  <a:lnTo>
                    <a:pt x="1" y="0"/>
                  </a:lnTo>
                  <a:cubicBezTo>
                    <a:pt x="65" y="7"/>
                    <a:pt x="130" y="8"/>
                    <a:pt x="196" y="8"/>
                  </a:cubicBezTo>
                  <a:cubicBezTo>
                    <a:pt x="250" y="8"/>
                    <a:pt x="305" y="7"/>
                    <a:pt x="359" y="7"/>
                  </a:cubicBezTo>
                  <a:cubicBezTo>
                    <a:pt x="386" y="7"/>
                    <a:pt x="412" y="7"/>
                    <a:pt x="438" y="8"/>
                  </a:cubicBezTo>
                  <a:cubicBezTo>
                    <a:pt x="408" y="7"/>
                    <a:pt x="377" y="7"/>
                    <a:pt x="347" y="7"/>
                  </a:cubicBezTo>
                  <a:cubicBezTo>
                    <a:pt x="300" y="7"/>
                    <a:pt x="252" y="8"/>
                    <a:pt x="205" y="8"/>
                  </a:cubicBezTo>
                  <a:cubicBezTo>
                    <a:pt x="136" y="8"/>
                    <a:pt x="68" y="6"/>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7"/>
            <p:cNvSpPr/>
            <p:nvPr/>
          </p:nvSpPr>
          <p:spPr>
            <a:xfrm>
              <a:off x="5126296" y="5043661"/>
              <a:ext cx="39757" cy="33958"/>
            </a:xfrm>
            <a:custGeom>
              <a:rect b="b" l="l" r="r" t="t"/>
              <a:pathLst>
                <a:path extrusionOk="0" h="814" w="953">
                  <a:moveTo>
                    <a:pt x="953" y="813"/>
                  </a:moveTo>
                  <a:cubicBezTo>
                    <a:pt x="638" y="539"/>
                    <a:pt x="319" y="270"/>
                    <a:pt x="0" y="0"/>
                  </a:cubicBezTo>
                  <a:cubicBezTo>
                    <a:pt x="319" y="270"/>
                    <a:pt x="638" y="539"/>
                    <a:pt x="953" y="81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7"/>
            <p:cNvSpPr/>
            <p:nvPr/>
          </p:nvSpPr>
          <p:spPr>
            <a:xfrm>
              <a:off x="5808669" y="4307555"/>
              <a:ext cx="12974" cy="1377"/>
            </a:xfrm>
            <a:custGeom>
              <a:rect b="b" l="l" r="r" t="t"/>
              <a:pathLst>
                <a:path extrusionOk="0" h="33" w="311">
                  <a:moveTo>
                    <a:pt x="310" y="27"/>
                  </a:moveTo>
                  <a:cubicBezTo>
                    <a:pt x="208" y="32"/>
                    <a:pt x="103" y="22"/>
                    <a:pt x="1" y="0"/>
                  </a:cubicBezTo>
                  <a:cubicBezTo>
                    <a:pt x="103" y="22"/>
                    <a:pt x="208" y="32"/>
                    <a:pt x="310" y="2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7"/>
            <p:cNvSpPr/>
            <p:nvPr/>
          </p:nvSpPr>
          <p:spPr>
            <a:xfrm>
              <a:off x="5260543" y="4975870"/>
              <a:ext cx="73172" cy="149098"/>
            </a:xfrm>
            <a:custGeom>
              <a:rect b="b" l="l" r="r" t="t"/>
              <a:pathLst>
                <a:path extrusionOk="0" h="3574" w="1754">
                  <a:moveTo>
                    <a:pt x="1754" y="0"/>
                  </a:moveTo>
                  <a:lnTo>
                    <a:pt x="1754" y="0"/>
                  </a:lnTo>
                  <a:cubicBezTo>
                    <a:pt x="1045" y="1130"/>
                    <a:pt x="461" y="2330"/>
                    <a:pt x="1" y="3574"/>
                  </a:cubicBezTo>
                  <a:cubicBezTo>
                    <a:pt x="461" y="2330"/>
                    <a:pt x="1047" y="1130"/>
                    <a:pt x="17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7"/>
            <p:cNvSpPr/>
            <p:nvPr/>
          </p:nvSpPr>
          <p:spPr>
            <a:xfrm>
              <a:off x="5185451" y="5095015"/>
              <a:ext cx="50144" cy="60699"/>
            </a:xfrm>
            <a:custGeom>
              <a:rect b="b" l="l" r="r" t="t"/>
              <a:pathLst>
                <a:path extrusionOk="0" h="1455" w="1202">
                  <a:moveTo>
                    <a:pt x="0" y="1"/>
                  </a:moveTo>
                  <a:cubicBezTo>
                    <a:pt x="393" y="362"/>
                    <a:pt x="755" y="752"/>
                    <a:pt x="1126" y="1135"/>
                  </a:cubicBezTo>
                  <a:cubicBezTo>
                    <a:pt x="755" y="752"/>
                    <a:pt x="394" y="362"/>
                    <a:pt x="0" y="1"/>
                  </a:cubicBezTo>
                  <a:close/>
                  <a:moveTo>
                    <a:pt x="1126" y="1135"/>
                  </a:moveTo>
                  <a:cubicBezTo>
                    <a:pt x="1151" y="1242"/>
                    <a:pt x="1177" y="1348"/>
                    <a:pt x="1201" y="1454"/>
                  </a:cubicBezTo>
                  <a:cubicBezTo>
                    <a:pt x="1178" y="1348"/>
                    <a:pt x="1151" y="1242"/>
                    <a:pt x="1126" y="113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7"/>
            <p:cNvSpPr/>
            <p:nvPr/>
          </p:nvSpPr>
          <p:spPr>
            <a:xfrm>
              <a:off x="5085329" y="5008117"/>
              <a:ext cx="7843" cy="6925"/>
            </a:xfrm>
            <a:custGeom>
              <a:rect b="b" l="l" r="r" t="t"/>
              <a:pathLst>
                <a:path extrusionOk="0" h="166" w="188">
                  <a:moveTo>
                    <a:pt x="187" y="166"/>
                  </a:moveTo>
                  <a:cubicBezTo>
                    <a:pt x="124" y="111"/>
                    <a:pt x="63" y="56"/>
                    <a:pt x="0" y="1"/>
                  </a:cubicBezTo>
                  <a:cubicBezTo>
                    <a:pt x="63" y="56"/>
                    <a:pt x="124" y="111"/>
                    <a:pt x="187" y="16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7"/>
            <p:cNvSpPr/>
            <p:nvPr/>
          </p:nvSpPr>
          <p:spPr>
            <a:xfrm>
              <a:off x="5095925" y="5017545"/>
              <a:ext cx="10513" cy="9178"/>
            </a:xfrm>
            <a:custGeom>
              <a:rect b="b" l="l" r="r" t="t"/>
              <a:pathLst>
                <a:path extrusionOk="0" h="220" w="252">
                  <a:moveTo>
                    <a:pt x="252" y="220"/>
                  </a:moveTo>
                  <a:cubicBezTo>
                    <a:pt x="168" y="147"/>
                    <a:pt x="84" y="74"/>
                    <a:pt x="1" y="1"/>
                  </a:cubicBezTo>
                  <a:cubicBezTo>
                    <a:pt x="84" y="74"/>
                    <a:pt x="168" y="147"/>
                    <a:pt x="252" y="22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7"/>
            <p:cNvSpPr/>
            <p:nvPr/>
          </p:nvSpPr>
          <p:spPr>
            <a:xfrm>
              <a:off x="5606965" y="4667869"/>
              <a:ext cx="32289" cy="34834"/>
            </a:xfrm>
            <a:custGeom>
              <a:rect b="b" l="l" r="r" t="t"/>
              <a:pathLst>
                <a:path extrusionOk="0" h="835" w="774">
                  <a:moveTo>
                    <a:pt x="774" y="0"/>
                  </a:moveTo>
                  <a:cubicBezTo>
                    <a:pt x="521" y="283"/>
                    <a:pt x="262" y="560"/>
                    <a:pt x="0" y="834"/>
                  </a:cubicBezTo>
                  <a:cubicBezTo>
                    <a:pt x="262" y="561"/>
                    <a:pt x="521" y="283"/>
                    <a:pt x="7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7"/>
            <p:cNvSpPr/>
            <p:nvPr/>
          </p:nvSpPr>
          <p:spPr>
            <a:xfrm>
              <a:off x="5074775" y="4998355"/>
              <a:ext cx="7509" cy="6925"/>
            </a:xfrm>
            <a:custGeom>
              <a:rect b="b" l="l" r="r" t="t"/>
              <a:pathLst>
                <a:path extrusionOk="0" h="166" w="180">
                  <a:moveTo>
                    <a:pt x="179" y="166"/>
                  </a:moveTo>
                  <a:cubicBezTo>
                    <a:pt x="119" y="111"/>
                    <a:pt x="59" y="56"/>
                    <a:pt x="0" y="1"/>
                  </a:cubicBezTo>
                  <a:cubicBezTo>
                    <a:pt x="59" y="56"/>
                    <a:pt x="119" y="111"/>
                    <a:pt x="179" y="16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7"/>
            <p:cNvSpPr/>
            <p:nvPr/>
          </p:nvSpPr>
          <p:spPr>
            <a:xfrm>
              <a:off x="5627698" y="4776251"/>
              <a:ext cx="51354" cy="9094"/>
            </a:xfrm>
            <a:custGeom>
              <a:rect b="b" l="l" r="r" t="t"/>
              <a:pathLst>
                <a:path extrusionOk="0" h="218" w="1231">
                  <a:moveTo>
                    <a:pt x="0" y="218"/>
                  </a:moveTo>
                  <a:cubicBezTo>
                    <a:pt x="408" y="135"/>
                    <a:pt x="819" y="61"/>
                    <a:pt x="1230" y="1"/>
                  </a:cubicBezTo>
                  <a:cubicBezTo>
                    <a:pt x="819" y="61"/>
                    <a:pt x="408" y="135"/>
                    <a:pt x="0" y="2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7"/>
            <p:cNvSpPr/>
            <p:nvPr/>
          </p:nvSpPr>
          <p:spPr>
            <a:xfrm>
              <a:off x="5217240" y="4502167"/>
              <a:ext cx="174296" cy="213010"/>
            </a:xfrm>
            <a:custGeom>
              <a:rect b="b" l="l" r="r" t="t"/>
              <a:pathLst>
                <a:path extrusionOk="0" h="5106" w="4178">
                  <a:moveTo>
                    <a:pt x="812" y="0"/>
                  </a:moveTo>
                  <a:cubicBezTo>
                    <a:pt x="760" y="0"/>
                    <a:pt x="706" y="7"/>
                    <a:pt x="650" y="21"/>
                  </a:cubicBezTo>
                  <a:cubicBezTo>
                    <a:pt x="0" y="192"/>
                    <a:pt x="20" y="1037"/>
                    <a:pt x="200" y="1534"/>
                  </a:cubicBezTo>
                  <a:cubicBezTo>
                    <a:pt x="436" y="2182"/>
                    <a:pt x="861" y="2736"/>
                    <a:pt x="1252" y="3297"/>
                  </a:cubicBezTo>
                  <a:cubicBezTo>
                    <a:pt x="1672" y="3901"/>
                    <a:pt x="2096" y="4502"/>
                    <a:pt x="2517" y="5105"/>
                  </a:cubicBezTo>
                  <a:cubicBezTo>
                    <a:pt x="2423" y="4971"/>
                    <a:pt x="2330" y="4838"/>
                    <a:pt x="2237" y="4704"/>
                  </a:cubicBezTo>
                  <a:lnTo>
                    <a:pt x="2237" y="4704"/>
                  </a:lnTo>
                  <a:cubicBezTo>
                    <a:pt x="2438" y="4771"/>
                    <a:pt x="2641" y="4810"/>
                    <a:pt x="2844" y="4810"/>
                  </a:cubicBezTo>
                  <a:cubicBezTo>
                    <a:pt x="3175" y="4810"/>
                    <a:pt x="3506" y="4708"/>
                    <a:pt x="3826" y="4467"/>
                  </a:cubicBezTo>
                  <a:cubicBezTo>
                    <a:pt x="3973" y="4357"/>
                    <a:pt x="4088" y="4232"/>
                    <a:pt x="4178" y="4098"/>
                  </a:cubicBezTo>
                  <a:cubicBezTo>
                    <a:pt x="3653" y="2984"/>
                    <a:pt x="2963" y="1947"/>
                    <a:pt x="2140" y="1032"/>
                  </a:cubicBezTo>
                  <a:cubicBezTo>
                    <a:pt x="1930" y="799"/>
                    <a:pt x="1711" y="574"/>
                    <a:pt x="1485" y="358"/>
                  </a:cubicBezTo>
                  <a:cubicBezTo>
                    <a:pt x="1292" y="174"/>
                    <a:pt x="1076"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7"/>
            <p:cNvSpPr/>
            <p:nvPr/>
          </p:nvSpPr>
          <p:spPr>
            <a:xfrm>
              <a:off x="5323202" y="4716470"/>
              <a:ext cx="102708" cy="138460"/>
            </a:xfrm>
            <a:custGeom>
              <a:rect b="b" l="l" r="r" t="t"/>
              <a:pathLst>
                <a:path extrusionOk="0" h="3319" w="2462">
                  <a:moveTo>
                    <a:pt x="1" y="1"/>
                  </a:moveTo>
                  <a:lnTo>
                    <a:pt x="1" y="1"/>
                  </a:lnTo>
                  <a:cubicBezTo>
                    <a:pt x="415" y="592"/>
                    <a:pt x="830" y="1184"/>
                    <a:pt x="1243" y="1775"/>
                  </a:cubicBezTo>
                  <a:lnTo>
                    <a:pt x="1876" y="2679"/>
                  </a:lnTo>
                  <a:cubicBezTo>
                    <a:pt x="2039" y="2913"/>
                    <a:pt x="2208" y="3185"/>
                    <a:pt x="2461" y="3318"/>
                  </a:cubicBezTo>
                  <a:cubicBezTo>
                    <a:pt x="2208" y="3185"/>
                    <a:pt x="2039" y="2913"/>
                    <a:pt x="1877" y="2679"/>
                  </a:cubicBezTo>
                  <a:lnTo>
                    <a:pt x="1244" y="177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7"/>
            <p:cNvSpPr/>
            <p:nvPr/>
          </p:nvSpPr>
          <p:spPr>
            <a:xfrm>
              <a:off x="5064095" y="4988176"/>
              <a:ext cx="7718" cy="7384"/>
            </a:xfrm>
            <a:custGeom>
              <a:rect b="b" l="l" r="r" t="t"/>
              <a:pathLst>
                <a:path extrusionOk="0" h="177" w="185">
                  <a:moveTo>
                    <a:pt x="185" y="177"/>
                  </a:moveTo>
                  <a:cubicBezTo>
                    <a:pt x="123" y="119"/>
                    <a:pt x="62" y="61"/>
                    <a:pt x="1" y="0"/>
                  </a:cubicBezTo>
                  <a:cubicBezTo>
                    <a:pt x="62" y="61"/>
                    <a:pt x="123" y="119"/>
                    <a:pt x="185" y="17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7"/>
            <p:cNvSpPr/>
            <p:nvPr/>
          </p:nvSpPr>
          <p:spPr>
            <a:xfrm>
              <a:off x="5705126" y="4768784"/>
              <a:ext cx="376584" cy="186936"/>
            </a:xfrm>
            <a:custGeom>
              <a:rect b="b" l="l" r="r" t="t"/>
              <a:pathLst>
                <a:path extrusionOk="0" h="4481" w="9027">
                  <a:moveTo>
                    <a:pt x="1827" y="1"/>
                  </a:moveTo>
                  <a:cubicBezTo>
                    <a:pt x="1223" y="300"/>
                    <a:pt x="620" y="702"/>
                    <a:pt x="304" y="1280"/>
                  </a:cubicBezTo>
                  <a:cubicBezTo>
                    <a:pt x="1" y="1832"/>
                    <a:pt x="69" y="2459"/>
                    <a:pt x="401" y="2981"/>
                  </a:cubicBezTo>
                  <a:cubicBezTo>
                    <a:pt x="584" y="3269"/>
                    <a:pt x="819" y="3519"/>
                    <a:pt x="1083" y="3740"/>
                  </a:cubicBezTo>
                  <a:cubicBezTo>
                    <a:pt x="897" y="3707"/>
                    <a:pt x="713" y="3674"/>
                    <a:pt x="529" y="3639"/>
                  </a:cubicBezTo>
                  <a:lnTo>
                    <a:pt x="529" y="3639"/>
                  </a:lnTo>
                  <a:cubicBezTo>
                    <a:pt x="1597" y="3841"/>
                    <a:pt x="2671" y="4008"/>
                    <a:pt x="3746" y="4162"/>
                  </a:cubicBezTo>
                  <a:cubicBezTo>
                    <a:pt x="4281" y="4240"/>
                    <a:pt x="4815" y="4317"/>
                    <a:pt x="5349" y="4389"/>
                  </a:cubicBezTo>
                  <a:cubicBezTo>
                    <a:pt x="5721" y="4439"/>
                    <a:pt x="6094" y="4481"/>
                    <a:pt x="6468" y="4481"/>
                  </a:cubicBezTo>
                  <a:cubicBezTo>
                    <a:pt x="6632" y="4481"/>
                    <a:pt x="6797" y="4473"/>
                    <a:pt x="6962" y="4454"/>
                  </a:cubicBezTo>
                  <a:cubicBezTo>
                    <a:pt x="7868" y="4352"/>
                    <a:pt x="9027" y="3793"/>
                    <a:pt x="8922" y="2705"/>
                  </a:cubicBezTo>
                  <a:cubicBezTo>
                    <a:pt x="8825" y="1709"/>
                    <a:pt x="7765" y="1208"/>
                    <a:pt x="6940" y="910"/>
                  </a:cubicBezTo>
                  <a:cubicBezTo>
                    <a:pt x="5307" y="320"/>
                    <a:pt x="3564" y="12"/>
                    <a:pt x="18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7"/>
            <p:cNvSpPr/>
            <p:nvPr/>
          </p:nvSpPr>
          <p:spPr>
            <a:xfrm>
              <a:off x="5022211" y="4282650"/>
              <a:ext cx="979861" cy="905854"/>
            </a:xfrm>
            <a:custGeom>
              <a:rect b="b" l="l" r="r" t="t"/>
              <a:pathLst>
                <a:path extrusionOk="0" h="21714" w="23488">
                  <a:moveTo>
                    <a:pt x="17886" y="0"/>
                  </a:moveTo>
                  <a:lnTo>
                    <a:pt x="17886" y="0"/>
                  </a:lnTo>
                  <a:cubicBezTo>
                    <a:pt x="17932" y="94"/>
                    <a:pt x="17997" y="179"/>
                    <a:pt x="18070" y="251"/>
                  </a:cubicBezTo>
                  <a:cubicBezTo>
                    <a:pt x="18119" y="299"/>
                    <a:pt x="18173" y="342"/>
                    <a:pt x="18229" y="380"/>
                  </a:cubicBezTo>
                  <a:cubicBezTo>
                    <a:pt x="18133" y="978"/>
                    <a:pt x="18038" y="1575"/>
                    <a:pt x="17914" y="2169"/>
                  </a:cubicBezTo>
                  <a:cubicBezTo>
                    <a:pt x="17872" y="2366"/>
                    <a:pt x="17827" y="2563"/>
                    <a:pt x="17779" y="2759"/>
                  </a:cubicBezTo>
                  <a:cubicBezTo>
                    <a:pt x="17628" y="3362"/>
                    <a:pt x="17436" y="3950"/>
                    <a:pt x="17202" y="4520"/>
                  </a:cubicBezTo>
                  <a:cubicBezTo>
                    <a:pt x="16968" y="5090"/>
                    <a:pt x="16692" y="5644"/>
                    <a:pt x="16374" y="6177"/>
                  </a:cubicBezTo>
                  <a:cubicBezTo>
                    <a:pt x="16233" y="6412"/>
                    <a:pt x="16085" y="6641"/>
                    <a:pt x="15931" y="6868"/>
                  </a:cubicBezTo>
                  <a:cubicBezTo>
                    <a:pt x="15778" y="7093"/>
                    <a:pt x="15618" y="7314"/>
                    <a:pt x="15454" y="7531"/>
                  </a:cubicBezTo>
                  <a:cubicBezTo>
                    <a:pt x="15418" y="7502"/>
                    <a:pt x="15375" y="7483"/>
                    <a:pt x="15329" y="7474"/>
                  </a:cubicBezTo>
                  <a:cubicBezTo>
                    <a:pt x="15309" y="7470"/>
                    <a:pt x="15289" y="7468"/>
                    <a:pt x="15269" y="7468"/>
                  </a:cubicBezTo>
                  <a:cubicBezTo>
                    <a:pt x="15242" y="7468"/>
                    <a:pt x="15214" y="7472"/>
                    <a:pt x="15187" y="7479"/>
                  </a:cubicBezTo>
                  <a:cubicBezTo>
                    <a:pt x="14965" y="6732"/>
                    <a:pt x="14594" y="6010"/>
                    <a:pt x="14268" y="5322"/>
                  </a:cubicBezTo>
                  <a:cubicBezTo>
                    <a:pt x="14195" y="5167"/>
                    <a:pt x="14121" y="5014"/>
                    <a:pt x="14046" y="4860"/>
                  </a:cubicBezTo>
                  <a:cubicBezTo>
                    <a:pt x="13825" y="4405"/>
                    <a:pt x="13596" y="3954"/>
                    <a:pt x="13351" y="3511"/>
                  </a:cubicBezTo>
                  <a:lnTo>
                    <a:pt x="13351" y="3510"/>
                  </a:lnTo>
                  <a:cubicBezTo>
                    <a:pt x="13137" y="4358"/>
                    <a:pt x="12423" y="5089"/>
                    <a:pt x="11598" y="5355"/>
                  </a:cubicBezTo>
                  <a:cubicBezTo>
                    <a:pt x="11487" y="5391"/>
                    <a:pt x="11375" y="5416"/>
                    <a:pt x="11263" y="5433"/>
                  </a:cubicBezTo>
                  <a:cubicBezTo>
                    <a:pt x="11332" y="5502"/>
                    <a:pt x="11405" y="5570"/>
                    <a:pt x="11476" y="5638"/>
                  </a:cubicBezTo>
                  <a:cubicBezTo>
                    <a:pt x="11531" y="5690"/>
                    <a:pt x="11586" y="5742"/>
                    <a:pt x="11643" y="5795"/>
                  </a:cubicBezTo>
                  <a:cubicBezTo>
                    <a:pt x="11707" y="5855"/>
                    <a:pt x="11773" y="5914"/>
                    <a:pt x="11838" y="5971"/>
                  </a:cubicBezTo>
                  <a:cubicBezTo>
                    <a:pt x="11912" y="6037"/>
                    <a:pt x="11987" y="6102"/>
                    <a:pt x="12061" y="6166"/>
                  </a:cubicBezTo>
                  <a:cubicBezTo>
                    <a:pt x="12113" y="6210"/>
                    <a:pt x="12166" y="6255"/>
                    <a:pt x="12219" y="6300"/>
                  </a:cubicBezTo>
                  <a:cubicBezTo>
                    <a:pt x="12351" y="6410"/>
                    <a:pt x="12484" y="6517"/>
                    <a:pt x="12620" y="6622"/>
                  </a:cubicBezTo>
                  <a:cubicBezTo>
                    <a:pt x="12920" y="6856"/>
                    <a:pt x="13228" y="7079"/>
                    <a:pt x="13547" y="7287"/>
                  </a:cubicBezTo>
                  <a:cubicBezTo>
                    <a:pt x="13786" y="7446"/>
                    <a:pt x="14035" y="7617"/>
                    <a:pt x="14297" y="7749"/>
                  </a:cubicBezTo>
                  <a:cubicBezTo>
                    <a:pt x="14384" y="7793"/>
                    <a:pt x="14472" y="7833"/>
                    <a:pt x="14562" y="7866"/>
                  </a:cubicBezTo>
                  <a:cubicBezTo>
                    <a:pt x="14596" y="7879"/>
                    <a:pt x="14630" y="7885"/>
                    <a:pt x="14665" y="7885"/>
                  </a:cubicBezTo>
                  <a:cubicBezTo>
                    <a:pt x="14709" y="7885"/>
                    <a:pt x="14753" y="7875"/>
                    <a:pt x="14794" y="7859"/>
                  </a:cubicBezTo>
                  <a:cubicBezTo>
                    <a:pt x="14819" y="7850"/>
                    <a:pt x="14842" y="7837"/>
                    <a:pt x="14863" y="7823"/>
                  </a:cubicBezTo>
                  <a:cubicBezTo>
                    <a:pt x="14885" y="7852"/>
                    <a:pt x="14908" y="7880"/>
                    <a:pt x="14931" y="7910"/>
                  </a:cubicBezTo>
                  <a:cubicBezTo>
                    <a:pt x="14935" y="7985"/>
                    <a:pt x="14952" y="8059"/>
                    <a:pt x="14984" y="8128"/>
                  </a:cubicBezTo>
                  <a:cubicBezTo>
                    <a:pt x="14690" y="8489"/>
                    <a:pt x="14380" y="8837"/>
                    <a:pt x="14066" y="9179"/>
                  </a:cubicBezTo>
                  <a:cubicBezTo>
                    <a:pt x="13741" y="9534"/>
                    <a:pt x="13412" y="9881"/>
                    <a:pt x="13076" y="10224"/>
                  </a:cubicBezTo>
                  <a:cubicBezTo>
                    <a:pt x="12856" y="10448"/>
                    <a:pt x="12634" y="10672"/>
                    <a:pt x="12411" y="10893"/>
                  </a:cubicBezTo>
                  <a:cubicBezTo>
                    <a:pt x="12024" y="11280"/>
                    <a:pt x="11636" y="11665"/>
                    <a:pt x="11251" y="12055"/>
                  </a:cubicBezTo>
                  <a:cubicBezTo>
                    <a:pt x="10867" y="12445"/>
                    <a:pt x="10486" y="12839"/>
                    <a:pt x="10112" y="13239"/>
                  </a:cubicBezTo>
                  <a:cubicBezTo>
                    <a:pt x="10098" y="13198"/>
                    <a:pt x="10079" y="13156"/>
                    <a:pt x="10056" y="13109"/>
                  </a:cubicBezTo>
                  <a:cubicBezTo>
                    <a:pt x="10019" y="13033"/>
                    <a:pt x="9977" y="12960"/>
                    <a:pt x="9931" y="12890"/>
                  </a:cubicBezTo>
                  <a:cubicBezTo>
                    <a:pt x="9885" y="12818"/>
                    <a:pt x="9837" y="12751"/>
                    <a:pt x="9789" y="12680"/>
                  </a:cubicBezTo>
                  <a:cubicBezTo>
                    <a:pt x="9761" y="12256"/>
                    <a:pt x="9708" y="11833"/>
                    <a:pt x="9605" y="11422"/>
                  </a:cubicBezTo>
                  <a:cubicBezTo>
                    <a:pt x="9518" y="11079"/>
                    <a:pt x="9413" y="10743"/>
                    <a:pt x="9293" y="10413"/>
                  </a:cubicBezTo>
                  <a:cubicBezTo>
                    <a:pt x="9174" y="10082"/>
                    <a:pt x="9038" y="9757"/>
                    <a:pt x="8890" y="9436"/>
                  </a:cubicBezTo>
                  <a:cubicBezTo>
                    <a:pt x="8878" y="9411"/>
                    <a:pt x="8866" y="9385"/>
                    <a:pt x="8853" y="9360"/>
                  </a:cubicBezTo>
                  <a:cubicBezTo>
                    <a:pt x="8763" y="9494"/>
                    <a:pt x="8649" y="9618"/>
                    <a:pt x="8501" y="9729"/>
                  </a:cubicBezTo>
                  <a:cubicBezTo>
                    <a:pt x="8181" y="9970"/>
                    <a:pt x="7849" y="10071"/>
                    <a:pt x="7518" y="10071"/>
                  </a:cubicBezTo>
                  <a:cubicBezTo>
                    <a:pt x="7315" y="10071"/>
                    <a:pt x="7112" y="10033"/>
                    <a:pt x="6912" y="9966"/>
                  </a:cubicBezTo>
                  <a:lnTo>
                    <a:pt x="6912" y="9966"/>
                  </a:lnTo>
                  <a:cubicBezTo>
                    <a:pt x="7006" y="10099"/>
                    <a:pt x="7100" y="10233"/>
                    <a:pt x="7193" y="10366"/>
                  </a:cubicBezTo>
                  <a:lnTo>
                    <a:pt x="8459" y="12174"/>
                  </a:lnTo>
                  <a:lnTo>
                    <a:pt x="9092" y="13078"/>
                  </a:lnTo>
                  <a:cubicBezTo>
                    <a:pt x="9255" y="13311"/>
                    <a:pt x="9423" y="13584"/>
                    <a:pt x="9676" y="13716"/>
                  </a:cubicBezTo>
                  <a:cubicBezTo>
                    <a:pt x="9162" y="14291"/>
                    <a:pt x="8670" y="14886"/>
                    <a:pt x="8215" y="15511"/>
                  </a:cubicBezTo>
                  <a:cubicBezTo>
                    <a:pt x="7951" y="15872"/>
                    <a:pt x="7702" y="16241"/>
                    <a:pt x="7467" y="16617"/>
                  </a:cubicBezTo>
                  <a:cubicBezTo>
                    <a:pt x="6760" y="17747"/>
                    <a:pt x="6174" y="18947"/>
                    <a:pt x="5715" y="20190"/>
                  </a:cubicBezTo>
                  <a:cubicBezTo>
                    <a:pt x="5666" y="20000"/>
                    <a:pt x="5615" y="19812"/>
                    <a:pt x="5562" y="19624"/>
                  </a:cubicBezTo>
                  <a:cubicBezTo>
                    <a:pt x="5544" y="19558"/>
                    <a:pt x="5523" y="19493"/>
                    <a:pt x="5504" y="19426"/>
                  </a:cubicBezTo>
                  <a:cubicBezTo>
                    <a:pt x="5468" y="19307"/>
                    <a:pt x="5432" y="19188"/>
                    <a:pt x="5394" y="19071"/>
                  </a:cubicBezTo>
                  <a:cubicBezTo>
                    <a:pt x="5368" y="18988"/>
                    <a:pt x="5342" y="18906"/>
                    <a:pt x="5314" y="18824"/>
                  </a:cubicBezTo>
                  <a:cubicBezTo>
                    <a:pt x="5282" y="18727"/>
                    <a:pt x="5247" y="18630"/>
                    <a:pt x="5214" y="18534"/>
                  </a:cubicBezTo>
                  <a:cubicBezTo>
                    <a:pt x="5181" y="18440"/>
                    <a:pt x="5149" y="18347"/>
                    <a:pt x="5114" y="18254"/>
                  </a:cubicBezTo>
                  <a:cubicBezTo>
                    <a:pt x="5099" y="18212"/>
                    <a:pt x="5081" y="18171"/>
                    <a:pt x="5065" y="18128"/>
                  </a:cubicBezTo>
                  <a:cubicBezTo>
                    <a:pt x="4970" y="17877"/>
                    <a:pt x="4869" y="17627"/>
                    <a:pt x="4762" y="17380"/>
                  </a:cubicBezTo>
                  <a:cubicBezTo>
                    <a:pt x="4748" y="17347"/>
                    <a:pt x="4734" y="17313"/>
                    <a:pt x="4720" y="17279"/>
                  </a:cubicBezTo>
                  <a:cubicBezTo>
                    <a:pt x="4661" y="17148"/>
                    <a:pt x="4603" y="17016"/>
                    <a:pt x="4541" y="16884"/>
                  </a:cubicBezTo>
                  <a:cubicBezTo>
                    <a:pt x="4526" y="16854"/>
                    <a:pt x="4512" y="16822"/>
                    <a:pt x="4496" y="16790"/>
                  </a:cubicBezTo>
                  <a:cubicBezTo>
                    <a:pt x="4431" y="16653"/>
                    <a:pt x="4366" y="16516"/>
                    <a:pt x="4297" y="16381"/>
                  </a:cubicBezTo>
                  <a:cubicBezTo>
                    <a:pt x="4146" y="16549"/>
                    <a:pt x="3976" y="16700"/>
                    <a:pt x="3792" y="16820"/>
                  </a:cubicBezTo>
                  <a:cubicBezTo>
                    <a:pt x="3460" y="17036"/>
                    <a:pt x="3101" y="17125"/>
                    <a:pt x="2737" y="17125"/>
                  </a:cubicBezTo>
                  <a:cubicBezTo>
                    <a:pt x="2175" y="17125"/>
                    <a:pt x="1603" y="16913"/>
                    <a:pt x="1111" y="16629"/>
                  </a:cubicBezTo>
                  <a:cubicBezTo>
                    <a:pt x="717" y="16401"/>
                    <a:pt x="349" y="16127"/>
                    <a:pt x="1" y="15827"/>
                  </a:cubicBezTo>
                  <a:lnTo>
                    <a:pt x="1" y="15827"/>
                  </a:lnTo>
                  <a:cubicBezTo>
                    <a:pt x="150" y="16011"/>
                    <a:pt x="308" y="16190"/>
                    <a:pt x="469" y="16365"/>
                  </a:cubicBezTo>
                  <a:lnTo>
                    <a:pt x="470" y="16367"/>
                  </a:lnTo>
                  <a:cubicBezTo>
                    <a:pt x="547" y="16450"/>
                    <a:pt x="625" y="16531"/>
                    <a:pt x="704" y="16612"/>
                  </a:cubicBezTo>
                  <a:cubicBezTo>
                    <a:pt x="718" y="16627"/>
                    <a:pt x="732" y="16641"/>
                    <a:pt x="746" y="16655"/>
                  </a:cubicBezTo>
                  <a:cubicBezTo>
                    <a:pt x="811" y="16722"/>
                    <a:pt x="877" y="16788"/>
                    <a:pt x="943" y="16854"/>
                  </a:cubicBezTo>
                  <a:lnTo>
                    <a:pt x="1005" y="16914"/>
                  </a:lnTo>
                  <a:cubicBezTo>
                    <a:pt x="1066" y="16973"/>
                    <a:pt x="1127" y="17031"/>
                    <a:pt x="1189" y="17090"/>
                  </a:cubicBezTo>
                  <a:cubicBezTo>
                    <a:pt x="1213" y="17112"/>
                    <a:pt x="1236" y="17135"/>
                    <a:pt x="1260" y="17157"/>
                  </a:cubicBezTo>
                  <a:cubicBezTo>
                    <a:pt x="1320" y="17213"/>
                    <a:pt x="1380" y="17268"/>
                    <a:pt x="1441" y="17323"/>
                  </a:cubicBezTo>
                  <a:cubicBezTo>
                    <a:pt x="1465" y="17345"/>
                    <a:pt x="1489" y="17368"/>
                    <a:pt x="1515" y="17391"/>
                  </a:cubicBezTo>
                  <a:cubicBezTo>
                    <a:pt x="1576" y="17446"/>
                    <a:pt x="1639" y="17502"/>
                    <a:pt x="1700" y="17557"/>
                  </a:cubicBezTo>
                  <a:cubicBezTo>
                    <a:pt x="1723" y="17576"/>
                    <a:pt x="1746" y="17597"/>
                    <a:pt x="1768" y="17617"/>
                  </a:cubicBezTo>
                  <a:cubicBezTo>
                    <a:pt x="1852" y="17690"/>
                    <a:pt x="1935" y="17764"/>
                    <a:pt x="2020" y="17836"/>
                  </a:cubicBezTo>
                  <a:cubicBezTo>
                    <a:pt x="2177" y="17972"/>
                    <a:pt x="2337" y="18107"/>
                    <a:pt x="2495" y="18242"/>
                  </a:cubicBezTo>
                  <a:cubicBezTo>
                    <a:pt x="2815" y="18512"/>
                    <a:pt x="3133" y="18781"/>
                    <a:pt x="3448" y="19055"/>
                  </a:cubicBezTo>
                  <a:cubicBezTo>
                    <a:pt x="3605" y="19194"/>
                    <a:pt x="3761" y="19333"/>
                    <a:pt x="3915" y="19474"/>
                  </a:cubicBezTo>
                  <a:cubicBezTo>
                    <a:pt x="4307" y="19835"/>
                    <a:pt x="4669" y="20227"/>
                    <a:pt x="5040" y="20609"/>
                  </a:cubicBezTo>
                  <a:cubicBezTo>
                    <a:pt x="5064" y="20715"/>
                    <a:pt x="5091" y="20821"/>
                    <a:pt x="5114" y="20927"/>
                  </a:cubicBezTo>
                  <a:cubicBezTo>
                    <a:pt x="5141" y="21048"/>
                    <a:pt x="5250" y="21159"/>
                    <a:pt x="5372" y="21197"/>
                  </a:cubicBezTo>
                  <a:cubicBezTo>
                    <a:pt x="5320" y="21368"/>
                    <a:pt x="5271" y="21541"/>
                    <a:pt x="5224" y="21714"/>
                  </a:cubicBezTo>
                  <a:lnTo>
                    <a:pt x="5625" y="21714"/>
                  </a:lnTo>
                  <a:cubicBezTo>
                    <a:pt x="5672" y="21572"/>
                    <a:pt x="5715" y="21429"/>
                    <a:pt x="5764" y="21287"/>
                  </a:cubicBezTo>
                  <a:cubicBezTo>
                    <a:pt x="5789" y="21296"/>
                    <a:pt x="5814" y="21301"/>
                    <a:pt x="5839" y="21301"/>
                  </a:cubicBezTo>
                  <a:cubicBezTo>
                    <a:pt x="5842" y="21301"/>
                    <a:pt x="5845" y="21301"/>
                    <a:pt x="5848" y="21301"/>
                  </a:cubicBezTo>
                  <a:cubicBezTo>
                    <a:pt x="5903" y="21299"/>
                    <a:pt x="5955" y="21278"/>
                    <a:pt x="5996" y="21241"/>
                  </a:cubicBezTo>
                  <a:cubicBezTo>
                    <a:pt x="6017" y="21223"/>
                    <a:pt x="6035" y="21201"/>
                    <a:pt x="6049" y="21177"/>
                  </a:cubicBezTo>
                  <a:lnTo>
                    <a:pt x="11482" y="20857"/>
                  </a:lnTo>
                  <a:cubicBezTo>
                    <a:pt x="11349" y="20771"/>
                    <a:pt x="11222" y="20682"/>
                    <a:pt x="11104" y="20587"/>
                  </a:cubicBezTo>
                  <a:cubicBezTo>
                    <a:pt x="10648" y="20220"/>
                    <a:pt x="10250" y="19715"/>
                    <a:pt x="10157" y="19123"/>
                  </a:cubicBezTo>
                  <a:cubicBezTo>
                    <a:pt x="10099" y="18750"/>
                    <a:pt x="10172" y="18387"/>
                    <a:pt x="10328" y="18057"/>
                  </a:cubicBezTo>
                  <a:lnTo>
                    <a:pt x="10328" y="18057"/>
                  </a:lnTo>
                  <a:cubicBezTo>
                    <a:pt x="10308" y="18065"/>
                    <a:pt x="10286" y="18070"/>
                    <a:pt x="10264" y="18077"/>
                  </a:cubicBezTo>
                  <a:cubicBezTo>
                    <a:pt x="10081" y="18137"/>
                    <a:pt x="9899" y="18200"/>
                    <a:pt x="9716" y="18267"/>
                  </a:cubicBezTo>
                  <a:cubicBezTo>
                    <a:pt x="8616" y="18664"/>
                    <a:pt x="7518" y="19169"/>
                    <a:pt x="6592" y="19883"/>
                  </a:cubicBezTo>
                  <a:cubicBezTo>
                    <a:pt x="6439" y="20002"/>
                    <a:pt x="6288" y="20126"/>
                    <a:pt x="6145" y="20257"/>
                  </a:cubicBezTo>
                  <a:cubicBezTo>
                    <a:pt x="6526" y="19302"/>
                    <a:pt x="6981" y="18375"/>
                    <a:pt x="7505" y="17488"/>
                  </a:cubicBezTo>
                  <a:cubicBezTo>
                    <a:pt x="8031" y="16602"/>
                    <a:pt x="8624" y="15755"/>
                    <a:pt x="9280" y="14965"/>
                  </a:cubicBezTo>
                  <a:cubicBezTo>
                    <a:pt x="9518" y="14677"/>
                    <a:pt x="9766" y="14399"/>
                    <a:pt x="10018" y="14123"/>
                  </a:cubicBezTo>
                  <a:cubicBezTo>
                    <a:pt x="10096" y="14037"/>
                    <a:pt x="10174" y="13950"/>
                    <a:pt x="10253" y="13864"/>
                  </a:cubicBezTo>
                  <a:cubicBezTo>
                    <a:pt x="10372" y="13933"/>
                    <a:pt x="10478" y="14011"/>
                    <a:pt x="10620" y="14025"/>
                  </a:cubicBezTo>
                  <a:cubicBezTo>
                    <a:pt x="10684" y="14032"/>
                    <a:pt x="10749" y="14033"/>
                    <a:pt x="10815" y="14033"/>
                  </a:cubicBezTo>
                  <a:cubicBezTo>
                    <a:pt x="10869" y="14033"/>
                    <a:pt x="10924" y="14032"/>
                    <a:pt x="10978" y="14032"/>
                  </a:cubicBezTo>
                  <a:cubicBezTo>
                    <a:pt x="11005" y="14032"/>
                    <a:pt x="11031" y="14032"/>
                    <a:pt x="11057" y="14033"/>
                  </a:cubicBezTo>
                  <a:cubicBezTo>
                    <a:pt x="11317" y="14039"/>
                    <a:pt x="11576" y="14061"/>
                    <a:pt x="11832" y="14101"/>
                  </a:cubicBezTo>
                  <a:cubicBezTo>
                    <a:pt x="12370" y="14185"/>
                    <a:pt x="12898" y="14326"/>
                    <a:pt x="13422" y="14470"/>
                  </a:cubicBezTo>
                  <a:cubicBezTo>
                    <a:pt x="14572" y="14787"/>
                    <a:pt x="15727" y="15070"/>
                    <a:pt x="16899" y="15292"/>
                  </a:cubicBezTo>
                  <a:cubicBezTo>
                    <a:pt x="17083" y="15327"/>
                    <a:pt x="17267" y="15360"/>
                    <a:pt x="17453" y="15392"/>
                  </a:cubicBezTo>
                  <a:cubicBezTo>
                    <a:pt x="17189" y="15172"/>
                    <a:pt x="16954" y="14922"/>
                    <a:pt x="16771" y="14633"/>
                  </a:cubicBezTo>
                  <a:cubicBezTo>
                    <a:pt x="16439" y="14111"/>
                    <a:pt x="16372" y="13485"/>
                    <a:pt x="16674" y="12933"/>
                  </a:cubicBezTo>
                  <a:cubicBezTo>
                    <a:pt x="16990" y="12355"/>
                    <a:pt x="17593" y="11951"/>
                    <a:pt x="18197" y="11654"/>
                  </a:cubicBezTo>
                  <a:cubicBezTo>
                    <a:pt x="18151" y="11654"/>
                    <a:pt x="18106" y="11655"/>
                    <a:pt x="18060" y="11655"/>
                  </a:cubicBezTo>
                  <a:cubicBezTo>
                    <a:pt x="17840" y="11655"/>
                    <a:pt x="17621" y="11659"/>
                    <a:pt x="17402" y="11669"/>
                  </a:cubicBezTo>
                  <a:cubicBezTo>
                    <a:pt x="16847" y="11694"/>
                    <a:pt x="16294" y="11752"/>
                    <a:pt x="15744" y="11833"/>
                  </a:cubicBezTo>
                  <a:cubicBezTo>
                    <a:pt x="15333" y="11893"/>
                    <a:pt x="14922" y="11967"/>
                    <a:pt x="14514" y="12050"/>
                  </a:cubicBezTo>
                  <a:cubicBezTo>
                    <a:pt x="14379" y="12078"/>
                    <a:pt x="14242" y="12107"/>
                    <a:pt x="14107" y="12137"/>
                  </a:cubicBezTo>
                  <a:cubicBezTo>
                    <a:pt x="14055" y="12148"/>
                    <a:pt x="14004" y="12161"/>
                    <a:pt x="13952" y="12173"/>
                  </a:cubicBezTo>
                  <a:cubicBezTo>
                    <a:pt x="13521" y="12270"/>
                    <a:pt x="13091" y="12379"/>
                    <a:pt x="12666" y="12500"/>
                  </a:cubicBezTo>
                  <a:cubicBezTo>
                    <a:pt x="12609" y="12517"/>
                    <a:pt x="12552" y="12529"/>
                    <a:pt x="12494" y="12547"/>
                  </a:cubicBezTo>
                  <a:cubicBezTo>
                    <a:pt x="12360" y="12586"/>
                    <a:pt x="12227" y="12625"/>
                    <a:pt x="12094" y="12665"/>
                  </a:cubicBezTo>
                  <a:cubicBezTo>
                    <a:pt x="11961" y="12706"/>
                    <a:pt x="11828" y="12748"/>
                    <a:pt x="11696" y="12791"/>
                  </a:cubicBezTo>
                  <a:cubicBezTo>
                    <a:pt x="11563" y="12836"/>
                    <a:pt x="11444" y="12894"/>
                    <a:pt x="11329" y="12960"/>
                  </a:cubicBezTo>
                  <a:cubicBezTo>
                    <a:pt x="11272" y="12994"/>
                    <a:pt x="11217" y="13031"/>
                    <a:pt x="11161" y="13068"/>
                  </a:cubicBezTo>
                  <a:cubicBezTo>
                    <a:pt x="11104" y="13106"/>
                    <a:pt x="11049" y="13146"/>
                    <a:pt x="10993" y="13187"/>
                  </a:cubicBezTo>
                  <a:cubicBezTo>
                    <a:pt x="10987" y="13192"/>
                    <a:pt x="10983" y="13198"/>
                    <a:pt x="10978" y="13203"/>
                  </a:cubicBezTo>
                  <a:cubicBezTo>
                    <a:pt x="10961" y="13220"/>
                    <a:pt x="10950" y="13239"/>
                    <a:pt x="10945" y="13258"/>
                  </a:cubicBezTo>
                  <a:lnTo>
                    <a:pt x="10938" y="13258"/>
                  </a:lnTo>
                  <a:cubicBezTo>
                    <a:pt x="10900" y="13259"/>
                    <a:pt x="10861" y="13262"/>
                    <a:pt x="10823" y="13265"/>
                  </a:cubicBezTo>
                  <a:cubicBezTo>
                    <a:pt x="11052" y="13028"/>
                    <a:pt x="11285" y="12794"/>
                    <a:pt x="11519" y="12563"/>
                  </a:cubicBezTo>
                  <a:cubicBezTo>
                    <a:pt x="11869" y="12212"/>
                    <a:pt x="12223" y="11866"/>
                    <a:pt x="12576" y="11518"/>
                  </a:cubicBezTo>
                  <a:cubicBezTo>
                    <a:pt x="12928" y="11173"/>
                    <a:pt x="13278" y="10826"/>
                    <a:pt x="13622" y="10475"/>
                  </a:cubicBezTo>
                  <a:cubicBezTo>
                    <a:pt x="13755" y="10340"/>
                    <a:pt x="13887" y="10204"/>
                    <a:pt x="14017" y="10067"/>
                  </a:cubicBezTo>
                  <a:cubicBezTo>
                    <a:pt x="14279" y="9793"/>
                    <a:pt x="14539" y="9516"/>
                    <a:pt x="14792" y="9232"/>
                  </a:cubicBezTo>
                  <a:cubicBezTo>
                    <a:pt x="14918" y="9091"/>
                    <a:pt x="15044" y="8948"/>
                    <a:pt x="15168" y="8803"/>
                  </a:cubicBezTo>
                  <a:cubicBezTo>
                    <a:pt x="15319" y="8711"/>
                    <a:pt x="15470" y="8618"/>
                    <a:pt x="15620" y="8526"/>
                  </a:cubicBezTo>
                  <a:cubicBezTo>
                    <a:pt x="15700" y="8541"/>
                    <a:pt x="15782" y="8552"/>
                    <a:pt x="15862" y="8561"/>
                  </a:cubicBezTo>
                  <a:cubicBezTo>
                    <a:pt x="15943" y="8570"/>
                    <a:pt x="16023" y="8576"/>
                    <a:pt x="16104" y="8585"/>
                  </a:cubicBezTo>
                  <a:cubicBezTo>
                    <a:pt x="16807" y="8662"/>
                    <a:pt x="17512" y="8732"/>
                    <a:pt x="18216" y="8798"/>
                  </a:cubicBezTo>
                  <a:cubicBezTo>
                    <a:pt x="19291" y="8898"/>
                    <a:pt x="20368" y="8985"/>
                    <a:pt x="21445" y="9059"/>
                  </a:cubicBezTo>
                  <a:cubicBezTo>
                    <a:pt x="21804" y="9084"/>
                    <a:pt x="22163" y="9107"/>
                    <a:pt x="22522" y="9127"/>
                  </a:cubicBezTo>
                  <a:cubicBezTo>
                    <a:pt x="22841" y="9146"/>
                    <a:pt x="23163" y="9163"/>
                    <a:pt x="23488" y="9174"/>
                  </a:cubicBezTo>
                  <a:cubicBezTo>
                    <a:pt x="23384" y="9094"/>
                    <a:pt x="23283" y="9012"/>
                    <a:pt x="23186" y="8926"/>
                  </a:cubicBezTo>
                  <a:cubicBezTo>
                    <a:pt x="22319" y="8155"/>
                    <a:pt x="21785" y="7040"/>
                    <a:pt x="22237" y="5897"/>
                  </a:cubicBezTo>
                  <a:cubicBezTo>
                    <a:pt x="22341" y="5633"/>
                    <a:pt x="22480" y="5391"/>
                    <a:pt x="22643" y="5166"/>
                  </a:cubicBezTo>
                  <a:lnTo>
                    <a:pt x="22643" y="5166"/>
                  </a:lnTo>
                  <a:cubicBezTo>
                    <a:pt x="22337" y="5230"/>
                    <a:pt x="22031" y="5300"/>
                    <a:pt x="21728" y="5374"/>
                  </a:cubicBezTo>
                  <a:cubicBezTo>
                    <a:pt x="21714" y="5378"/>
                    <a:pt x="21702" y="5381"/>
                    <a:pt x="21687" y="5384"/>
                  </a:cubicBezTo>
                  <a:cubicBezTo>
                    <a:pt x="21377" y="5461"/>
                    <a:pt x="21067" y="5543"/>
                    <a:pt x="20760" y="5631"/>
                  </a:cubicBezTo>
                  <a:cubicBezTo>
                    <a:pt x="20482" y="5712"/>
                    <a:pt x="20203" y="5797"/>
                    <a:pt x="19927" y="5887"/>
                  </a:cubicBezTo>
                  <a:cubicBezTo>
                    <a:pt x="19098" y="6158"/>
                    <a:pt x="18284" y="6475"/>
                    <a:pt x="17500" y="6856"/>
                  </a:cubicBezTo>
                  <a:cubicBezTo>
                    <a:pt x="17380" y="6915"/>
                    <a:pt x="17261" y="6974"/>
                    <a:pt x="17142" y="7036"/>
                  </a:cubicBezTo>
                  <a:cubicBezTo>
                    <a:pt x="16784" y="7222"/>
                    <a:pt x="16427" y="7425"/>
                    <a:pt x="16086" y="7650"/>
                  </a:cubicBezTo>
                  <a:cubicBezTo>
                    <a:pt x="16445" y="7163"/>
                    <a:pt x="16779" y="6658"/>
                    <a:pt x="17076" y="6130"/>
                  </a:cubicBezTo>
                  <a:cubicBezTo>
                    <a:pt x="17175" y="5955"/>
                    <a:pt x="17270" y="5776"/>
                    <a:pt x="17361" y="5594"/>
                  </a:cubicBezTo>
                  <a:cubicBezTo>
                    <a:pt x="18123" y="4064"/>
                    <a:pt x="18639" y="2302"/>
                    <a:pt x="18702" y="556"/>
                  </a:cubicBezTo>
                  <a:cubicBezTo>
                    <a:pt x="18750" y="573"/>
                    <a:pt x="18802" y="586"/>
                    <a:pt x="18853" y="597"/>
                  </a:cubicBezTo>
                  <a:cubicBezTo>
                    <a:pt x="18935" y="615"/>
                    <a:pt x="19018" y="625"/>
                    <a:pt x="19101" y="625"/>
                  </a:cubicBezTo>
                  <a:cubicBezTo>
                    <a:pt x="19122" y="625"/>
                    <a:pt x="19142" y="624"/>
                    <a:pt x="19162" y="623"/>
                  </a:cubicBezTo>
                  <a:cubicBezTo>
                    <a:pt x="19213" y="620"/>
                    <a:pt x="19263" y="614"/>
                    <a:pt x="19313" y="601"/>
                  </a:cubicBezTo>
                  <a:cubicBezTo>
                    <a:pt x="19373" y="587"/>
                    <a:pt x="19431" y="564"/>
                    <a:pt x="19483" y="533"/>
                  </a:cubicBezTo>
                  <a:cubicBezTo>
                    <a:pt x="19599" y="469"/>
                    <a:pt x="19695" y="371"/>
                    <a:pt x="19757" y="253"/>
                  </a:cubicBezTo>
                  <a:cubicBezTo>
                    <a:pt x="19747" y="253"/>
                    <a:pt x="19739" y="254"/>
                    <a:pt x="19730" y="254"/>
                  </a:cubicBezTo>
                  <a:cubicBezTo>
                    <a:pt x="19726" y="254"/>
                    <a:pt x="19721" y="254"/>
                    <a:pt x="19717" y="253"/>
                  </a:cubicBezTo>
                  <a:cubicBezTo>
                    <a:pt x="19631" y="251"/>
                    <a:pt x="19547" y="243"/>
                    <a:pt x="19463" y="232"/>
                  </a:cubicBezTo>
                  <a:cubicBezTo>
                    <a:pt x="19294" y="210"/>
                    <a:pt x="19129" y="170"/>
                    <a:pt x="18967" y="111"/>
                  </a:cubicBezTo>
                  <a:cubicBezTo>
                    <a:pt x="18932" y="112"/>
                    <a:pt x="18897" y="113"/>
                    <a:pt x="18862" y="113"/>
                  </a:cubicBezTo>
                  <a:cubicBezTo>
                    <a:pt x="18531" y="113"/>
                    <a:pt x="18204" y="74"/>
                    <a:pt x="178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7"/>
            <p:cNvSpPr/>
            <p:nvPr/>
          </p:nvSpPr>
          <p:spPr>
            <a:xfrm>
              <a:off x="5485525" y="3849748"/>
              <a:ext cx="725926" cy="319514"/>
            </a:xfrm>
            <a:custGeom>
              <a:rect b="b" l="l" r="r" t="t"/>
              <a:pathLst>
                <a:path extrusionOk="0" h="7659" w="17401">
                  <a:moveTo>
                    <a:pt x="17138" y="6581"/>
                  </a:moveTo>
                  <a:lnTo>
                    <a:pt x="17138" y="6581"/>
                  </a:lnTo>
                  <a:cubicBezTo>
                    <a:pt x="17233" y="6683"/>
                    <a:pt x="17321" y="6792"/>
                    <a:pt x="17400" y="6908"/>
                  </a:cubicBezTo>
                  <a:cubicBezTo>
                    <a:pt x="17321" y="6792"/>
                    <a:pt x="17233" y="6683"/>
                    <a:pt x="17138" y="6581"/>
                  </a:cubicBezTo>
                  <a:close/>
                  <a:moveTo>
                    <a:pt x="5930" y="1"/>
                  </a:moveTo>
                  <a:cubicBezTo>
                    <a:pt x="5814" y="1"/>
                    <a:pt x="5697" y="22"/>
                    <a:pt x="5581" y="68"/>
                  </a:cubicBezTo>
                  <a:cubicBezTo>
                    <a:pt x="5144" y="240"/>
                    <a:pt x="4878" y="667"/>
                    <a:pt x="4737" y="1098"/>
                  </a:cubicBezTo>
                  <a:cubicBezTo>
                    <a:pt x="4439" y="2009"/>
                    <a:pt x="4681" y="3020"/>
                    <a:pt x="4907" y="3918"/>
                  </a:cubicBezTo>
                  <a:cubicBezTo>
                    <a:pt x="4931" y="4010"/>
                    <a:pt x="4959" y="4102"/>
                    <a:pt x="4984" y="4193"/>
                  </a:cubicBezTo>
                  <a:cubicBezTo>
                    <a:pt x="4681" y="3966"/>
                    <a:pt x="4349" y="3776"/>
                    <a:pt x="3995" y="3630"/>
                  </a:cubicBezTo>
                  <a:cubicBezTo>
                    <a:pt x="3479" y="3420"/>
                    <a:pt x="2907" y="3317"/>
                    <a:pt x="2330" y="3317"/>
                  </a:cubicBezTo>
                  <a:cubicBezTo>
                    <a:pt x="1514" y="3317"/>
                    <a:pt x="689" y="3523"/>
                    <a:pt x="1" y="3919"/>
                  </a:cubicBezTo>
                  <a:cubicBezTo>
                    <a:pt x="85" y="3914"/>
                    <a:pt x="169" y="3911"/>
                    <a:pt x="253" y="3911"/>
                  </a:cubicBezTo>
                  <a:cubicBezTo>
                    <a:pt x="1485" y="3911"/>
                    <a:pt x="2735" y="4458"/>
                    <a:pt x="3722" y="5150"/>
                  </a:cubicBezTo>
                  <a:cubicBezTo>
                    <a:pt x="4296" y="5553"/>
                    <a:pt x="4825" y="6036"/>
                    <a:pt x="5257" y="6590"/>
                  </a:cubicBezTo>
                  <a:cubicBezTo>
                    <a:pt x="5375" y="6740"/>
                    <a:pt x="5486" y="6901"/>
                    <a:pt x="5587" y="7067"/>
                  </a:cubicBezTo>
                  <a:cubicBezTo>
                    <a:pt x="5787" y="6220"/>
                    <a:pt x="6436" y="5510"/>
                    <a:pt x="7336" y="5277"/>
                  </a:cubicBezTo>
                  <a:cubicBezTo>
                    <a:pt x="7539" y="5225"/>
                    <a:pt x="7742" y="5200"/>
                    <a:pt x="7942" y="5200"/>
                  </a:cubicBezTo>
                  <a:cubicBezTo>
                    <a:pt x="9019" y="5200"/>
                    <a:pt x="10001" y="5924"/>
                    <a:pt x="10281" y="7014"/>
                  </a:cubicBezTo>
                  <a:cubicBezTo>
                    <a:pt x="10337" y="7231"/>
                    <a:pt x="10359" y="7447"/>
                    <a:pt x="10355" y="7659"/>
                  </a:cubicBezTo>
                  <a:cubicBezTo>
                    <a:pt x="10518" y="7554"/>
                    <a:pt x="10682" y="7456"/>
                    <a:pt x="10841" y="7366"/>
                  </a:cubicBezTo>
                  <a:cubicBezTo>
                    <a:pt x="11916" y="6761"/>
                    <a:pt x="13107" y="6397"/>
                    <a:pt x="14334" y="6291"/>
                  </a:cubicBezTo>
                  <a:cubicBezTo>
                    <a:pt x="14596" y="6268"/>
                    <a:pt x="14860" y="6256"/>
                    <a:pt x="15125" y="6256"/>
                  </a:cubicBezTo>
                  <a:cubicBezTo>
                    <a:pt x="15779" y="6256"/>
                    <a:pt x="16437" y="6330"/>
                    <a:pt x="17065" y="6507"/>
                  </a:cubicBezTo>
                  <a:cubicBezTo>
                    <a:pt x="17090" y="6531"/>
                    <a:pt x="17114" y="6556"/>
                    <a:pt x="17138" y="6581"/>
                  </a:cubicBezTo>
                  <a:lnTo>
                    <a:pt x="17138" y="6581"/>
                  </a:lnTo>
                  <a:cubicBezTo>
                    <a:pt x="16863" y="6288"/>
                    <a:pt x="16527" y="6054"/>
                    <a:pt x="16159" y="5880"/>
                  </a:cubicBezTo>
                  <a:cubicBezTo>
                    <a:pt x="16090" y="5829"/>
                    <a:pt x="16019" y="5782"/>
                    <a:pt x="15950" y="5737"/>
                  </a:cubicBezTo>
                  <a:cubicBezTo>
                    <a:pt x="15403" y="5387"/>
                    <a:pt x="14736" y="5217"/>
                    <a:pt x="14094" y="5159"/>
                  </a:cubicBezTo>
                  <a:cubicBezTo>
                    <a:pt x="13961" y="5147"/>
                    <a:pt x="13828" y="5142"/>
                    <a:pt x="13694" y="5142"/>
                  </a:cubicBezTo>
                  <a:cubicBezTo>
                    <a:pt x="13100" y="5142"/>
                    <a:pt x="12501" y="5256"/>
                    <a:pt x="11950" y="5471"/>
                  </a:cubicBezTo>
                  <a:cubicBezTo>
                    <a:pt x="11836" y="5516"/>
                    <a:pt x="11726" y="5567"/>
                    <a:pt x="11618" y="5621"/>
                  </a:cubicBezTo>
                  <a:cubicBezTo>
                    <a:pt x="11772" y="5224"/>
                    <a:pt x="11907" y="4823"/>
                    <a:pt x="12014" y="4411"/>
                  </a:cubicBezTo>
                  <a:cubicBezTo>
                    <a:pt x="12259" y="3455"/>
                    <a:pt x="12414" y="2285"/>
                    <a:pt x="12072" y="1331"/>
                  </a:cubicBezTo>
                  <a:cubicBezTo>
                    <a:pt x="11911" y="877"/>
                    <a:pt x="11533" y="534"/>
                    <a:pt x="11042" y="534"/>
                  </a:cubicBezTo>
                  <a:cubicBezTo>
                    <a:pt x="11020" y="534"/>
                    <a:pt x="10999" y="534"/>
                    <a:pt x="10977" y="536"/>
                  </a:cubicBezTo>
                  <a:cubicBezTo>
                    <a:pt x="10537" y="561"/>
                    <a:pt x="10133" y="825"/>
                    <a:pt x="9828" y="1129"/>
                  </a:cubicBezTo>
                  <a:cubicBezTo>
                    <a:pt x="9135" y="1819"/>
                    <a:pt x="8684" y="2849"/>
                    <a:pt x="8407" y="3772"/>
                  </a:cubicBezTo>
                  <a:cubicBezTo>
                    <a:pt x="8381" y="3858"/>
                    <a:pt x="8358" y="3944"/>
                    <a:pt x="8335" y="4031"/>
                  </a:cubicBezTo>
                  <a:cubicBezTo>
                    <a:pt x="8254" y="3744"/>
                    <a:pt x="8166" y="3457"/>
                    <a:pt x="8068" y="3175"/>
                  </a:cubicBezTo>
                  <a:cubicBezTo>
                    <a:pt x="7890" y="2659"/>
                    <a:pt x="7687" y="2153"/>
                    <a:pt x="7459" y="1658"/>
                  </a:cubicBezTo>
                  <a:cubicBezTo>
                    <a:pt x="7257" y="1220"/>
                    <a:pt x="7058" y="735"/>
                    <a:pt x="6728" y="375"/>
                  </a:cubicBezTo>
                  <a:cubicBezTo>
                    <a:pt x="6517" y="143"/>
                    <a:pt x="6230" y="1"/>
                    <a:pt x="5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7"/>
            <p:cNvSpPr/>
            <p:nvPr/>
          </p:nvSpPr>
          <p:spPr>
            <a:xfrm>
              <a:off x="5919637" y="4244771"/>
              <a:ext cx="57987" cy="31830"/>
            </a:xfrm>
            <a:custGeom>
              <a:rect b="b" l="l" r="r" t="t"/>
              <a:pathLst>
                <a:path extrusionOk="0" h="763" w="1390">
                  <a:moveTo>
                    <a:pt x="1390" y="0"/>
                  </a:moveTo>
                  <a:cubicBezTo>
                    <a:pt x="974" y="270"/>
                    <a:pt x="499" y="547"/>
                    <a:pt x="0" y="762"/>
                  </a:cubicBezTo>
                  <a:cubicBezTo>
                    <a:pt x="501" y="547"/>
                    <a:pt x="974" y="270"/>
                    <a:pt x="13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7"/>
            <p:cNvSpPr/>
            <p:nvPr/>
          </p:nvSpPr>
          <p:spPr>
            <a:xfrm>
              <a:off x="5542344" y="4080195"/>
              <a:ext cx="15477" cy="12557"/>
            </a:xfrm>
            <a:custGeom>
              <a:rect b="b" l="l" r="r" t="t"/>
              <a:pathLst>
                <a:path extrusionOk="0" h="301" w="371">
                  <a:moveTo>
                    <a:pt x="1" y="1"/>
                  </a:moveTo>
                  <a:cubicBezTo>
                    <a:pt x="129" y="95"/>
                    <a:pt x="251" y="195"/>
                    <a:pt x="370" y="300"/>
                  </a:cubicBezTo>
                  <a:cubicBezTo>
                    <a:pt x="251" y="195"/>
                    <a:pt x="127" y="94"/>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7"/>
            <p:cNvSpPr/>
            <p:nvPr/>
          </p:nvSpPr>
          <p:spPr>
            <a:xfrm>
              <a:off x="5475263" y="4013197"/>
              <a:ext cx="10263" cy="6466"/>
            </a:xfrm>
            <a:custGeom>
              <a:rect b="b" l="l" r="r" t="t"/>
              <a:pathLst>
                <a:path extrusionOk="0" h="155" w="246">
                  <a:moveTo>
                    <a:pt x="0" y="154"/>
                  </a:moveTo>
                  <a:cubicBezTo>
                    <a:pt x="81" y="101"/>
                    <a:pt x="163" y="50"/>
                    <a:pt x="246" y="1"/>
                  </a:cubicBezTo>
                  <a:cubicBezTo>
                    <a:pt x="163" y="50"/>
                    <a:pt x="81" y="101"/>
                    <a:pt x="0" y="15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7"/>
            <p:cNvSpPr/>
            <p:nvPr/>
          </p:nvSpPr>
          <p:spPr>
            <a:xfrm>
              <a:off x="5572256" y="4106519"/>
              <a:ext cx="7634" cy="7968"/>
            </a:xfrm>
            <a:custGeom>
              <a:rect b="b" l="l" r="r" t="t"/>
              <a:pathLst>
                <a:path extrusionOk="0" h="191" w="183">
                  <a:moveTo>
                    <a:pt x="183" y="191"/>
                  </a:moveTo>
                  <a:cubicBezTo>
                    <a:pt x="122" y="126"/>
                    <a:pt x="62" y="62"/>
                    <a:pt x="1" y="0"/>
                  </a:cubicBezTo>
                  <a:cubicBezTo>
                    <a:pt x="62" y="62"/>
                    <a:pt x="122" y="126"/>
                    <a:pt x="183" y="19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7"/>
            <p:cNvSpPr/>
            <p:nvPr/>
          </p:nvSpPr>
          <p:spPr>
            <a:xfrm>
              <a:off x="5718434" y="4262459"/>
              <a:ext cx="25740" cy="12807"/>
            </a:xfrm>
            <a:custGeom>
              <a:rect b="b" l="l" r="r" t="t"/>
              <a:pathLst>
                <a:path extrusionOk="0" h="307" w="617">
                  <a:moveTo>
                    <a:pt x="617" y="306"/>
                  </a:moveTo>
                  <a:cubicBezTo>
                    <a:pt x="406" y="223"/>
                    <a:pt x="200" y="121"/>
                    <a:pt x="0" y="1"/>
                  </a:cubicBezTo>
                  <a:cubicBezTo>
                    <a:pt x="200" y="121"/>
                    <a:pt x="406" y="223"/>
                    <a:pt x="617" y="30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7"/>
            <p:cNvSpPr/>
            <p:nvPr/>
          </p:nvSpPr>
          <p:spPr>
            <a:xfrm>
              <a:off x="5466919" y="4037518"/>
              <a:ext cx="334" cy="2503"/>
            </a:xfrm>
            <a:custGeom>
              <a:rect b="b" l="l" r="r" t="t"/>
              <a:pathLst>
                <a:path extrusionOk="0" h="60" w="8">
                  <a:moveTo>
                    <a:pt x="7" y="60"/>
                  </a:moveTo>
                  <a:cubicBezTo>
                    <a:pt x="3" y="41"/>
                    <a:pt x="2" y="20"/>
                    <a:pt x="1" y="1"/>
                  </a:cubicBezTo>
                  <a:cubicBezTo>
                    <a:pt x="2" y="20"/>
                    <a:pt x="3" y="41"/>
                    <a:pt x="7" y="6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7"/>
            <p:cNvSpPr/>
            <p:nvPr/>
          </p:nvSpPr>
          <p:spPr>
            <a:xfrm>
              <a:off x="5479268" y="4051869"/>
              <a:ext cx="55025" cy="22778"/>
            </a:xfrm>
            <a:custGeom>
              <a:rect b="b" l="l" r="r" t="t"/>
              <a:pathLst>
                <a:path extrusionOk="0" h="546" w="1319">
                  <a:moveTo>
                    <a:pt x="0" y="1"/>
                  </a:moveTo>
                  <a:cubicBezTo>
                    <a:pt x="487" y="90"/>
                    <a:pt x="923" y="285"/>
                    <a:pt x="1318" y="546"/>
                  </a:cubicBezTo>
                  <a:cubicBezTo>
                    <a:pt x="923" y="285"/>
                    <a:pt x="488" y="90"/>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7"/>
            <p:cNvSpPr/>
            <p:nvPr/>
          </p:nvSpPr>
          <p:spPr>
            <a:xfrm>
              <a:off x="5834117" y="4292287"/>
              <a:ext cx="10596" cy="960"/>
            </a:xfrm>
            <a:custGeom>
              <a:rect b="b" l="l" r="r" t="t"/>
              <a:pathLst>
                <a:path extrusionOk="0" h="23" w="254">
                  <a:moveTo>
                    <a:pt x="254" y="22"/>
                  </a:moveTo>
                  <a:cubicBezTo>
                    <a:pt x="169" y="20"/>
                    <a:pt x="85" y="12"/>
                    <a:pt x="1" y="1"/>
                  </a:cubicBezTo>
                  <a:cubicBezTo>
                    <a:pt x="85" y="12"/>
                    <a:pt x="169" y="20"/>
                    <a:pt x="254" y="2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7"/>
            <p:cNvSpPr/>
            <p:nvPr/>
          </p:nvSpPr>
          <p:spPr>
            <a:xfrm>
              <a:off x="5718601" y="4066637"/>
              <a:ext cx="199076" cy="143592"/>
            </a:xfrm>
            <a:custGeom>
              <a:rect b="b" l="l" r="r" t="t"/>
              <a:pathLst>
                <a:path extrusionOk="0" h="3442" w="4772">
                  <a:moveTo>
                    <a:pt x="2356" y="0"/>
                  </a:moveTo>
                  <a:cubicBezTo>
                    <a:pt x="2156" y="0"/>
                    <a:pt x="1952" y="25"/>
                    <a:pt x="1749" y="78"/>
                  </a:cubicBezTo>
                  <a:cubicBezTo>
                    <a:pt x="849" y="309"/>
                    <a:pt x="200" y="1020"/>
                    <a:pt x="0" y="1868"/>
                  </a:cubicBezTo>
                  <a:cubicBezTo>
                    <a:pt x="243" y="2266"/>
                    <a:pt x="421" y="2705"/>
                    <a:pt x="449" y="3170"/>
                  </a:cubicBezTo>
                  <a:cubicBezTo>
                    <a:pt x="456" y="3288"/>
                    <a:pt x="547" y="3349"/>
                    <a:pt x="636" y="3349"/>
                  </a:cubicBezTo>
                  <a:cubicBezTo>
                    <a:pt x="723" y="3349"/>
                    <a:pt x="808" y="3292"/>
                    <a:pt x="816" y="3176"/>
                  </a:cubicBezTo>
                  <a:cubicBezTo>
                    <a:pt x="858" y="2487"/>
                    <a:pt x="1200" y="1653"/>
                    <a:pt x="1984" y="1653"/>
                  </a:cubicBezTo>
                  <a:cubicBezTo>
                    <a:pt x="2019" y="1653"/>
                    <a:pt x="2054" y="1655"/>
                    <a:pt x="2091" y="1658"/>
                  </a:cubicBezTo>
                  <a:cubicBezTo>
                    <a:pt x="2941" y="1736"/>
                    <a:pt x="3308" y="2608"/>
                    <a:pt x="3459" y="3333"/>
                  </a:cubicBezTo>
                  <a:cubicBezTo>
                    <a:pt x="3475" y="3408"/>
                    <a:pt x="3533" y="3442"/>
                    <a:pt x="3594" y="3442"/>
                  </a:cubicBezTo>
                  <a:cubicBezTo>
                    <a:pt x="3647" y="3442"/>
                    <a:pt x="3703" y="3417"/>
                    <a:pt x="3736" y="3372"/>
                  </a:cubicBezTo>
                  <a:cubicBezTo>
                    <a:pt x="4000" y="3012"/>
                    <a:pt x="4378" y="2713"/>
                    <a:pt x="4768" y="2460"/>
                  </a:cubicBezTo>
                  <a:cubicBezTo>
                    <a:pt x="4772" y="2248"/>
                    <a:pt x="4750" y="2030"/>
                    <a:pt x="4694" y="1815"/>
                  </a:cubicBezTo>
                  <a:cubicBezTo>
                    <a:pt x="4414" y="724"/>
                    <a:pt x="3432" y="0"/>
                    <a:pt x="23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7"/>
            <p:cNvSpPr/>
            <p:nvPr/>
          </p:nvSpPr>
          <p:spPr>
            <a:xfrm>
              <a:off x="5466877" y="4012905"/>
              <a:ext cx="757006" cy="280383"/>
            </a:xfrm>
            <a:custGeom>
              <a:rect b="b" l="l" r="r" t="t"/>
              <a:pathLst>
                <a:path extrusionOk="0" h="6721" w="18146">
                  <a:moveTo>
                    <a:pt x="699" y="0"/>
                  </a:moveTo>
                  <a:cubicBezTo>
                    <a:pt x="615" y="0"/>
                    <a:pt x="531" y="3"/>
                    <a:pt x="447" y="8"/>
                  </a:cubicBezTo>
                  <a:cubicBezTo>
                    <a:pt x="364" y="57"/>
                    <a:pt x="282" y="108"/>
                    <a:pt x="201" y="161"/>
                  </a:cubicBezTo>
                  <a:cubicBezTo>
                    <a:pt x="82" y="242"/>
                    <a:pt x="12" y="386"/>
                    <a:pt x="2" y="530"/>
                  </a:cubicBezTo>
                  <a:cubicBezTo>
                    <a:pt x="0" y="550"/>
                    <a:pt x="0" y="571"/>
                    <a:pt x="2" y="590"/>
                  </a:cubicBezTo>
                  <a:cubicBezTo>
                    <a:pt x="3" y="610"/>
                    <a:pt x="4" y="631"/>
                    <a:pt x="8" y="650"/>
                  </a:cubicBezTo>
                  <a:cubicBezTo>
                    <a:pt x="31" y="767"/>
                    <a:pt x="101" y="870"/>
                    <a:pt x="228" y="917"/>
                  </a:cubicBezTo>
                  <a:cubicBezTo>
                    <a:pt x="250" y="925"/>
                    <a:pt x="273" y="931"/>
                    <a:pt x="297" y="935"/>
                  </a:cubicBezTo>
                  <a:cubicBezTo>
                    <a:pt x="785" y="1024"/>
                    <a:pt x="1220" y="1219"/>
                    <a:pt x="1615" y="1480"/>
                  </a:cubicBezTo>
                  <a:cubicBezTo>
                    <a:pt x="1681" y="1523"/>
                    <a:pt x="1746" y="1568"/>
                    <a:pt x="1810" y="1614"/>
                  </a:cubicBezTo>
                  <a:cubicBezTo>
                    <a:pt x="1938" y="1708"/>
                    <a:pt x="2060" y="1808"/>
                    <a:pt x="2179" y="1913"/>
                  </a:cubicBezTo>
                  <a:cubicBezTo>
                    <a:pt x="2299" y="2019"/>
                    <a:pt x="2414" y="2129"/>
                    <a:pt x="2527" y="2244"/>
                  </a:cubicBezTo>
                  <a:cubicBezTo>
                    <a:pt x="2588" y="2306"/>
                    <a:pt x="2648" y="2370"/>
                    <a:pt x="2709" y="2435"/>
                  </a:cubicBezTo>
                  <a:cubicBezTo>
                    <a:pt x="2922" y="2665"/>
                    <a:pt x="3123" y="2905"/>
                    <a:pt x="3317" y="3148"/>
                  </a:cubicBezTo>
                  <a:cubicBezTo>
                    <a:pt x="4068" y="4087"/>
                    <a:pt x="4754" y="5073"/>
                    <a:pt x="5738" y="5789"/>
                  </a:cubicBezTo>
                  <a:cubicBezTo>
                    <a:pt x="5833" y="5858"/>
                    <a:pt x="5932" y="5923"/>
                    <a:pt x="6030" y="5983"/>
                  </a:cubicBezTo>
                  <a:cubicBezTo>
                    <a:pt x="6230" y="6103"/>
                    <a:pt x="6436" y="6205"/>
                    <a:pt x="6647" y="6288"/>
                  </a:cubicBezTo>
                  <a:cubicBezTo>
                    <a:pt x="6836" y="6364"/>
                    <a:pt x="7030" y="6421"/>
                    <a:pt x="7227" y="6466"/>
                  </a:cubicBezTo>
                  <a:cubicBezTo>
                    <a:pt x="7545" y="6540"/>
                    <a:pt x="7872" y="6579"/>
                    <a:pt x="8203" y="6579"/>
                  </a:cubicBezTo>
                  <a:cubicBezTo>
                    <a:pt x="8238" y="6579"/>
                    <a:pt x="8273" y="6578"/>
                    <a:pt x="8308" y="6577"/>
                  </a:cubicBezTo>
                  <a:cubicBezTo>
                    <a:pt x="8470" y="6636"/>
                    <a:pt x="8635" y="6676"/>
                    <a:pt x="8804" y="6698"/>
                  </a:cubicBezTo>
                  <a:cubicBezTo>
                    <a:pt x="8888" y="6709"/>
                    <a:pt x="8972" y="6717"/>
                    <a:pt x="9057" y="6719"/>
                  </a:cubicBezTo>
                  <a:cubicBezTo>
                    <a:pt x="9062" y="6720"/>
                    <a:pt x="9066" y="6720"/>
                    <a:pt x="9071" y="6720"/>
                  </a:cubicBezTo>
                  <a:cubicBezTo>
                    <a:pt x="9080" y="6720"/>
                    <a:pt x="9088" y="6719"/>
                    <a:pt x="9098" y="6719"/>
                  </a:cubicBezTo>
                  <a:cubicBezTo>
                    <a:pt x="9119" y="6720"/>
                    <a:pt x="9140" y="6720"/>
                    <a:pt x="9161" y="6720"/>
                  </a:cubicBezTo>
                  <a:cubicBezTo>
                    <a:pt x="9554" y="6720"/>
                    <a:pt x="9954" y="6642"/>
                    <a:pt x="10347" y="6514"/>
                  </a:cubicBezTo>
                  <a:cubicBezTo>
                    <a:pt x="10518" y="6457"/>
                    <a:pt x="10687" y="6392"/>
                    <a:pt x="10853" y="6320"/>
                  </a:cubicBezTo>
                  <a:cubicBezTo>
                    <a:pt x="11353" y="6104"/>
                    <a:pt x="11829" y="5827"/>
                    <a:pt x="12244" y="5557"/>
                  </a:cubicBezTo>
                  <a:cubicBezTo>
                    <a:pt x="12446" y="5425"/>
                    <a:pt x="12647" y="5294"/>
                    <a:pt x="12851" y="5166"/>
                  </a:cubicBezTo>
                  <a:cubicBezTo>
                    <a:pt x="12952" y="5102"/>
                    <a:pt x="13053" y="5038"/>
                    <a:pt x="13155" y="4977"/>
                  </a:cubicBezTo>
                  <a:cubicBezTo>
                    <a:pt x="13462" y="4791"/>
                    <a:pt x="13775" y="4619"/>
                    <a:pt x="14102" y="4473"/>
                  </a:cubicBezTo>
                  <a:cubicBezTo>
                    <a:pt x="14321" y="4374"/>
                    <a:pt x="14545" y="4289"/>
                    <a:pt x="14779" y="4218"/>
                  </a:cubicBezTo>
                  <a:cubicBezTo>
                    <a:pt x="15011" y="4148"/>
                    <a:pt x="15248" y="4091"/>
                    <a:pt x="15488" y="4047"/>
                  </a:cubicBezTo>
                  <a:cubicBezTo>
                    <a:pt x="15848" y="3982"/>
                    <a:pt x="16212" y="3946"/>
                    <a:pt x="16576" y="3942"/>
                  </a:cubicBezTo>
                  <a:cubicBezTo>
                    <a:pt x="16598" y="3942"/>
                    <a:pt x="16620" y="3942"/>
                    <a:pt x="16642" y="3942"/>
                  </a:cubicBezTo>
                  <a:cubicBezTo>
                    <a:pt x="16752" y="3942"/>
                    <a:pt x="16860" y="3945"/>
                    <a:pt x="16969" y="3950"/>
                  </a:cubicBezTo>
                  <a:cubicBezTo>
                    <a:pt x="17203" y="3963"/>
                    <a:pt x="17437" y="3986"/>
                    <a:pt x="17668" y="4024"/>
                  </a:cubicBezTo>
                  <a:cubicBezTo>
                    <a:pt x="17697" y="4029"/>
                    <a:pt x="17725" y="4032"/>
                    <a:pt x="17752" y="4032"/>
                  </a:cubicBezTo>
                  <a:cubicBezTo>
                    <a:pt x="17806" y="4032"/>
                    <a:pt x="17856" y="4022"/>
                    <a:pt x="17900" y="4006"/>
                  </a:cubicBezTo>
                  <a:cubicBezTo>
                    <a:pt x="17968" y="3982"/>
                    <a:pt x="18024" y="3941"/>
                    <a:pt x="18065" y="3887"/>
                  </a:cubicBezTo>
                  <a:cubicBezTo>
                    <a:pt x="18106" y="3834"/>
                    <a:pt x="18131" y="3770"/>
                    <a:pt x="18139" y="3697"/>
                  </a:cubicBezTo>
                  <a:cubicBezTo>
                    <a:pt x="18145" y="3635"/>
                    <a:pt x="18135" y="3569"/>
                    <a:pt x="18112" y="3501"/>
                  </a:cubicBezTo>
                  <a:cubicBezTo>
                    <a:pt x="18108" y="3490"/>
                    <a:pt x="18107" y="3479"/>
                    <a:pt x="18103" y="3468"/>
                  </a:cubicBezTo>
                  <a:cubicBezTo>
                    <a:pt x="18102" y="3465"/>
                    <a:pt x="18101" y="3464"/>
                    <a:pt x="18101" y="3461"/>
                  </a:cubicBezTo>
                  <a:cubicBezTo>
                    <a:pt x="18066" y="3380"/>
                    <a:pt x="18028" y="3299"/>
                    <a:pt x="17985" y="3222"/>
                  </a:cubicBezTo>
                  <a:cubicBezTo>
                    <a:pt x="17951" y="3158"/>
                    <a:pt x="17911" y="3097"/>
                    <a:pt x="17872" y="3037"/>
                  </a:cubicBezTo>
                  <a:cubicBezTo>
                    <a:pt x="17864" y="3024"/>
                    <a:pt x="17856" y="3010"/>
                    <a:pt x="17847" y="2997"/>
                  </a:cubicBezTo>
                  <a:cubicBezTo>
                    <a:pt x="17749" y="2853"/>
                    <a:pt x="17636" y="2719"/>
                    <a:pt x="17512" y="2596"/>
                  </a:cubicBezTo>
                  <a:cubicBezTo>
                    <a:pt x="16885" y="2419"/>
                    <a:pt x="16227" y="2345"/>
                    <a:pt x="15573" y="2345"/>
                  </a:cubicBezTo>
                  <a:cubicBezTo>
                    <a:pt x="15308" y="2345"/>
                    <a:pt x="15043" y="2357"/>
                    <a:pt x="14781" y="2380"/>
                  </a:cubicBezTo>
                  <a:cubicBezTo>
                    <a:pt x="13554" y="2486"/>
                    <a:pt x="12363" y="2850"/>
                    <a:pt x="11288" y="3455"/>
                  </a:cubicBezTo>
                  <a:cubicBezTo>
                    <a:pt x="11129" y="3545"/>
                    <a:pt x="10965" y="3642"/>
                    <a:pt x="10802" y="3748"/>
                  </a:cubicBezTo>
                  <a:cubicBezTo>
                    <a:pt x="10412" y="4001"/>
                    <a:pt x="10034" y="4300"/>
                    <a:pt x="9770" y="4660"/>
                  </a:cubicBezTo>
                  <a:cubicBezTo>
                    <a:pt x="9737" y="4705"/>
                    <a:pt x="9681" y="4730"/>
                    <a:pt x="9628" y="4730"/>
                  </a:cubicBezTo>
                  <a:cubicBezTo>
                    <a:pt x="9567" y="4730"/>
                    <a:pt x="9509" y="4696"/>
                    <a:pt x="9493" y="4621"/>
                  </a:cubicBezTo>
                  <a:cubicBezTo>
                    <a:pt x="9342" y="3896"/>
                    <a:pt x="8975" y="3024"/>
                    <a:pt x="8125" y="2946"/>
                  </a:cubicBezTo>
                  <a:cubicBezTo>
                    <a:pt x="8088" y="2943"/>
                    <a:pt x="8053" y="2941"/>
                    <a:pt x="8018" y="2941"/>
                  </a:cubicBezTo>
                  <a:cubicBezTo>
                    <a:pt x="7234" y="2941"/>
                    <a:pt x="6892" y="3775"/>
                    <a:pt x="6850" y="4464"/>
                  </a:cubicBezTo>
                  <a:cubicBezTo>
                    <a:pt x="6842" y="4580"/>
                    <a:pt x="6757" y="4637"/>
                    <a:pt x="6670" y="4637"/>
                  </a:cubicBezTo>
                  <a:cubicBezTo>
                    <a:pt x="6581" y="4637"/>
                    <a:pt x="6490" y="4576"/>
                    <a:pt x="6483" y="4458"/>
                  </a:cubicBezTo>
                  <a:cubicBezTo>
                    <a:pt x="6455" y="3993"/>
                    <a:pt x="6277" y="3554"/>
                    <a:pt x="6034" y="3156"/>
                  </a:cubicBezTo>
                  <a:cubicBezTo>
                    <a:pt x="5933" y="2988"/>
                    <a:pt x="5822" y="2829"/>
                    <a:pt x="5704" y="2679"/>
                  </a:cubicBezTo>
                  <a:cubicBezTo>
                    <a:pt x="5272" y="2125"/>
                    <a:pt x="4743" y="1642"/>
                    <a:pt x="4169" y="1239"/>
                  </a:cubicBezTo>
                  <a:cubicBezTo>
                    <a:pt x="3182" y="547"/>
                    <a:pt x="1932"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 name="Google Shape;1266;p17"/>
          <p:cNvGrpSpPr/>
          <p:nvPr/>
        </p:nvGrpSpPr>
        <p:grpSpPr>
          <a:xfrm flipH="1">
            <a:off x="5548441" y="4504155"/>
            <a:ext cx="803892" cy="791740"/>
            <a:chOff x="4955921" y="3849748"/>
            <a:chExt cx="1359073" cy="1338756"/>
          </a:xfrm>
        </p:grpSpPr>
        <p:sp>
          <p:nvSpPr>
            <p:cNvPr id="1267" name="Google Shape;1267;p17"/>
            <p:cNvSpPr/>
            <p:nvPr/>
          </p:nvSpPr>
          <p:spPr>
            <a:xfrm>
              <a:off x="5567667" y="4665658"/>
              <a:ext cx="41217" cy="43553"/>
            </a:xfrm>
            <a:custGeom>
              <a:rect b="b" l="l" r="r" t="t"/>
              <a:pathLst>
                <a:path extrusionOk="0" h="1044" w="988">
                  <a:moveTo>
                    <a:pt x="988" y="0"/>
                  </a:moveTo>
                  <a:cubicBezTo>
                    <a:pt x="665" y="354"/>
                    <a:pt x="335" y="701"/>
                    <a:pt x="1" y="1043"/>
                  </a:cubicBezTo>
                  <a:cubicBezTo>
                    <a:pt x="335" y="702"/>
                    <a:pt x="665" y="354"/>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7"/>
            <p:cNvSpPr/>
            <p:nvPr/>
          </p:nvSpPr>
          <p:spPr>
            <a:xfrm>
              <a:off x="5502671" y="4763194"/>
              <a:ext cx="44221" cy="43553"/>
            </a:xfrm>
            <a:custGeom>
              <a:rect b="b" l="l" r="r" t="t"/>
              <a:pathLst>
                <a:path extrusionOk="0" h="1044" w="1060">
                  <a:moveTo>
                    <a:pt x="1059" y="0"/>
                  </a:moveTo>
                  <a:cubicBezTo>
                    <a:pt x="706" y="347"/>
                    <a:pt x="352" y="695"/>
                    <a:pt x="0" y="1044"/>
                  </a:cubicBezTo>
                  <a:cubicBezTo>
                    <a:pt x="352" y="695"/>
                    <a:pt x="706" y="347"/>
                    <a:pt x="1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7"/>
            <p:cNvSpPr/>
            <p:nvPr/>
          </p:nvSpPr>
          <p:spPr>
            <a:xfrm>
              <a:off x="5349401" y="4258037"/>
              <a:ext cx="229780" cy="259858"/>
            </a:xfrm>
            <a:custGeom>
              <a:rect b="b" l="l" r="r" t="t"/>
              <a:pathLst>
                <a:path extrusionOk="0" h="6229" w="5508">
                  <a:moveTo>
                    <a:pt x="1040" y="0"/>
                  </a:moveTo>
                  <a:cubicBezTo>
                    <a:pt x="881" y="0"/>
                    <a:pt x="725" y="41"/>
                    <a:pt x="578" y="147"/>
                  </a:cubicBezTo>
                  <a:cubicBezTo>
                    <a:pt x="1" y="565"/>
                    <a:pt x="248" y="1386"/>
                    <a:pt x="497" y="1914"/>
                  </a:cubicBezTo>
                  <a:cubicBezTo>
                    <a:pt x="1145" y="3287"/>
                    <a:pt x="2024" y="4555"/>
                    <a:pt x="3063" y="5661"/>
                  </a:cubicBezTo>
                  <a:cubicBezTo>
                    <a:pt x="3179" y="5785"/>
                    <a:pt x="3298" y="5905"/>
                    <a:pt x="3419" y="6023"/>
                  </a:cubicBezTo>
                  <a:lnTo>
                    <a:pt x="3419" y="6023"/>
                  </a:lnTo>
                  <a:cubicBezTo>
                    <a:pt x="3531" y="6006"/>
                    <a:pt x="3644" y="5981"/>
                    <a:pt x="3755" y="5945"/>
                  </a:cubicBezTo>
                  <a:cubicBezTo>
                    <a:pt x="4578" y="5680"/>
                    <a:pt x="5294" y="4948"/>
                    <a:pt x="5508" y="4101"/>
                  </a:cubicBezTo>
                  <a:cubicBezTo>
                    <a:pt x="5450" y="3998"/>
                    <a:pt x="5395" y="3894"/>
                    <a:pt x="5335" y="3792"/>
                  </a:cubicBezTo>
                  <a:cubicBezTo>
                    <a:pt x="4636" y="2581"/>
                    <a:pt x="3770" y="1424"/>
                    <a:pt x="2590" y="645"/>
                  </a:cubicBezTo>
                  <a:cubicBezTo>
                    <a:pt x="2302" y="456"/>
                    <a:pt x="1999" y="297"/>
                    <a:pt x="1682" y="163"/>
                  </a:cubicBezTo>
                  <a:cubicBezTo>
                    <a:pt x="1475" y="75"/>
                    <a:pt x="1256" y="0"/>
                    <a:pt x="1040" y="0"/>
                  </a:cubicBezTo>
                  <a:close/>
                  <a:moveTo>
                    <a:pt x="3419" y="6023"/>
                  </a:moveTo>
                  <a:cubicBezTo>
                    <a:pt x="3419" y="6023"/>
                    <a:pt x="3419" y="6023"/>
                    <a:pt x="3419" y="6023"/>
                  </a:cubicBezTo>
                  <a:cubicBezTo>
                    <a:pt x="3468" y="6073"/>
                    <a:pt x="3519" y="6121"/>
                    <a:pt x="3570" y="6169"/>
                  </a:cubicBezTo>
                  <a:lnTo>
                    <a:pt x="3570" y="6169"/>
                  </a:lnTo>
                  <a:cubicBezTo>
                    <a:pt x="3519" y="6121"/>
                    <a:pt x="3469" y="6072"/>
                    <a:pt x="3419" y="6023"/>
                  </a:cubicBezTo>
                  <a:close/>
                  <a:moveTo>
                    <a:pt x="3570" y="6169"/>
                  </a:moveTo>
                  <a:lnTo>
                    <a:pt x="3570" y="6169"/>
                  </a:lnTo>
                  <a:cubicBezTo>
                    <a:pt x="3590" y="6189"/>
                    <a:pt x="3611" y="6209"/>
                    <a:pt x="3632" y="6229"/>
                  </a:cubicBezTo>
                  <a:cubicBezTo>
                    <a:pt x="3611" y="6209"/>
                    <a:pt x="3590" y="6189"/>
                    <a:pt x="3570" y="616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7"/>
            <p:cNvSpPr/>
            <p:nvPr/>
          </p:nvSpPr>
          <p:spPr>
            <a:xfrm>
              <a:off x="5494828" y="4811044"/>
              <a:ext cx="31956" cy="12348"/>
            </a:xfrm>
            <a:custGeom>
              <a:rect b="b" l="l" r="r" t="t"/>
              <a:pathLst>
                <a:path extrusionOk="0" h="296" w="766">
                  <a:moveTo>
                    <a:pt x="765" y="0"/>
                  </a:moveTo>
                  <a:cubicBezTo>
                    <a:pt x="632" y="40"/>
                    <a:pt x="499" y="82"/>
                    <a:pt x="367" y="127"/>
                  </a:cubicBezTo>
                  <a:cubicBezTo>
                    <a:pt x="236" y="170"/>
                    <a:pt x="115" y="228"/>
                    <a:pt x="0" y="296"/>
                  </a:cubicBezTo>
                  <a:cubicBezTo>
                    <a:pt x="115" y="228"/>
                    <a:pt x="236" y="170"/>
                    <a:pt x="367" y="127"/>
                  </a:cubicBezTo>
                  <a:cubicBezTo>
                    <a:pt x="499" y="82"/>
                    <a:pt x="632" y="40"/>
                    <a:pt x="7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7"/>
            <p:cNvSpPr/>
            <p:nvPr/>
          </p:nvSpPr>
          <p:spPr>
            <a:xfrm>
              <a:off x="5548644" y="4558945"/>
              <a:ext cx="69960" cy="46974"/>
            </a:xfrm>
            <a:custGeom>
              <a:rect b="b" l="l" r="r" t="t"/>
              <a:pathLst>
                <a:path extrusionOk="0" h="1126" w="1677">
                  <a:moveTo>
                    <a:pt x="1" y="0"/>
                  </a:moveTo>
                  <a:cubicBezTo>
                    <a:pt x="301" y="233"/>
                    <a:pt x="609" y="456"/>
                    <a:pt x="928" y="665"/>
                  </a:cubicBezTo>
                  <a:cubicBezTo>
                    <a:pt x="1167" y="823"/>
                    <a:pt x="1416" y="994"/>
                    <a:pt x="1677" y="1126"/>
                  </a:cubicBezTo>
                  <a:cubicBezTo>
                    <a:pt x="1416" y="994"/>
                    <a:pt x="1167" y="823"/>
                    <a:pt x="928" y="665"/>
                  </a:cubicBezTo>
                  <a:cubicBezTo>
                    <a:pt x="609" y="456"/>
                    <a:pt x="301" y="233"/>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7"/>
            <p:cNvSpPr/>
            <p:nvPr/>
          </p:nvSpPr>
          <p:spPr>
            <a:xfrm>
              <a:off x="5478517" y="4835741"/>
              <a:ext cx="292" cy="83"/>
            </a:xfrm>
            <a:custGeom>
              <a:rect b="b" l="l" r="r" t="t"/>
              <a:pathLst>
                <a:path extrusionOk="0" h="2" w="7">
                  <a:moveTo>
                    <a:pt x="7" y="0"/>
                  </a:moveTo>
                  <a:cubicBezTo>
                    <a:pt x="4" y="0"/>
                    <a:pt x="3" y="1"/>
                    <a:pt x="0" y="1"/>
                  </a:cubicBezTo>
                  <a:cubicBezTo>
                    <a:pt x="3" y="1"/>
                    <a:pt x="4" y="1"/>
                    <a:pt x="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7"/>
            <p:cNvSpPr/>
            <p:nvPr/>
          </p:nvSpPr>
          <p:spPr>
            <a:xfrm>
              <a:off x="5507844" y="4524361"/>
              <a:ext cx="8260" cy="7467"/>
            </a:xfrm>
            <a:custGeom>
              <a:rect b="b" l="l" r="r" t="t"/>
              <a:pathLst>
                <a:path extrusionOk="0" h="179" w="198">
                  <a:moveTo>
                    <a:pt x="197" y="179"/>
                  </a:moveTo>
                  <a:cubicBezTo>
                    <a:pt x="131" y="120"/>
                    <a:pt x="66" y="61"/>
                    <a:pt x="0" y="1"/>
                  </a:cubicBezTo>
                  <a:cubicBezTo>
                    <a:pt x="66" y="61"/>
                    <a:pt x="131" y="120"/>
                    <a:pt x="197" y="1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7"/>
            <p:cNvSpPr/>
            <p:nvPr/>
          </p:nvSpPr>
          <p:spPr>
            <a:xfrm>
              <a:off x="5444058" y="4785554"/>
              <a:ext cx="47516" cy="49435"/>
            </a:xfrm>
            <a:custGeom>
              <a:rect b="b" l="l" r="r" t="t"/>
              <a:pathLst>
                <a:path extrusionOk="0" h="1185" w="1139">
                  <a:moveTo>
                    <a:pt x="1138" y="0"/>
                  </a:moveTo>
                  <a:cubicBezTo>
                    <a:pt x="753" y="390"/>
                    <a:pt x="372" y="784"/>
                    <a:pt x="0" y="1184"/>
                  </a:cubicBezTo>
                  <a:lnTo>
                    <a:pt x="0" y="1184"/>
                  </a:lnTo>
                  <a:cubicBezTo>
                    <a:pt x="372" y="784"/>
                    <a:pt x="753" y="390"/>
                    <a:pt x="11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7"/>
            <p:cNvSpPr/>
            <p:nvPr/>
          </p:nvSpPr>
          <p:spPr>
            <a:xfrm>
              <a:off x="5604211" y="4785304"/>
              <a:ext cx="23529" cy="5173"/>
            </a:xfrm>
            <a:custGeom>
              <a:rect b="b" l="l" r="r" t="t"/>
              <a:pathLst>
                <a:path extrusionOk="0" h="124" w="564">
                  <a:moveTo>
                    <a:pt x="563" y="1"/>
                  </a:moveTo>
                  <a:cubicBezTo>
                    <a:pt x="428" y="29"/>
                    <a:pt x="291" y="58"/>
                    <a:pt x="156" y="88"/>
                  </a:cubicBezTo>
                  <a:cubicBezTo>
                    <a:pt x="104" y="99"/>
                    <a:pt x="53" y="112"/>
                    <a:pt x="1" y="124"/>
                  </a:cubicBezTo>
                  <a:cubicBezTo>
                    <a:pt x="53" y="112"/>
                    <a:pt x="104" y="99"/>
                    <a:pt x="156" y="88"/>
                  </a:cubicBezTo>
                  <a:cubicBezTo>
                    <a:pt x="291" y="58"/>
                    <a:pt x="428" y="29"/>
                    <a:pt x="5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7"/>
            <p:cNvSpPr/>
            <p:nvPr/>
          </p:nvSpPr>
          <p:spPr>
            <a:xfrm>
              <a:off x="5543429" y="4804077"/>
              <a:ext cx="7175" cy="2044"/>
            </a:xfrm>
            <a:custGeom>
              <a:rect b="b" l="l" r="r" t="t"/>
              <a:pathLst>
                <a:path extrusionOk="0" h="49" w="172">
                  <a:moveTo>
                    <a:pt x="172" y="1"/>
                  </a:moveTo>
                  <a:lnTo>
                    <a:pt x="172" y="1"/>
                  </a:lnTo>
                  <a:cubicBezTo>
                    <a:pt x="114" y="18"/>
                    <a:pt x="56" y="32"/>
                    <a:pt x="0" y="48"/>
                  </a:cubicBezTo>
                  <a:cubicBezTo>
                    <a:pt x="56" y="32"/>
                    <a:pt x="115" y="18"/>
                    <a:pt x="1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7"/>
            <p:cNvSpPr/>
            <p:nvPr/>
          </p:nvSpPr>
          <p:spPr>
            <a:xfrm>
              <a:off x="5642258" y="4608964"/>
              <a:ext cx="2795" cy="3671"/>
            </a:xfrm>
            <a:custGeom>
              <a:rect b="b" l="l" r="r" t="t"/>
              <a:pathLst>
                <a:path extrusionOk="0" h="88" w="67">
                  <a:moveTo>
                    <a:pt x="0" y="1"/>
                  </a:moveTo>
                  <a:cubicBezTo>
                    <a:pt x="22" y="30"/>
                    <a:pt x="45" y="58"/>
                    <a:pt x="67" y="88"/>
                  </a:cubicBezTo>
                  <a:cubicBezTo>
                    <a:pt x="45" y="58"/>
                    <a:pt x="22" y="30"/>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7"/>
            <p:cNvSpPr/>
            <p:nvPr/>
          </p:nvSpPr>
          <p:spPr>
            <a:xfrm>
              <a:off x="5525324" y="4539838"/>
              <a:ext cx="6675" cy="5632"/>
            </a:xfrm>
            <a:custGeom>
              <a:rect b="b" l="l" r="r" t="t"/>
              <a:pathLst>
                <a:path extrusionOk="0" h="135" w="160">
                  <a:moveTo>
                    <a:pt x="159" y="135"/>
                  </a:moveTo>
                  <a:cubicBezTo>
                    <a:pt x="106" y="90"/>
                    <a:pt x="53" y="45"/>
                    <a:pt x="1" y="1"/>
                  </a:cubicBezTo>
                  <a:cubicBezTo>
                    <a:pt x="53" y="45"/>
                    <a:pt x="106" y="90"/>
                    <a:pt x="159" y="13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7"/>
            <p:cNvSpPr/>
            <p:nvPr/>
          </p:nvSpPr>
          <p:spPr>
            <a:xfrm>
              <a:off x="5928607" y="4478389"/>
              <a:ext cx="386387" cy="187812"/>
            </a:xfrm>
            <a:custGeom>
              <a:rect b="b" l="l" r="r" t="t"/>
              <a:pathLst>
                <a:path extrusionOk="0" h="4502" w="9262">
                  <a:moveTo>
                    <a:pt x="4638" y="1"/>
                  </a:moveTo>
                  <a:cubicBezTo>
                    <a:pt x="3884" y="1"/>
                    <a:pt x="3130" y="82"/>
                    <a:pt x="2386" y="199"/>
                  </a:cubicBezTo>
                  <a:cubicBezTo>
                    <a:pt x="1587" y="326"/>
                    <a:pt x="789" y="488"/>
                    <a:pt x="0" y="684"/>
                  </a:cubicBezTo>
                  <a:cubicBezTo>
                    <a:pt x="304" y="608"/>
                    <a:pt x="609" y="538"/>
                    <a:pt x="916" y="474"/>
                  </a:cubicBezTo>
                  <a:lnTo>
                    <a:pt x="916" y="474"/>
                  </a:lnTo>
                  <a:cubicBezTo>
                    <a:pt x="753" y="699"/>
                    <a:pt x="614" y="942"/>
                    <a:pt x="509" y="1205"/>
                  </a:cubicBezTo>
                  <a:cubicBezTo>
                    <a:pt x="58" y="2348"/>
                    <a:pt x="592" y="3463"/>
                    <a:pt x="1459" y="4234"/>
                  </a:cubicBezTo>
                  <a:cubicBezTo>
                    <a:pt x="1556" y="4321"/>
                    <a:pt x="1657" y="4403"/>
                    <a:pt x="1759" y="4482"/>
                  </a:cubicBezTo>
                  <a:cubicBezTo>
                    <a:pt x="1436" y="4471"/>
                    <a:pt x="1114" y="4454"/>
                    <a:pt x="795" y="4436"/>
                  </a:cubicBezTo>
                  <a:lnTo>
                    <a:pt x="795" y="4436"/>
                  </a:lnTo>
                  <a:cubicBezTo>
                    <a:pt x="1431" y="4474"/>
                    <a:pt x="2080" y="4502"/>
                    <a:pt x="2730" y="4502"/>
                  </a:cubicBezTo>
                  <a:cubicBezTo>
                    <a:pt x="4574" y="4502"/>
                    <a:pt x="6432" y="4273"/>
                    <a:pt x="8059" y="3372"/>
                  </a:cubicBezTo>
                  <a:cubicBezTo>
                    <a:pt x="8475" y="3142"/>
                    <a:pt x="8895" y="2823"/>
                    <a:pt x="9059" y="2359"/>
                  </a:cubicBezTo>
                  <a:cubicBezTo>
                    <a:pt x="9261" y="1788"/>
                    <a:pt x="8930" y="1281"/>
                    <a:pt x="8471" y="965"/>
                  </a:cubicBezTo>
                  <a:cubicBezTo>
                    <a:pt x="7631" y="384"/>
                    <a:pt x="6527" y="135"/>
                    <a:pt x="5528" y="42"/>
                  </a:cubicBezTo>
                  <a:cubicBezTo>
                    <a:pt x="5231" y="13"/>
                    <a:pt x="4934" y="1"/>
                    <a:pt x="46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7"/>
            <p:cNvSpPr/>
            <p:nvPr/>
          </p:nvSpPr>
          <p:spPr>
            <a:xfrm>
              <a:off x="5243856" y="5067982"/>
              <a:ext cx="3421" cy="10263"/>
            </a:xfrm>
            <a:custGeom>
              <a:rect b="b" l="l" r="r" t="t"/>
              <a:pathLst>
                <a:path extrusionOk="0" h="246" w="82">
                  <a:moveTo>
                    <a:pt x="1" y="0"/>
                  </a:moveTo>
                  <a:cubicBezTo>
                    <a:pt x="27" y="82"/>
                    <a:pt x="54" y="164"/>
                    <a:pt x="81" y="246"/>
                  </a:cubicBezTo>
                  <a:cubicBezTo>
                    <a:pt x="54" y="164"/>
                    <a:pt x="27" y="82"/>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7"/>
            <p:cNvSpPr/>
            <p:nvPr/>
          </p:nvSpPr>
          <p:spPr>
            <a:xfrm>
              <a:off x="5251740" y="5093096"/>
              <a:ext cx="2503" cy="8260"/>
            </a:xfrm>
            <a:custGeom>
              <a:rect b="b" l="l" r="r" t="t"/>
              <a:pathLst>
                <a:path extrusionOk="0" h="198" w="60">
                  <a:moveTo>
                    <a:pt x="1" y="1"/>
                  </a:moveTo>
                  <a:cubicBezTo>
                    <a:pt x="21" y="66"/>
                    <a:pt x="40" y="132"/>
                    <a:pt x="60" y="197"/>
                  </a:cubicBezTo>
                  <a:cubicBezTo>
                    <a:pt x="40" y="132"/>
                    <a:pt x="21" y="6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7"/>
            <p:cNvSpPr/>
            <p:nvPr/>
          </p:nvSpPr>
          <p:spPr>
            <a:xfrm>
              <a:off x="5201471" y="4965983"/>
              <a:ext cx="8343" cy="17104"/>
            </a:xfrm>
            <a:custGeom>
              <a:rect b="b" l="l" r="r" t="t"/>
              <a:pathLst>
                <a:path extrusionOk="0" h="410" w="200">
                  <a:moveTo>
                    <a:pt x="0" y="1"/>
                  </a:moveTo>
                  <a:cubicBezTo>
                    <a:pt x="68" y="136"/>
                    <a:pt x="134" y="273"/>
                    <a:pt x="199" y="410"/>
                  </a:cubicBezTo>
                  <a:cubicBezTo>
                    <a:pt x="134" y="273"/>
                    <a:pt x="68" y="136"/>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7"/>
            <p:cNvSpPr/>
            <p:nvPr/>
          </p:nvSpPr>
          <p:spPr>
            <a:xfrm>
              <a:off x="5220869" y="5007700"/>
              <a:ext cx="12682" cy="31246"/>
            </a:xfrm>
            <a:custGeom>
              <a:rect b="b" l="l" r="r" t="t"/>
              <a:pathLst>
                <a:path extrusionOk="0" h="749" w="304">
                  <a:moveTo>
                    <a:pt x="0" y="0"/>
                  </a:moveTo>
                  <a:cubicBezTo>
                    <a:pt x="107" y="247"/>
                    <a:pt x="208" y="498"/>
                    <a:pt x="303" y="748"/>
                  </a:cubicBezTo>
                  <a:cubicBezTo>
                    <a:pt x="208" y="498"/>
                    <a:pt x="107" y="24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7"/>
            <p:cNvSpPr/>
            <p:nvPr/>
          </p:nvSpPr>
          <p:spPr>
            <a:xfrm>
              <a:off x="5211566" y="4987050"/>
              <a:ext cx="7509" cy="16520"/>
            </a:xfrm>
            <a:custGeom>
              <a:rect b="b" l="l" r="r" t="t"/>
              <a:pathLst>
                <a:path extrusionOk="0" h="396" w="180">
                  <a:moveTo>
                    <a:pt x="1" y="1"/>
                  </a:moveTo>
                  <a:cubicBezTo>
                    <a:pt x="62" y="131"/>
                    <a:pt x="122" y="263"/>
                    <a:pt x="180" y="396"/>
                  </a:cubicBezTo>
                  <a:cubicBezTo>
                    <a:pt x="122" y="263"/>
                    <a:pt x="62" y="13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7"/>
            <p:cNvSpPr/>
            <p:nvPr/>
          </p:nvSpPr>
          <p:spPr>
            <a:xfrm>
              <a:off x="4955921" y="4750136"/>
              <a:ext cx="245549" cy="246926"/>
            </a:xfrm>
            <a:custGeom>
              <a:rect b="b" l="l" r="r" t="t"/>
              <a:pathLst>
                <a:path extrusionOk="0" h="5919" w="5886">
                  <a:moveTo>
                    <a:pt x="1269" y="0"/>
                  </a:moveTo>
                  <a:cubicBezTo>
                    <a:pt x="880" y="0"/>
                    <a:pt x="501" y="146"/>
                    <a:pt x="250" y="483"/>
                  </a:cubicBezTo>
                  <a:cubicBezTo>
                    <a:pt x="1" y="818"/>
                    <a:pt x="15" y="1231"/>
                    <a:pt x="90" y="1624"/>
                  </a:cubicBezTo>
                  <a:cubicBezTo>
                    <a:pt x="169" y="2032"/>
                    <a:pt x="305" y="2426"/>
                    <a:pt x="469" y="2807"/>
                  </a:cubicBezTo>
                  <a:cubicBezTo>
                    <a:pt x="843" y="3686"/>
                    <a:pt x="1410" y="4459"/>
                    <a:pt x="2058" y="5159"/>
                  </a:cubicBezTo>
                  <a:cubicBezTo>
                    <a:pt x="1897" y="4984"/>
                    <a:pt x="1739" y="4805"/>
                    <a:pt x="1590" y="4621"/>
                  </a:cubicBezTo>
                  <a:lnTo>
                    <a:pt x="1590" y="4621"/>
                  </a:lnTo>
                  <a:cubicBezTo>
                    <a:pt x="1938" y="4921"/>
                    <a:pt x="2306" y="5195"/>
                    <a:pt x="2700" y="5421"/>
                  </a:cubicBezTo>
                  <a:lnTo>
                    <a:pt x="2700" y="5423"/>
                  </a:lnTo>
                  <a:cubicBezTo>
                    <a:pt x="3191" y="5707"/>
                    <a:pt x="3763" y="5919"/>
                    <a:pt x="4325" y="5919"/>
                  </a:cubicBezTo>
                  <a:cubicBezTo>
                    <a:pt x="4689" y="5919"/>
                    <a:pt x="5049" y="5830"/>
                    <a:pt x="5380" y="5614"/>
                  </a:cubicBezTo>
                  <a:cubicBezTo>
                    <a:pt x="5564" y="5494"/>
                    <a:pt x="5735" y="5345"/>
                    <a:pt x="5886" y="5175"/>
                  </a:cubicBezTo>
                  <a:cubicBezTo>
                    <a:pt x="5717" y="4838"/>
                    <a:pt x="5541" y="4508"/>
                    <a:pt x="5352" y="4184"/>
                  </a:cubicBezTo>
                  <a:cubicBezTo>
                    <a:pt x="4917" y="3439"/>
                    <a:pt x="4428" y="2729"/>
                    <a:pt x="3896" y="2051"/>
                  </a:cubicBezTo>
                  <a:cubicBezTo>
                    <a:pt x="3636" y="1720"/>
                    <a:pt x="3365" y="1398"/>
                    <a:pt x="3082" y="1087"/>
                  </a:cubicBezTo>
                  <a:cubicBezTo>
                    <a:pt x="2813" y="791"/>
                    <a:pt x="2539" y="496"/>
                    <a:pt x="2201" y="279"/>
                  </a:cubicBezTo>
                  <a:cubicBezTo>
                    <a:pt x="1928" y="102"/>
                    <a:pt x="1595" y="0"/>
                    <a:pt x="1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7"/>
            <p:cNvSpPr/>
            <p:nvPr/>
          </p:nvSpPr>
          <p:spPr>
            <a:xfrm>
              <a:off x="5693237" y="4576174"/>
              <a:ext cx="44095" cy="25698"/>
            </a:xfrm>
            <a:custGeom>
              <a:rect b="b" l="l" r="r" t="t"/>
              <a:pathLst>
                <a:path extrusionOk="0" h="616" w="1057">
                  <a:moveTo>
                    <a:pt x="1057" y="0"/>
                  </a:moveTo>
                  <a:cubicBezTo>
                    <a:pt x="699" y="186"/>
                    <a:pt x="342" y="390"/>
                    <a:pt x="1" y="615"/>
                  </a:cubicBezTo>
                  <a:lnTo>
                    <a:pt x="1" y="615"/>
                  </a:lnTo>
                  <a:cubicBezTo>
                    <a:pt x="342" y="390"/>
                    <a:pt x="699" y="186"/>
                    <a:pt x="1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7"/>
            <p:cNvSpPr/>
            <p:nvPr/>
          </p:nvSpPr>
          <p:spPr>
            <a:xfrm>
              <a:off x="5235470" y="5044120"/>
              <a:ext cx="4213" cy="11723"/>
            </a:xfrm>
            <a:custGeom>
              <a:rect b="b" l="l" r="r" t="t"/>
              <a:pathLst>
                <a:path extrusionOk="0" h="281" w="101">
                  <a:moveTo>
                    <a:pt x="1" y="1"/>
                  </a:moveTo>
                  <a:cubicBezTo>
                    <a:pt x="35" y="94"/>
                    <a:pt x="67" y="187"/>
                    <a:pt x="100" y="281"/>
                  </a:cubicBezTo>
                  <a:cubicBezTo>
                    <a:pt x="67" y="187"/>
                    <a:pt x="35" y="94"/>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7"/>
            <p:cNvSpPr/>
            <p:nvPr/>
          </p:nvSpPr>
          <p:spPr>
            <a:xfrm>
              <a:off x="5888266" y="4507257"/>
              <a:ext cx="38714" cy="10388"/>
            </a:xfrm>
            <a:custGeom>
              <a:rect b="b" l="l" r="r" t="t"/>
              <a:pathLst>
                <a:path extrusionOk="0" h="249" w="928">
                  <a:moveTo>
                    <a:pt x="927" y="0"/>
                  </a:moveTo>
                  <a:cubicBezTo>
                    <a:pt x="617" y="77"/>
                    <a:pt x="307" y="160"/>
                    <a:pt x="0" y="249"/>
                  </a:cubicBezTo>
                  <a:cubicBezTo>
                    <a:pt x="307" y="160"/>
                    <a:pt x="617" y="78"/>
                    <a:pt x="9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7"/>
            <p:cNvSpPr/>
            <p:nvPr/>
          </p:nvSpPr>
          <p:spPr>
            <a:xfrm>
              <a:off x="5473719" y="4806705"/>
              <a:ext cx="28994" cy="29327"/>
            </a:xfrm>
            <a:custGeom>
              <a:rect b="b" l="l" r="r" t="t"/>
              <a:pathLst>
                <a:path extrusionOk="0" h="703" w="695">
                  <a:moveTo>
                    <a:pt x="0" y="703"/>
                  </a:moveTo>
                  <a:cubicBezTo>
                    <a:pt x="229" y="466"/>
                    <a:pt x="462" y="233"/>
                    <a:pt x="694" y="1"/>
                  </a:cubicBezTo>
                  <a:cubicBezTo>
                    <a:pt x="462" y="233"/>
                    <a:pt x="229" y="466"/>
                    <a:pt x="0" y="70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7"/>
            <p:cNvSpPr/>
            <p:nvPr/>
          </p:nvSpPr>
          <p:spPr>
            <a:xfrm>
              <a:off x="5666913" y="4569124"/>
              <a:ext cx="19941" cy="27742"/>
            </a:xfrm>
            <a:custGeom>
              <a:rect b="b" l="l" r="r" t="t"/>
              <a:pathLst>
                <a:path extrusionOk="0" h="665" w="478">
                  <a:moveTo>
                    <a:pt x="477" y="1"/>
                  </a:moveTo>
                  <a:cubicBezTo>
                    <a:pt x="324" y="226"/>
                    <a:pt x="164" y="447"/>
                    <a:pt x="0" y="664"/>
                  </a:cubicBezTo>
                  <a:lnTo>
                    <a:pt x="0" y="664"/>
                  </a:lnTo>
                  <a:cubicBezTo>
                    <a:pt x="164" y="447"/>
                    <a:pt x="324" y="226"/>
                    <a:pt x="4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7"/>
            <p:cNvSpPr/>
            <p:nvPr/>
          </p:nvSpPr>
          <p:spPr>
            <a:xfrm>
              <a:off x="5739835" y="4373094"/>
              <a:ext cx="29661" cy="98161"/>
            </a:xfrm>
            <a:custGeom>
              <a:rect b="b" l="l" r="r" t="t"/>
              <a:pathLst>
                <a:path extrusionOk="0" h="2353" w="711">
                  <a:moveTo>
                    <a:pt x="711" y="1"/>
                  </a:moveTo>
                  <a:cubicBezTo>
                    <a:pt x="670" y="199"/>
                    <a:pt x="625" y="396"/>
                    <a:pt x="577" y="591"/>
                  </a:cubicBezTo>
                  <a:cubicBezTo>
                    <a:pt x="426" y="1194"/>
                    <a:pt x="234" y="1782"/>
                    <a:pt x="0" y="2352"/>
                  </a:cubicBezTo>
                  <a:cubicBezTo>
                    <a:pt x="234" y="1782"/>
                    <a:pt x="426" y="1194"/>
                    <a:pt x="577" y="591"/>
                  </a:cubicBezTo>
                  <a:cubicBezTo>
                    <a:pt x="625" y="396"/>
                    <a:pt x="670" y="199"/>
                    <a:pt x="7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7"/>
            <p:cNvSpPr/>
            <p:nvPr/>
          </p:nvSpPr>
          <p:spPr>
            <a:xfrm>
              <a:off x="5768370" y="4282733"/>
              <a:ext cx="7718" cy="10471"/>
            </a:xfrm>
            <a:custGeom>
              <a:rect b="b" l="l" r="r" t="t"/>
              <a:pathLst>
                <a:path extrusionOk="0" h="251" w="185">
                  <a:moveTo>
                    <a:pt x="0" y="0"/>
                  </a:moveTo>
                  <a:cubicBezTo>
                    <a:pt x="46" y="92"/>
                    <a:pt x="112" y="179"/>
                    <a:pt x="184" y="250"/>
                  </a:cubicBezTo>
                  <a:cubicBezTo>
                    <a:pt x="112" y="177"/>
                    <a:pt x="46" y="92"/>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7"/>
            <p:cNvSpPr/>
            <p:nvPr/>
          </p:nvSpPr>
          <p:spPr>
            <a:xfrm>
              <a:off x="5579139" y="4429120"/>
              <a:ext cx="29035" cy="56360"/>
            </a:xfrm>
            <a:custGeom>
              <a:rect b="b" l="l" r="r" t="t"/>
              <a:pathLst>
                <a:path extrusionOk="0" h="1351" w="696">
                  <a:moveTo>
                    <a:pt x="1" y="0"/>
                  </a:moveTo>
                  <a:cubicBezTo>
                    <a:pt x="98" y="176"/>
                    <a:pt x="193" y="353"/>
                    <a:pt x="285" y="531"/>
                  </a:cubicBezTo>
                  <a:lnTo>
                    <a:pt x="285" y="531"/>
                  </a:lnTo>
                  <a:cubicBezTo>
                    <a:pt x="193" y="353"/>
                    <a:pt x="98" y="176"/>
                    <a:pt x="1" y="0"/>
                  </a:cubicBezTo>
                  <a:close/>
                  <a:moveTo>
                    <a:pt x="285" y="531"/>
                  </a:moveTo>
                  <a:lnTo>
                    <a:pt x="285" y="531"/>
                  </a:lnTo>
                  <a:cubicBezTo>
                    <a:pt x="426" y="802"/>
                    <a:pt x="562" y="1076"/>
                    <a:pt x="695" y="1351"/>
                  </a:cubicBezTo>
                  <a:cubicBezTo>
                    <a:pt x="563" y="1075"/>
                    <a:pt x="426" y="802"/>
                    <a:pt x="285" y="53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7"/>
            <p:cNvSpPr/>
            <p:nvPr/>
          </p:nvSpPr>
          <p:spPr>
            <a:xfrm>
              <a:off x="5683934" y="4639752"/>
              <a:ext cx="232909" cy="20859"/>
            </a:xfrm>
            <a:custGeom>
              <a:rect b="b" l="l" r="r" t="t"/>
              <a:pathLst>
                <a:path extrusionOk="0" h="500" w="5583">
                  <a:moveTo>
                    <a:pt x="242" y="25"/>
                  </a:moveTo>
                  <a:cubicBezTo>
                    <a:pt x="161" y="16"/>
                    <a:pt x="81" y="10"/>
                    <a:pt x="0" y="1"/>
                  </a:cubicBezTo>
                  <a:cubicBezTo>
                    <a:pt x="81" y="10"/>
                    <a:pt x="161" y="16"/>
                    <a:pt x="242" y="25"/>
                  </a:cubicBezTo>
                  <a:cubicBezTo>
                    <a:pt x="945" y="102"/>
                    <a:pt x="1650" y="173"/>
                    <a:pt x="2354" y="238"/>
                  </a:cubicBezTo>
                  <a:cubicBezTo>
                    <a:pt x="3429" y="338"/>
                    <a:pt x="4506" y="426"/>
                    <a:pt x="5583" y="499"/>
                  </a:cubicBezTo>
                  <a:cubicBezTo>
                    <a:pt x="4506" y="426"/>
                    <a:pt x="3429" y="338"/>
                    <a:pt x="2354" y="238"/>
                  </a:cubicBezTo>
                  <a:cubicBezTo>
                    <a:pt x="1650" y="173"/>
                    <a:pt x="945" y="102"/>
                    <a:pt x="242" y="2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7"/>
            <p:cNvSpPr/>
            <p:nvPr/>
          </p:nvSpPr>
          <p:spPr>
            <a:xfrm>
              <a:off x="5053290" y="4977455"/>
              <a:ext cx="8302" cy="8302"/>
            </a:xfrm>
            <a:custGeom>
              <a:rect b="b" l="l" r="r" t="t"/>
              <a:pathLst>
                <a:path extrusionOk="0" h="199" w="199">
                  <a:moveTo>
                    <a:pt x="198" y="199"/>
                  </a:moveTo>
                  <a:cubicBezTo>
                    <a:pt x="132" y="133"/>
                    <a:pt x="65" y="67"/>
                    <a:pt x="0" y="0"/>
                  </a:cubicBezTo>
                  <a:cubicBezTo>
                    <a:pt x="65" y="67"/>
                    <a:pt x="132" y="133"/>
                    <a:pt x="198" y="19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7"/>
            <p:cNvSpPr/>
            <p:nvPr/>
          </p:nvSpPr>
          <p:spPr>
            <a:xfrm>
              <a:off x="5041734" y="4965399"/>
              <a:ext cx="9804" cy="10263"/>
            </a:xfrm>
            <a:custGeom>
              <a:rect b="b" l="l" r="r" t="t"/>
              <a:pathLst>
                <a:path extrusionOk="0" h="246" w="235">
                  <a:moveTo>
                    <a:pt x="235" y="246"/>
                  </a:moveTo>
                  <a:cubicBezTo>
                    <a:pt x="156" y="165"/>
                    <a:pt x="78" y="84"/>
                    <a:pt x="1" y="1"/>
                  </a:cubicBezTo>
                  <a:cubicBezTo>
                    <a:pt x="78" y="84"/>
                    <a:pt x="156" y="165"/>
                    <a:pt x="235" y="24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7"/>
            <p:cNvSpPr/>
            <p:nvPr/>
          </p:nvSpPr>
          <p:spPr>
            <a:xfrm>
              <a:off x="5775629" y="4768784"/>
              <a:ext cx="5715" cy="83"/>
            </a:xfrm>
            <a:custGeom>
              <a:rect b="b" l="l" r="r" t="t"/>
              <a:pathLst>
                <a:path extrusionOk="0" h="2" w="137">
                  <a:moveTo>
                    <a:pt x="0" y="2"/>
                  </a:moveTo>
                  <a:cubicBezTo>
                    <a:pt x="45" y="2"/>
                    <a:pt x="91" y="1"/>
                    <a:pt x="137" y="1"/>
                  </a:cubicBezTo>
                  <a:cubicBezTo>
                    <a:pt x="91" y="1"/>
                    <a:pt x="45" y="2"/>
                    <a:pt x="0" y="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7"/>
            <p:cNvSpPr/>
            <p:nvPr/>
          </p:nvSpPr>
          <p:spPr>
            <a:xfrm>
              <a:off x="5274518" y="5007366"/>
              <a:ext cx="470782" cy="158735"/>
            </a:xfrm>
            <a:custGeom>
              <a:rect b="b" l="l" r="r" t="t"/>
              <a:pathLst>
                <a:path extrusionOk="0" h="3805" w="11285">
                  <a:moveTo>
                    <a:pt x="4242" y="697"/>
                  </a:moveTo>
                  <a:cubicBezTo>
                    <a:pt x="4233" y="699"/>
                    <a:pt x="4225" y="702"/>
                    <a:pt x="4216" y="705"/>
                  </a:cubicBezTo>
                  <a:cubicBezTo>
                    <a:pt x="4225" y="702"/>
                    <a:pt x="4233" y="700"/>
                    <a:pt x="4242" y="697"/>
                  </a:cubicBezTo>
                  <a:close/>
                  <a:moveTo>
                    <a:pt x="8041" y="0"/>
                  </a:moveTo>
                  <a:cubicBezTo>
                    <a:pt x="7571" y="0"/>
                    <a:pt x="7101" y="49"/>
                    <a:pt x="6637" y="121"/>
                  </a:cubicBezTo>
                  <a:cubicBezTo>
                    <a:pt x="5826" y="245"/>
                    <a:pt x="5020" y="440"/>
                    <a:pt x="4242" y="697"/>
                  </a:cubicBezTo>
                  <a:lnTo>
                    <a:pt x="4242" y="697"/>
                  </a:lnTo>
                  <a:cubicBezTo>
                    <a:pt x="4254" y="693"/>
                    <a:pt x="4267" y="689"/>
                    <a:pt x="4280" y="685"/>
                  </a:cubicBezTo>
                  <a:lnTo>
                    <a:pt x="4280" y="685"/>
                  </a:lnTo>
                  <a:cubicBezTo>
                    <a:pt x="4123" y="1015"/>
                    <a:pt x="4050" y="1378"/>
                    <a:pt x="4109" y="1751"/>
                  </a:cubicBezTo>
                  <a:cubicBezTo>
                    <a:pt x="4202" y="2343"/>
                    <a:pt x="4600" y="2848"/>
                    <a:pt x="5056" y="3215"/>
                  </a:cubicBezTo>
                  <a:cubicBezTo>
                    <a:pt x="5174" y="3310"/>
                    <a:pt x="5301" y="3401"/>
                    <a:pt x="5434" y="3485"/>
                  </a:cubicBezTo>
                  <a:lnTo>
                    <a:pt x="1" y="3805"/>
                  </a:lnTo>
                  <a:cubicBezTo>
                    <a:pt x="1857" y="3696"/>
                    <a:pt x="3714" y="3586"/>
                    <a:pt x="5570" y="3477"/>
                  </a:cubicBezTo>
                  <a:cubicBezTo>
                    <a:pt x="6455" y="3425"/>
                    <a:pt x="7341" y="3387"/>
                    <a:pt x="8226" y="3320"/>
                  </a:cubicBezTo>
                  <a:cubicBezTo>
                    <a:pt x="8883" y="3270"/>
                    <a:pt x="9589" y="3178"/>
                    <a:pt x="10159" y="2821"/>
                  </a:cubicBezTo>
                  <a:cubicBezTo>
                    <a:pt x="10735" y="2463"/>
                    <a:pt x="11285" y="1678"/>
                    <a:pt x="10889" y="1001"/>
                  </a:cubicBezTo>
                  <a:cubicBezTo>
                    <a:pt x="10689" y="655"/>
                    <a:pt x="10297" y="475"/>
                    <a:pt x="9943" y="332"/>
                  </a:cubicBezTo>
                  <a:cubicBezTo>
                    <a:pt x="9597" y="193"/>
                    <a:pt x="9235" y="108"/>
                    <a:pt x="8865" y="56"/>
                  </a:cubicBezTo>
                  <a:cubicBezTo>
                    <a:pt x="8592" y="17"/>
                    <a:pt x="8317" y="0"/>
                    <a:pt x="80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7"/>
            <p:cNvSpPr/>
            <p:nvPr/>
          </p:nvSpPr>
          <p:spPr>
            <a:xfrm>
              <a:off x="5465209" y="4867738"/>
              <a:ext cx="18314" cy="375"/>
            </a:xfrm>
            <a:custGeom>
              <a:rect b="b" l="l" r="r" t="t"/>
              <a:pathLst>
                <a:path extrusionOk="0" h="9" w="439">
                  <a:moveTo>
                    <a:pt x="1" y="0"/>
                  </a:moveTo>
                  <a:lnTo>
                    <a:pt x="1" y="0"/>
                  </a:lnTo>
                  <a:cubicBezTo>
                    <a:pt x="65" y="7"/>
                    <a:pt x="130" y="8"/>
                    <a:pt x="196" y="8"/>
                  </a:cubicBezTo>
                  <a:cubicBezTo>
                    <a:pt x="250" y="8"/>
                    <a:pt x="305" y="7"/>
                    <a:pt x="359" y="7"/>
                  </a:cubicBezTo>
                  <a:cubicBezTo>
                    <a:pt x="386" y="7"/>
                    <a:pt x="412" y="7"/>
                    <a:pt x="438" y="8"/>
                  </a:cubicBezTo>
                  <a:cubicBezTo>
                    <a:pt x="408" y="7"/>
                    <a:pt x="377" y="7"/>
                    <a:pt x="347" y="7"/>
                  </a:cubicBezTo>
                  <a:cubicBezTo>
                    <a:pt x="300" y="7"/>
                    <a:pt x="252" y="8"/>
                    <a:pt x="205" y="8"/>
                  </a:cubicBezTo>
                  <a:cubicBezTo>
                    <a:pt x="136" y="8"/>
                    <a:pt x="68" y="6"/>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7"/>
            <p:cNvSpPr/>
            <p:nvPr/>
          </p:nvSpPr>
          <p:spPr>
            <a:xfrm>
              <a:off x="5126296" y="5043661"/>
              <a:ext cx="39757" cy="33958"/>
            </a:xfrm>
            <a:custGeom>
              <a:rect b="b" l="l" r="r" t="t"/>
              <a:pathLst>
                <a:path extrusionOk="0" h="814" w="953">
                  <a:moveTo>
                    <a:pt x="953" y="813"/>
                  </a:moveTo>
                  <a:cubicBezTo>
                    <a:pt x="638" y="539"/>
                    <a:pt x="319" y="270"/>
                    <a:pt x="0" y="0"/>
                  </a:cubicBezTo>
                  <a:cubicBezTo>
                    <a:pt x="319" y="270"/>
                    <a:pt x="638" y="539"/>
                    <a:pt x="953" y="81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7"/>
            <p:cNvSpPr/>
            <p:nvPr/>
          </p:nvSpPr>
          <p:spPr>
            <a:xfrm>
              <a:off x="5808669" y="4307555"/>
              <a:ext cx="12974" cy="1377"/>
            </a:xfrm>
            <a:custGeom>
              <a:rect b="b" l="l" r="r" t="t"/>
              <a:pathLst>
                <a:path extrusionOk="0" h="33" w="311">
                  <a:moveTo>
                    <a:pt x="310" y="27"/>
                  </a:moveTo>
                  <a:cubicBezTo>
                    <a:pt x="208" y="32"/>
                    <a:pt x="103" y="22"/>
                    <a:pt x="1" y="0"/>
                  </a:cubicBezTo>
                  <a:cubicBezTo>
                    <a:pt x="103" y="22"/>
                    <a:pt x="208" y="32"/>
                    <a:pt x="310" y="2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7"/>
            <p:cNvSpPr/>
            <p:nvPr/>
          </p:nvSpPr>
          <p:spPr>
            <a:xfrm>
              <a:off x="5260543" y="4975870"/>
              <a:ext cx="73172" cy="149098"/>
            </a:xfrm>
            <a:custGeom>
              <a:rect b="b" l="l" r="r" t="t"/>
              <a:pathLst>
                <a:path extrusionOk="0" h="3574" w="1754">
                  <a:moveTo>
                    <a:pt x="1754" y="0"/>
                  </a:moveTo>
                  <a:lnTo>
                    <a:pt x="1754" y="0"/>
                  </a:lnTo>
                  <a:cubicBezTo>
                    <a:pt x="1045" y="1130"/>
                    <a:pt x="461" y="2330"/>
                    <a:pt x="1" y="3574"/>
                  </a:cubicBezTo>
                  <a:cubicBezTo>
                    <a:pt x="461" y="2330"/>
                    <a:pt x="1047" y="1130"/>
                    <a:pt x="17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7"/>
            <p:cNvSpPr/>
            <p:nvPr/>
          </p:nvSpPr>
          <p:spPr>
            <a:xfrm>
              <a:off x="5185451" y="5095015"/>
              <a:ext cx="50144" cy="60699"/>
            </a:xfrm>
            <a:custGeom>
              <a:rect b="b" l="l" r="r" t="t"/>
              <a:pathLst>
                <a:path extrusionOk="0" h="1455" w="1202">
                  <a:moveTo>
                    <a:pt x="0" y="1"/>
                  </a:moveTo>
                  <a:cubicBezTo>
                    <a:pt x="393" y="362"/>
                    <a:pt x="755" y="752"/>
                    <a:pt x="1126" y="1135"/>
                  </a:cubicBezTo>
                  <a:cubicBezTo>
                    <a:pt x="755" y="752"/>
                    <a:pt x="394" y="362"/>
                    <a:pt x="0" y="1"/>
                  </a:cubicBezTo>
                  <a:close/>
                  <a:moveTo>
                    <a:pt x="1126" y="1135"/>
                  </a:moveTo>
                  <a:cubicBezTo>
                    <a:pt x="1151" y="1242"/>
                    <a:pt x="1177" y="1348"/>
                    <a:pt x="1201" y="1454"/>
                  </a:cubicBezTo>
                  <a:cubicBezTo>
                    <a:pt x="1178" y="1348"/>
                    <a:pt x="1151" y="1242"/>
                    <a:pt x="1126" y="113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7"/>
            <p:cNvSpPr/>
            <p:nvPr/>
          </p:nvSpPr>
          <p:spPr>
            <a:xfrm>
              <a:off x="5085329" y="5008117"/>
              <a:ext cx="7843" cy="6925"/>
            </a:xfrm>
            <a:custGeom>
              <a:rect b="b" l="l" r="r" t="t"/>
              <a:pathLst>
                <a:path extrusionOk="0" h="166" w="188">
                  <a:moveTo>
                    <a:pt x="187" y="166"/>
                  </a:moveTo>
                  <a:cubicBezTo>
                    <a:pt x="124" y="111"/>
                    <a:pt x="63" y="56"/>
                    <a:pt x="0" y="1"/>
                  </a:cubicBezTo>
                  <a:cubicBezTo>
                    <a:pt x="63" y="56"/>
                    <a:pt x="124" y="111"/>
                    <a:pt x="187" y="16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7"/>
            <p:cNvSpPr/>
            <p:nvPr/>
          </p:nvSpPr>
          <p:spPr>
            <a:xfrm>
              <a:off x="5095925" y="5017545"/>
              <a:ext cx="10513" cy="9178"/>
            </a:xfrm>
            <a:custGeom>
              <a:rect b="b" l="l" r="r" t="t"/>
              <a:pathLst>
                <a:path extrusionOk="0" h="220" w="252">
                  <a:moveTo>
                    <a:pt x="252" y="220"/>
                  </a:moveTo>
                  <a:cubicBezTo>
                    <a:pt x="168" y="147"/>
                    <a:pt x="84" y="74"/>
                    <a:pt x="1" y="1"/>
                  </a:cubicBezTo>
                  <a:cubicBezTo>
                    <a:pt x="84" y="74"/>
                    <a:pt x="168" y="147"/>
                    <a:pt x="252" y="22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7"/>
            <p:cNvSpPr/>
            <p:nvPr/>
          </p:nvSpPr>
          <p:spPr>
            <a:xfrm>
              <a:off x="5606965" y="4667869"/>
              <a:ext cx="32289" cy="34834"/>
            </a:xfrm>
            <a:custGeom>
              <a:rect b="b" l="l" r="r" t="t"/>
              <a:pathLst>
                <a:path extrusionOk="0" h="835" w="774">
                  <a:moveTo>
                    <a:pt x="774" y="0"/>
                  </a:moveTo>
                  <a:cubicBezTo>
                    <a:pt x="521" y="283"/>
                    <a:pt x="262" y="560"/>
                    <a:pt x="0" y="834"/>
                  </a:cubicBezTo>
                  <a:cubicBezTo>
                    <a:pt x="262" y="561"/>
                    <a:pt x="521" y="283"/>
                    <a:pt x="7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7"/>
            <p:cNvSpPr/>
            <p:nvPr/>
          </p:nvSpPr>
          <p:spPr>
            <a:xfrm>
              <a:off x="5074775" y="4998355"/>
              <a:ext cx="7509" cy="6925"/>
            </a:xfrm>
            <a:custGeom>
              <a:rect b="b" l="l" r="r" t="t"/>
              <a:pathLst>
                <a:path extrusionOk="0" h="166" w="180">
                  <a:moveTo>
                    <a:pt x="179" y="166"/>
                  </a:moveTo>
                  <a:cubicBezTo>
                    <a:pt x="119" y="111"/>
                    <a:pt x="59" y="56"/>
                    <a:pt x="0" y="1"/>
                  </a:cubicBezTo>
                  <a:cubicBezTo>
                    <a:pt x="59" y="56"/>
                    <a:pt x="119" y="111"/>
                    <a:pt x="179" y="16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7"/>
            <p:cNvSpPr/>
            <p:nvPr/>
          </p:nvSpPr>
          <p:spPr>
            <a:xfrm>
              <a:off x="5627698" y="4776251"/>
              <a:ext cx="51354" cy="9094"/>
            </a:xfrm>
            <a:custGeom>
              <a:rect b="b" l="l" r="r" t="t"/>
              <a:pathLst>
                <a:path extrusionOk="0" h="218" w="1231">
                  <a:moveTo>
                    <a:pt x="0" y="218"/>
                  </a:moveTo>
                  <a:cubicBezTo>
                    <a:pt x="408" y="135"/>
                    <a:pt x="819" y="61"/>
                    <a:pt x="1230" y="1"/>
                  </a:cubicBezTo>
                  <a:cubicBezTo>
                    <a:pt x="819" y="61"/>
                    <a:pt x="408" y="135"/>
                    <a:pt x="0" y="2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7"/>
            <p:cNvSpPr/>
            <p:nvPr/>
          </p:nvSpPr>
          <p:spPr>
            <a:xfrm>
              <a:off x="5217240" y="4502167"/>
              <a:ext cx="174296" cy="213010"/>
            </a:xfrm>
            <a:custGeom>
              <a:rect b="b" l="l" r="r" t="t"/>
              <a:pathLst>
                <a:path extrusionOk="0" h="5106" w="4178">
                  <a:moveTo>
                    <a:pt x="812" y="0"/>
                  </a:moveTo>
                  <a:cubicBezTo>
                    <a:pt x="760" y="0"/>
                    <a:pt x="706" y="7"/>
                    <a:pt x="650" y="21"/>
                  </a:cubicBezTo>
                  <a:cubicBezTo>
                    <a:pt x="0" y="192"/>
                    <a:pt x="20" y="1037"/>
                    <a:pt x="200" y="1534"/>
                  </a:cubicBezTo>
                  <a:cubicBezTo>
                    <a:pt x="436" y="2182"/>
                    <a:pt x="861" y="2736"/>
                    <a:pt x="1252" y="3297"/>
                  </a:cubicBezTo>
                  <a:cubicBezTo>
                    <a:pt x="1672" y="3901"/>
                    <a:pt x="2096" y="4502"/>
                    <a:pt x="2517" y="5105"/>
                  </a:cubicBezTo>
                  <a:cubicBezTo>
                    <a:pt x="2423" y="4971"/>
                    <a:pt x="2330" y="4838"/>
                    <a:pt x="2237" y="4704"/>
                  </a:cubicBezTo>
                  <a:lnTo>
                    <a:pt x="2237" y="4704"/>
                  </a:lnTo>
                  <a:cubicBezTo>
                    <a:pt x="2438" y="4771"/>
                    <a:pt x="2641" y="4810"/>
                    <a:pt x="2844" y="4810"/>
                  </a:cubicBezTo>
                  <a:cubicBezTo>
                    <a:pt x="3175" y="4810"/>
                    <a:pt x="3506" y="4708"/>
                    <a:pt x="3826" y="4467"/>
                  </a:cubicBezTo>
                  <a:cubicBezTo>
                    <a:pt x="3973" y="4357"/>
                    <a:pt x="4088" y="4232"/>
                    <a:pt x="4178" y="4098"/>
                  </a:cubicBezTo>
                  <a:cubicBezTo>
                    <a:pt x="3653" y="2984"/>
                    <a:pt x="2963" y="1947"/>
                    <a:pt x="2140" y="1032"/>
                  </a:cubicBezTo>
                  <a:cubicBezTo>
                    <a:pt x="1930" y="799"/>
                    <a:pt x="1711" y="574"/>
                    <a:pt x="1485" y="358"/>
                  </a:cubicBezTo>
                  <a:cubicBezTo>
                    <a:pt x="1292" y="174"/>
                    <a:pt x="1076"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7"/>
            <p:cNvSpPr/>
            <p:nvPr/>
          </p:nvSpPr>
          <p:spPr>
            <a:xfrm>
              <a:off x="5323202" y="4716470"/>
              <a:ext cx="102708" cy="138460"/>
            </a:xfrm>
            <a:custGeom>
              <a:rect b="b" l="l" r="r" t="t"/>
              <a:pathLst>
                <a:path extrusionOk="0" h="3319" w="2462">
                  <a:moveTo>
                    <a:pt x="1" y="1"/>
                  </a:moveTo>
                  <a:lnTo>
                    <a:pt x="1" y="1"/>
                  </a:lnTo>
                  <a:cubicBezTo>
                    <a:pt x="415" y="592"/>
                    <a:pt x="830" y="1184"/>
                    <a:pt x="1243" y="1775"/>
                  </a:cubicBezTo>
                  <a:lnTo>
                    <a:pt x="1876" y="2679"/>
                  </a:lnTo>
                  <a:cubicBezTo>
                    <a:pt x="2039" y="2913"/>
                    <a:pt x="2208" y="3185"/>
                    <a:pt x="2461" y="3318"/>
                  </a:cubicBezTo>
                  <a:cubicBezTo>
                    <a:pt x="2208" y="3185"/>
                    <a:pt x="2039" y="2913"/>
                    <a:pt x="1877" y="2679"/>
                  </a:cubicBezTo>
                  <a:lnTo>
                    <a:pt x="1244" y="177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7"/>
            <p:cNvSpPr/>
            <p:nvPr/>
          </p:nvSpPr>
          <p:spPr>
            <a:xfrm>
              <a:off x="5064095" y="4988176"/>
              <a:ext cx="7718" cy="7384"/>
            </a:xfrm>
            <a:custGeom>
              <a:rect b="b" l="l" r="r" t="t"/>
              <a:pathLst>
                <a:path extrusionOk="0" h="177" w="185">
                  <a:moveTo>
                    <a:pt x="185" y="177"/>
                  </a:moveTo>
                  <a:cubicBezTo>
                    <a:pt x="123" y="119"/>
                    <a:pt x="62" y="61"/>
                    <a:pt x="1" y="0"/>
                  </a:cubicBezTo>
                  <a:cubicBezTo>
                    <a:pt x="62" y="61"/>
                    <a:pt x="123" y="119"/>
                    <a:pt x="185" y="17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7"/>
            <p:cNvSpPr/>
            <p:nvPr/>
          </p:nvSpPr>
          <p:spPr>
            <a:xfrm>
              <a:off x="5705126" y="4768784"/>
              <a:ext cx="376584" cy="186936"/>
            </a:xfrm>
            <a:custGeom>
              <a:rect b="b" l="l" r="r" t="t"/>
              <a:pathLst>
                <a:path extrusionOk="0" h="4481" w="9027">
                  <a:moveTo>
                    <a:pt x="1827" y="1"/>
                  </a:moveTo>
                  <a:cubicBezTo>
                    <a:pt x="1223" y="300"/>
                    <a:pt x="620" y="702"/>
                    <a:pt x="304" y="1280"/>
                  </a:cubicBezTo>
                  <a:cubicBezTo>
                    <a:pt x="1" y="1832"/>
                    <a:pt x="69" y="2459"/>
                    <a:pt x="401" y="2981"/>
                  </a:cubicBezTo>
                  <a:cubicBezTo>
                    <a:pt x="584" y="3269"/>
                    <a:pt x="819" y="3519"/>
                    <a:pt x="1083" y="3740"/>
                  </a:cubicBezTo>
                  <a:cubicBezTo>
                    <a:pt x="897" y="3707"/>
                    <a:pt x="713" y="3674"/>
                    <a:pt x="529" y="3639"/>
                  </a:cubicBezTo>
                  <a:lnTo>
                    <a:pt x="529" y="3639"/>
                  </a:lnTo>
                  <a:cubicBezTo>
                    <a:pt x="1597" y="3841"/>
                    <a:pt x="2671" y="4008"/>
                    <a:pt x="3746" y="4162"/>
                  </a:cubicBezTo>
                  <a:cubicBezTo>
                    <a:pt x="4281" y="4240"/>
                    <a:pt x="4815" y="4317"/>
                    <a:pt x="5349" y="4389"/>
                  </a:cubicBezTo>
                  <a:cubicBezTo>
                    <a:pt x="5721" y="4439"/>
                    <a:pt x="6094" y="4481"/>
                    <a:pt x="6468" y="4481"/>
                  </a:cubicBezTo>
                  <a:cubicBezTo>
                    <a:pt x="6632" y="4481"/>
                    <a:pt x="6797" y="4473"/>
                    <a:pt x="6962" y="4454"/>
                  </a:cubicBezTo>
                  <a:cubicBezTo>
                    <a:pt x="7868" y="4352"/>
                    <a:pt x="9027" y="3793"/>
                    <a:pt x="8922" y="2705"/>
                  </a:cubicBezTo>
                  <a:cubicBezTo>
                    <a:pt x="8825" y="1709"/>
                    <a:pt x="7765" y="1208"/>
                    <a:pt x="6940" y="910"/>
                  </a:cubicBezTo>
                  <a:cubicBezTo>
                    <a:pt x="5307" y="320"/>
                    <a:pt x="3564" y="12"/>
                    <a:pt x="18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7"/>
            <p:cNvSpPr/>
            <p:nvPr/>
          </p:nvSpPr>
          <p:spPr>
            <a:xfrm>
              <a:off x="5022211" y="4282650"/>
              <a:ext cx="979861" cy="905854"/>
            </a:xfrm>
            <a:custGeom>
              <a:rect b="b" l="l" r="r" t="t"/>
              <a:pathLst>
                <a:path extrusionOk="0" h="21714" w="23488">
                  <a:moveTo>
                    <a:pt x="17886" y="0"/>
                  </a:moveTo>
                  <a:lnTo>
                    <a:pt x="17886" y="0"/>
                  </a:lnTo>
                  <a:cubicBezTo>
                    <a:pt x="17932" y="94"/>
                    <a:pt x="17997" y="179"/>
                    <a:pt x="18070" y="251"/>
                  </a:cubicBezTo>
                  <a:cubicBezTo>
                    <a:pt x="18119" y="299"/>
                    <a:pt x="18173" y="342"/>
                    <a:pt x="18229" y="380"/>
                  </a:cubicBezTo>
                  <a:cubicBezTo>
                    <a:pt x="18133" y="978"/>
                    <a:pt x="18038" y="1575"/>
                    <a:pt x="17914" y="2169"/>
                  </a:cubicBezTo>
                  <a:cubicBezTo>
                    <a:pt x="17872" y="2366"/>
                    <a:pt x="17827" y="2563"/>
                    <a:pt x="17779" y="2759"/>
                  </a:cubicBezTo>
                  <a:cubicBezTo>
                    <a:pt x="17628" y="3362"/>
                    <a:pt x="17436" y="3950"/>
                    <a:pt x="17202" y="4520"/>
                  </a:cubicBezTo>
                  <a:cubicBezTo>
                    <a:pt x="16968" y="5090"/>
                    <a:pt x="16692" y="5644"/>
                    <a:pt x="16374" y="6177"/>
                  </a:cubicBezTo>
                  <a:cubicBezTo>
                    <a:pt x="16233" y="6412"/>
                    <a:pt x="16085" y="6641"/>
                    <a:pt x="15931" y="6868"/>
                  </a:cubicBezTo>
                  <a:cubicBezTo>
                    <a:pt x="15778" y="7093"/>
                    <a:pt x="15618" y="7314"/>
                    <a:pt x="15454" y="7531"/>
                  </a:cubicBezTo>
                  <a:cubicBezTo>
                    <a:pt x="15418" y="7502"/>
                    <a:pt x="15375" y="7483"/>
                    <a:pt x="15329" y="7474"/>
                  </a:cubicBezTo>
                  <a:cubicBezTo>
                    <a:pt x="15309" y="7470"/>
                    <a:pt x="15289" y="7468"/>
                    <a:pt x="15269" y="7468"/>
                  </a:cubicBezTo>
                  <a:cubicBezTo>
                    <a:pt x="15242" y="7468"/>
                    <a:pt x="15214" y="7472"/>
                    <a:pt x="15187" y="7479"/>
                  </a:cubicBezTo>
                  <a:cubicBezTo>
                    <a:pt x="14965" y="6732"/>
                    <a:pt x="14594" y="6010"/>
                    <a:pt x="14268" y="5322"/>
                  </a:cubicBezTo>
                  <a:cubicBezTo>
                    <a:pt x="14195" y="5167"/>
                    <a:pt x="14121" y="5014"/>
                    <a:pt x="14046" y="4860"/>
                  </a:cubicBezTo>
                  <a:cubicBezTo>
                    <a:pt x="13825" y="4405"/>
                    <a:pt x="13596" y="3954"/>
                    <a:pt x="13351" y="3511"/>
                  </a:cubicBezTo>
                  <a:lnTo>
                    <a:pt x="13351" y="3510"/>
                  </a:lnTo>
                  <a:cubicBezTo>
                    <a:pt x="13137" y="4358"/>
                    <a:pt x="12423" y="5089"/>
                    <a:pt x="11598" y="5355"/>
                  </a:cubicBezTo>
                  <a:cubicBezTo>
                    <a:pt x="11487" y="5391"/>
                    <a:pt x="11375" y="5416"/>
                    <a:pt x="11263" y="5433"/>
                  </a:cubicBezTo>
                  <a:cubicBezTo>
                    <a:pt x="11332" y="5502"/>
                    <a:pt x="11405" y="5570"/>
                    <a:pt x="11476" y="5638"/>
                  </a:cubicBezTo>
                  <a:cubicBezTo>
                    <a:pt x="11531" y="5690"/>
                    <a:pt x="11586" y="5742"/>
                    <a:pt x="11643" y="5795"/>
                  </a:cubicBezTo>
                  <a:cubicBezTo>
                    <a:pt x="11707" y="5855"/>
                    <a:pt x="11773" y="5914"/>
                    <a:pt x="11838" y="5971"/>
                  </a:cubicBezTo>
                  <a:cubicBezTo>
                    <a:pt x="11912" y="6037"/>
                    <a:pt x="11987" y="6102"/>
                    <a:pt x="12061" y="6166"/>
                  </a:cubicBezTo>
                  <a:cubicBezTo>
                    <a:pt x="12113" y="6210"/>
                    <a:pt x="12166" y="6255"/>
                    <a:pt x="12219" y="6300"/>
                  </a:cubicBezTo>
                  <a:cubicBezTo>
                    <a:pt x="12351" y="6410"/>
                    <a:pt x="12484" y="6517"/>
                    <a:pt x="12620" y="6622"/>
                  </a:cubicBezTo>
                  <a:cubicBezTo>
                    <a:pt x="12920" y="6856"/>
                    <a:pt x="13228" y="7079"/>
                    <a:pt x="13547" y="7287"/>
                  </a:cubicBezTo>
                  <a:cubicBezTo>
                    <a:pt x="13786" y="7446"/>
                    <a:pt x="14035" y="7617"/>
                    <a:pt x="14297" y="7749"/>
                  </a:cubicBezTo>
                  <a:cubicBezTo>
                    <a:pt x="14384" y="7793"/>
                    <a:pt x="14472" y="7833"/>
                    <a:pt x="14562" y="7866"/>
                  </a:cubicBezTo>
                  <a:cubicBezTo>
                    <a:pt x="14596" y="7879"/>
                    <a:pt x="14630" y="7885"/>
                    <a:pt x="14665" y="7885"/>
                  </a:cubicBezTo>
                  <a:cubicBezTo>
                    <a:pt x="14709" y="7885"/>
                    <a:pt x="14753" y="7875"/>
                    <a:pt x="14794" y="7859"/>
                  </a:cubicBezTo>
                  <a:cubicBezTo>
                    <a:pt x="14819" y="7850"/>
                    <a:pt x="14842" y="7837"/>
                    <a:pt x="14863" y="7823"/>
                  </a:cubicBezTo>
                  <a:cubicBezTo>
                    <a:pt x="14885" y="7852"/>
                    <a:pt x="14908" y="7880"/>
                    <a:pt x="14931" y="7910"/>
                  </a:cubicBezTo>
                  <a:cubicBezTo>
                    <a:pt x="14935" y="7985"/>
                    <a:pt x="14952" y="8059"/>
                    <a:pt x="14984" y="8128"/>
                  </a:cubicBezTo>
                  <a:cubicBezTo>
                    <a:pt x="14690" y="8489"/>
                    <a:pt x="14380" y="8837"/>
                    <a:pt x="14066" y="9179"/>
                  </a:cubicBezTo>
                  <a:cubicBezTo>
                    <a:pt x="13741" y="9534"/>
                    <a:pt x="13412" y="9881"/>
                    <a:pt x="13076" y="10224"/>
                  </a:cubicBezTo>
                  <a:cubicBezTo>
                    <a:pt x="12856" y="10448"/>
                    <a:pt x="12634" y="10672"/>
                    <a:pt x="12411" y="10893"/>
                  </a:cubicBezTo>
                  <a:cubicBezTo>
                    <a:pt x="12024" y="11280"/>
                    <a:pt x="11636" y="11665"/>
                    <a:pt x="11251" y="12055"/>
                  </a:cubicBezTo>
                  <a:cubicBezTo>
                    <a:pt x="10867" y="12445"/>
                    <a:pt x="10486" y="12839"/>
                    <a:pt x="10112" y="13239"/>
                  </a:cubicBezTo>
                  <a:cubicBezTo>
                    <a:pt x="10098" y="13198"/>
                    <a:pt x="10079" y="13156"/>
                    <a:pt x="10056" y="13109"/>
                  </a:cubicBezTo>
                  <a:cubicBezTo>
                    <a:pt x="10019" y="13033"/>
                    <a:pt x="9977" y="12960"/>
                    <a:pt x="9931" y="12890"/>
                  </a:cubicBezTo>
                  <a:cubicBezTo>
                    <a:pt x="9885" y="12818"/>
                    <a:pt x="9837" y="12751"/>
                    <a:pt x="9789" y="12680"/>
                  </a:cubicBezTo>
                  <a:cubicBezTo>
                    <a:pt x="9761" y="12256"/>
                    <a:pt x="9708" y="11833"/>
                    <a:pt x="9605" y="11422"/>
                  </a:cubicBezTo>
                  <a:cubicBezTo>
                    <a:pt x="9518" y="11079"/>
                    <a:pt x="9413" y="10743"/>
                    <a:pt x="9293" y="10413"/>
                  </a:cubicBezTo>
                  <a:cubicBezTo>
                    <a:pt x="9174" y="10082"/>
                    <a:pt x="9038" y="9757"/>
                    <a:pt x="8890" y="9436"/>
                  </a:cubicBezTo>
                  <a:cubicBezTo>
                    <a:pt x="8878" y="9411"/>
                    <a:pt x="8866" y="9385"/>
                    <a:pt x="8853" y="9360"/>
                  </a:cubicBezTo>
                  <a:cubicBezTo>
                    <a:pt x="8763" y="9494"/>
                    <a:pt x="8649" y="9618"/>
                    <a:pt x="8501" y="9729"/>
                  </a:cubicBezTo>
                  <a:cubicBezTo>
                    <a:pt x="8181" y="9970"/>
                    <a:pt x="7849" y="10071"/>
                    <a:pt x="7518" y="10071"/>
                  </a:cubicBezTo>
                  <a:cubicBezTo>
                    <a:pt x="7315" y="10071"/>
                    <a:pt x="7112" y="10033"/>
                    <a:pt x="6912" y="9966"/>
                  </a:cubicBezTo>
                  <a:lnTo>
                    <a:pt x="6912" y="9966"/>
                  </a:lnTo>
                  <a:cubicBezTo>
                    <a:pt x="7006" y="10099"/>
                    <a:pt x="7100" y="10233"/>
                    <a:pt x="7193" y="10366"/>
                  </a:cubicBezTo>
                  <a:lnTo>
                    <a:pt x="8459" y="12174"/>
                  </a:lnTo>
                  <a:lnTo>
                    <a:pt x="9092" y="13078"/>
                  </a:lnTo>
                  <a:cubicBezTo>
                    <a:pt x="9255" y="13311"/>
                    <a:pt x="9423" y="13584"/>
                    <a:pt x="9676" y="13716"/>
                  </a:cubicBezTo>
                  <a:cubicBezTo>
                    <a:pt x="9162" y="14291"/>
                    <a:pt x="8670" y="14886"/>
                    <a:pt x="8215" y="15511"/>
                  </a:cubicBezTo>
                  <a:cubicBezTo>
                    <a:pt x="7951" y="15872"/>
                    <a:pt x="7702" y="16241"/>
                    <a:pt x="7467" y="16617"/>
                  </a:cubicBezTo>
                  <a:cubicBezTo>
                    <a:pt x="6760" y="17747"/>
                    <a:pt x="6174" y="18947"/>
                    <a:pt x="5715" y="20190"/>
                  </a:cubicBezTo>
                  <a:cubicBezTo>
                    <a:pt x="5666" y="20000"/>
                    <a:pt x="5615" y="19812"/>
                    <a:pt x="5562" y="19624"/>
                  </a:cubicBezTo>
                  <a:cubicBezTo>
                    <a:pt x="5544" y="19558"/>
                    <a:pt x="5523" y="19493"/>
                    <a:pt x="5504" y="19426"/>
                  </a:cubicBezTo>
                  <a:cubicBezTo>
                    <a:pt x="5468" y="19307"/>
                    <a:pt x="5432" y="19188"/>
                    <a:pt x="5394" y="19071"/>
                  </a:cubicBezTo>
                  <a:cubicBezTo>
                    <a:pt x="5368" y="18988"/>
                    <a:pt x="5342" y="18906"/>
                    <a:pt x="5314" y="18824"/>
                  </a:cubicBezTo>
                  <a:cubicBezTo>
                    <a:pt x="5282" y="18727"/>
                    <a:pt x="5247" y="18630"/>
                    <a:pt x="5214" y="18534"/>
                  </a:cubicBezTo>
                  <a:cubicBezTo>
                    <a:pt x="5181" y="18440"/>
                    <a:pt x="5149" y="18347"/>
                    <a:pt x="5114" y="18254"/>
                  </a:cubicBezTo>
                  <a:cubicBezTo>
                    <a:pt x="5099" y="18212"/>
                    <a:pt x="5081" y="18171"/>
                    <a:pt x="5065" y="18128"/>
                  </a:cubicBezTo>
                  <a:cubicBezTo>
                    <a:pt x="4970" y="17877"/>
                    <a:pt x="4869" y="17627"/>
                    <a:pt x="4762" y="17380"/>
                  </a:cubicBezTo>
                  <a:cubicBezTo>
                    <a:pt x="4748" y="17347"/>
                    <a:pt x="4734" y="17313"/>
                    <a:pt x="4720" y="17279"/>
                  </a:cubicBezTo>
                  <a:cubicBezTo>
                    <a:pt x="4661" y="17148"/>
                    <a:pt x="4603" y="17016"/>
                    <a:pt x="4541" y="16884"/>
                  </a:cubicBezTo>
                  <a:cubicBezTo>
                    <a:pt x="4526" y="16854"/>
                    <a:pt x="4512" y="16822"/>
                    <a:pt x="4496" y="16790"/>
                  </a:cubicBezTo>
                  <a:cubicBezTo>
                    <a:pt x="4431" y="16653"/>
                    <a:pt x="4366" y="16516"/>
                    <a:pt x="4297" y="16381"/>
                  </a:cubicBezTo>
                  <a:cubicBezTo>
                    <a:pt x="4146" y="16549"/>
                    <a:pt x="3976" y="16700"/>
                    <a:pt x="3792" y="16820"/>
                  </a:cubicBezTo>
                  <a:cubicBezTo>
                    <a:pt x="3460" y="17036"/>
                    <a:pt x="3101" y="17125"/>
                    <a:pt x="2737" y="17125"/>
                  </a:cubicBezTo>
                  <a:cubicBezTo>
                    <a:pt x="2175" y="17125"/>
                    <a:pt x="1603" y="16913"/>
                    <a:pt x="1111" y="16629"/>
                  </a:cubicBezTo>
                  <a:cubicBezTo>
                    <a:pt x="717" y="16401"/>
                    <a:pt x="349" y="16127"/>
                    <a:pt x="1" y="15827"/>
                  </a:cubicBezTo>
                  <a:lnTo>
                    <a:pt x="1" y="15827"/>
                  </a:lnTo>
                  <a:cubicBezTo>
                    <a:pt x="150" y="16011"/>
                    <a:pt x="308" y="16190"/>
                    <a:pt x="469" y="16365"/>
                  </a:cubicBezTo>
                  <a:lnTo>
                    <a:pt x="470" y="16367"/>
                  </a:lnTo>
                  <a:cubicBezTo>
                    <a:pt x="547" y="16450"/>
                    <a:pt x="625" y="16531"/>
                    <a:pt x="704" y="16612"/>
                  </a:cubicBezTo>
                  <a:cubicBezTo>
                    <a:pt x="718" y="16627"/>
                    <a:pt x="732" y="16641"/>
                    <a:pt x="746" y="16655"/>
                  </a:cubicBezTo>
                  <a:cubicBezTo>
                    <a:pt x="811" y="16722"/>
                    <a:pt x="877" y="16788"/>
                    <a:pt x="943" y="16854"/>
                  </a:cubicBezTo>
                  <a:lnTo>
                    <a:pt x="1005" y="16914"/>
                  </a:lnTo>
                  <a:cubicBezTo>
                    <a:pt x="1066" y="16973"/>
                    <a:pt x="1127" y="17031"/>
                    <a:pt x="1189" y="17090"/>
                  </a:cubicBezTo>
                  <a:cubicBezTo>
                    <a:pt x="1213" y="17112"/>
                    <a:pt x="1236" y="17135"/>
                    <a:pt x="1260" y="17157"/>
                  </a:cubicBezTo>
                  <a:cubicBezTo>
                    <a:pt x="1320" y="17213"/>
                    <a:pt x="1380" y="17268"/>
                    <a:pt x="1441" y="17323"/>
                  </a:cubicBezTo>
                  <a:cubicBezTo>
                    <a:pt x="1465" y="17345"/>
                    <a:pt x="1489" y="17368"/>
                    <a:pt x="1515" y="17391"/>
                  </a:cubicBezTo>
                  <a:cubicBezTo>
                    <a:pt x="1576" y="17446"/>
                    <a:pt x="1639" y="17502"/>
                    <a:pt x="1700" y="17557"/>
                  </a:cubicBezTo>
                  <a:cubicBezTo>
                    <a:pt x="1723" y="17576"/>
                    <a:pt x="1746" y="17597"/>
                    <a:pt x="1768" y="17617"/>
                  </a:cubicBezTo>
                  <a:cubicBezTo>
                    <a:pt x="1852" y="17690"/>
                    <a:pt x="1935" y="17764"/>
                    <a:pt x="2020" y="17836"/>
                  </a:cubicBezTo>
                  <a:cubicBezTo>
                    <a:pt x="2177" y="17972"/>
                    <a:pt x="2337" y="18107"/>
                    <a:pt x="2495" y="18242"/>
                  </a:cubicBezTo>
                  <a:cubicBezTo>
                    <a:pt x="2815" y="18512"/>
                    <a:pt x="3133" y="18781"/>
                    <a:pt x="3448" y="19055"/>
                  </a:cubicBezTo>
                  <a:cubicBezTo>
                    <a:pt x="3605" y="19194"/>
                    <a:pt x="3761" y="19333"/>
                    <a:pt x="3915" y="19474"/>
                  </a:cubicBezTo>
                  <a:cubicBezTo>
                    <a:pt x="4307" y="19835"/>
                    <a:pt x="4669" y="20227"/>
                    <a:pt x="5040" y="20609"/>
                  </a:cubicBezTo>
                  <a:cubicBezTo>
                    <a:pt x="5064" y="20715"/>
                    <a:pt x="5091" y="20821"/>
                    <a:pt x="5114" y="20927"/>
                  </a:cubicBezTo>
                  <a:cubicBezTo>
                    <a:pt x="5141" y="21048"/>
                    <a:pt x="5250" y="21159"/>
                    <a:pt x="5372" y="21197"/>
                  </a:cubicBezTo>
                  <a:cubicBezTo>
                    <a:pt x="5320" y="21368"/>
                    <a:pt x="5271" y="21541"/>
                    <a:pt x="5224" y="21714"/>
                  </a:cubicBezTo>
                  <a:lnTo>
                    <a:pt x="5625" y="21714"/>
                  </a:lnTo>
                  <a:cubicBezTo>
                    <a:pt x="5672" y="21572"/>
                    <a:pt x="5715" y="21429"/>
                    <a:pt x="5764" y="21287"/>
                  </a:cubicBezTo>
                  <a:cubicBezTo>
                    <a:pt x="5789" y="21296"/>
                    <a:pt x="5814" y="21301"/>
                    <a:pt x="5839" y="21301"/>
                  </a:cubicBezTo>
                  <a:cubicBezTo>
                    <a:pt x="5842" y="21301"/>
                    <a:pt x="5845" y="21301"/>
                    <a:pt x="5848" y="21301"/>
                  </a:cubicBezTo>
                  <a:cubicBezTo>
                    <a:pt x="5903" y="21299"/>
                    <a:pt x="5955" y="21278"/>
                    <a:pt x="5996" y="21241"/>
                  </a:cubicBezTo>
                  <a:cubicBezTo>
                    <a:pt x="6017" y="21223"/>
                    <a:pt x="6035" y="21201"/>
                    <a:pt x="6049" y="21177"/>
                  </a:cubicBezTo>
                  <a:lnTo>
                    <a:pt x="11482" y="20857"/>
                  </a:lnTo>
                  <a:cubicBezTo>
                    <a:pt x="11349" y="20771"/>
                    <a:pt x="11222" y="20682"/>
                    <a:pt x="11104" y="20587"/>
                  </a:cubicBezTo>
                  <a:cubicBezTo>
                    <a:pt x="10648" y="20220"/>
                    <a:pt x="10250" y="19715"/>
                    <a:pt x="10157" y="19123"/>
                  </a:cubicBezTo>
                  <a:cubicBezTo>
                    <a:pt x="10099" y="18750"/>
                    <a:pt x="10172" y="18387"/>
                    <a:pt x="10328" y="18057"/>
                  </a:cubicBezTo>
                  <a:lnTo>
                    <a:pt x="10328" y="18057"/>
                  </a:lnTo>
                  <a:cubicBezTo>
                    <a:pt x="10308" y="18065"/>
                    <a:pt x="10286" y="18070"/>
                    <a:pt x="10264" y="18077"/>
                  </a:cubicBezTo>
                  <a:cubicBezTo>
                    <a:pt x="10081" y="18137"/>
                    <a:pt x="9899" y="18200"/>
                    <a:pt x="9716" y="18267"/>
                  </a:cubicBezTo>
                  <a:cubicBezTo>
                    <a:pt x="8616" y="18664"/>
                    <a:pt x="7518" y="19169"/>
                    <a:pt x="6592" y="19883"/>
                  </a:cubicBezTo>
                  <a:cubicBezTo>
                    <a:pt x="6439" y="20002"/>
                    <a:pt x="6288" y="20126"/>
                    <a:pt x="6145" y="20257"/>
                  </a:cubicBezTo>
                  <a:cubicBezTo>
                    <a:pt x="6526" y="19302"/>
                    <a:pt x="6981" y="18375"/>
                    <a:pt x="7505" y="17488"/>
                  </a:cubicBezTo>
                  <a:cubicBezTo>
                    <a:pt x="8031" y="16602"/>
                    <a:pt x="8624" y="15755"/>
                    <a:pt x="9280" y="14965"/>
                  </a:cubicBezTo>
                  <a:cubicBezTo>
                    <a:pt x="9518" y="14677"/>
                    <a:pt x="9766" y="14399"/>
                    <a:pt x="10018" y="14123"/>
                  </a:cubicBezTo>
                  <a:cubicBezTo>
                    <a:pt x="10096" y="14037"/>
                    <a:pt x="10174" y="13950"/>
                    <a:pt x="10253" y="13864"/>
                  </a:cubicBezTo>
                  <a:cubicBezTo>
                    <a:pt x="10372" y="13933"/>
                    <a:pt x="10478" y="14011"/>
                    <a:pt x="10620" y="14025"/>
                  </a:cubicBezTo>
                  <a:cubicBezTo>
                    <a:pt x="10684" y="14032"/>
                    <a:pt x="10749" y="14033"/>
                    <a:pt x="10815" y="14033"/>
                  </a:cubicBezTo>
                  <a:cubicBezTo>
                    <a:pt x="10869" y="14033"/>
                    <a:pt x="10924" y="14032"/>
                    <a:pt x="10978" y="14032"/>
                  </a:cubicBezTo>
                  <a:cubicBezTo>
                    <a:pt x="11005" y="14032"/>
                    <a:pt x="11031" y="14032"/>
                    <a:pt x="11057" y="14033"/>
                  </a:cubicBezTo>
                  <a:cubicBezTo>
                    <a:pt x="11317" y="14039"/>
                    <a:pt x="11576" y="14061"/>
                    <a:pt x="11832" y="14101"/>
                  </a:cubicBezTo>
                  <a:cubicBezTo>
                    <a:pt x="12370" y="14185"/>
                    <a:pt x="12898" y="14326"/>
                    <a:pt x="13422" y="14470"/>
                  </a:cubicBezTo>
                  <a:cubicBezTo>
                    <a:pt x="14572" y="14787"/>
                    <a:pt x="15727" y="15070"/>
                    <a:pt x="16899" y="15292"/>
                  </a:cubicBezTo>
                  <a:cubicBezTo>
                    <a:pt x="17083" y="15327"/>
                    <a:pt x="17267" y="15360"/>
                    <a:pt x="17453" y="15392"/>
                  </a:cubicBezTo>
                  <a:cubicBezTo>
                    <a:pt x="17189" y="15172"/>
                    <a:pt x="16954" y="14922"/>
                    <a:pt x="16771" y="14633"/>
                  </a:cubicBezTo>
                  <a:cubicBezTo>
                    <a:pt x="16439" y="14111"/>
                    <a:pt x="16372" y="13485"/>
                    <a:pt x="16674" y="12933"/>
                  </a:cubicBezTo>
                  <a:cubicBezTo>
                    <a:pt x="16990" y="12355"/>
                    <a:pt x="17593" y="11951"/>
                    <a:pt x="18197" y="11654"/>
                  </a:cubicBezTo>
                  <a:cubicBezTo>
                    <a:pt x="18151" y="11654"/>
                    <a:pt x="18106" y="11655"/>
                    <a:pt x="18060" y="11655"/>
                  </a:cubicBezTo>
                  <a:cubicBezTo>
                    <a:pt x="17840" y="11655"/>
                    <a:pt x="17621" y="11659"/>
                    <a:pt x="17402" y="11669"/>
                  </a:cubicBezTo>
                  <a:cubicBezTo>
                    <a:pt x="16847" y="11694"/>
                    <a:pt x="16294" y="11752"/>
                    <a:pt x="15744" y="11833"/>
                  </a:cubicBezTo>
                  <a:cubicBezTo>
                    <a:pt x="15333" y="11893"/>
                    <a:pt x="14922" y="11967"/>
                    <a:pt x="14514" y="12050"/>
                  </a:cubicBezTo>
                  <a:cubicBezTo>
                    <a:pt x="14379" y="12078"/>
                    <a:pt x="14242" y="12107"/>
                    <a:pt x="14107" y="12137"/>
                  </a:cubicBezTo>
                  <a:cubicBezTo>
                    <a:pt x="14055" y="12148"/>
                    <a:pt x="14004" y="12161"/>
                    <a:pt x="13952" y="12173"/>
                  </a:cubicBezTo>
                  <a:cubicBezTo>
                    <a:pt x="13521" y="12270"/>
                    <a:pt x="13091" y="12379"/>
                    <a:pt x="12666" y="12500"/>
                  </a:cubicBezTo>
                  <a:cubicBezTo>
                    <a:pt x="12609" y="12517"/>
                    <a:pt x="12552" y="12529"/>
                    <a:pt x="12494" y="12547"/>
                  </a:cubicBezTo>
                  <a:cubicBezTo>
                    <a:pt x="12360" y="12586"/>
                    <a:pt x="12227" y="12625"/>
                    <a:pt x="12094" y="12665"/>
                  </a:cubicBezTo>
                  <a:cubicBezTo>
                    <a:pt x="11961" y="12706"/>
                    <a:pt x="11828" y="12748"/>
                    <a:pt x="11696" y="12791"/>
                  </a:cubicBezTo>
                  <a:cubicBezTo>
                    <a:pt x="11563" y="12836"/>
                    <a:pt x="11444" y="12894"/>
                    <a:pt x="11329" y="12960"/>
                  </a:cubicBezTo>
                  <a:cubicBezTo>
                    <a:pt x="11272" y="12994"/>
                    <a:pt x="11217" y="13031"/>
                    <a:pt x="11161" y="13068"/>
                  </a:cubicBezTo>
                  <a:cubicBezTo>
                    <a:pt x="11104" y="13106"/>
                    <a:pt x="11049" y="13146"/>
                    <a:pt x="10993" y="13187"/>
                  </a:cubicBezTo>
                  <a:cubicBezTo>
                    <a:pt x="10987" y="13192"/>
                    <a:pt x="10983" y="13198"/>
                    <a:pt x="10978" y="13203"/>
                  </a:cubicBezTo>
                  <a:cubicBezTo>
                    <a:pt x="10961" y="13220"/>
                    <a:pt x="10950" y="13239"/>
                    <a:pt x="10945" y="13258"/>
                  </a:cubicBezTo>
                  <a:lnTo>
                    <a:pt x="10938" y="13258"/>
                  </a:lnTo>
                  <a:cubicBezTo>
                    <a:pt x="10900" y="13259"/>
                    <a:pt x="10861" y="13262"/>
                    <a:pt x="10823" y="13265"/>
                  </a:cubicBezTo>
                  <a:cubicBezTo>
                    <a:pt x="11052" y="13028"/>
                    <a:pt x="11285" y="12794"/>
                    <a:pt x="11519" y="12563"/>
                  </a:cubicBezTo>
                  <a:cubicBezTo>
                    <a:pt x="11869" y="12212"/>
                    <a:pt x="12223" y="11866"/>
                    <a:pt x="12576" y="11518"/>
                  </a:cubicBezTo>
                  <a:cubicBezTo>
                    <a:pt x="12928" y="11173"/>
                    <a:pt x="13278" y="10826"/>
                    <a:pt x="13622" y="10475"/>
                  </a:cubicBezTo>
                  <a:cubicBezTo>
                    <a:pt x="13755" y="10340"/>
                    <a:pt x="13887" y="10204"/>
                    <a:pt x="14017" y="10067"/>
                  </a:cubicBezTo>
                  <a:cubicBezTo>
                    <a:pt x="14279" y="9793"/>
                    <a:pt x="14539" y="9516"/>
                    <a:pt x="14792" y="9232"/>
                  </a:cubicBezTo>
                  <a:cubicBezTo>
                    <a:pt x="14918" y="9091"/>
                    <a:pt x="15044" y="8948"/>
                    <a:pt x="15168" y="8803"/>
                  </a:cubicBezTo>
                  <a:cubicBezTo>
                    <a:pt x="15319" y="8711"/>
                    <a:pt x="15470" y="8618"/>
                    <a:pt x="15620" y="8526"/>
                  </a:cubicBezTo>
                  <a:cubicBezTo>
                    <a:pt x="15700" y="8541"/>
                    <a:pt x="15782" y="8552"/>
                    <a:pt x="15862" y="8561"/>
                  </a:cubicBezTo>
                  <a:cubicBezTo>
                    <a:pt x="15943" y="8570"/>
                    <a:pt x="16023" y="8576"/>
                    <a:pt x="16104" y="8585"/>
                  </a:cubicBezTo>
                  <a:cubicBezTo>
                    <a:pt x="16807" y="8662"/>
                    <a:pt x="17512" y="8732"/>
                    <a:pt x="18216" y="8798"/>
                  </a:cubicBezTo>
                  <a:cubicBezTo>
                    <a:pt x="19291" y="8898"/>
                    <a:pt x="20368" y="8985"/>
                    <a:pt x="21445" y="9059"/>
                  </a:cubicBezTo>
                  <a:cubicBezTo>
                    <a:pt x="21804" y="9084"/>
                    <a:pt x="22163" y="9107"/>
                    <a:pt x="22522" y="9127"/>
                  </a:cubicBezTo>
                  <a:cubicBezTo>
                    <a:pt x="22841" y="9146"/>
                    <a:pt x="23163" y="9163"/>
                    <a:pt x="23488" y="9174"/>
                  </a:cubicBezTo>
                  <a:cubicBezTo>
                    <a:pt x="23384" y="9094"/>
                    <a:pt x="23283" y="9012"/>
                    <a:pt x="23186" y="8926"/>
                  </a:cubicBezTo>
                  <a:cubicBezTo>
                    <a:pt x="22319" y="8155"/>
                    <a:pt x="21785" y="7040"/>
                    <a:pt x="22237" y="5897"/>
                  </a:cubicBezTo>
                  <a:cubicBezTo>
                    <a:pt x="22341" y="5633"/>
                    <a:pt x="22480" y="5391"/>
                    <a:pt x="22643" y="5166"/>
                  </a:cubicBezTo>
                  <a:lnTo>
                    <a:pt x="22643" y="5166"/>
                  </a:lnTo>
                  <a:cubicBezTo>
                    <a:pt x="22337" y="5230"/>
                    <a:pt x="22031" y="5300"/>
                    <a:pt x="21728" y="5374"/>
                  </a:cubicBezTo>
                  <a:cubicBezTo>
                    <a:pt x="21714" y="5378"/>
                    <a:pt x="21702" y="5381"/>
                    <a:pt x="21687" y="5384"/>
                  </a:cubicBezTo>
                  <a:cubicBezTo>
                    <a:pt x="21377" y="5461"/>
                    <a:pt x="21067" y="5543"/>
                    <a:pt x="20760" y="5631"/>
                  </a:cubicBezTo>
                  <a:cubicBezTo>
                    <a:pt x="20482" y="5712"/>
                    <a:pt x="20203" y="5797"/>
                    <a:pt x="19927" y="5887"/>
                  </a:cubicBezTo>
                  <a:cubicBezTo>
                    <a:pt x="19098" y="6158"/>
                    <a:pt x="18284" y="6475"/>
                    <a:pt x="17500" y="6856"/>
                  </a:cubicBezTo>
                  <a:cubicBezTo>
                    <a:pt x="17380" y="6915"/>
                    <a:pt x="17261" y="6974"/>
                    <a:pt x="17142" y="7036"/>
                  </a:cubicBezTo>
                  <a:cubicBezTo>
                    <a:pt x="16784" y="7222"/>
                    <a:pt x="16427" y="7425"/>
                    <a:pt x="16086" y="7650"/>
                  </a:cubicBezTo>
                  <a:cubicBezTo>
                    <a:pt x="16445" y="7163"/>
                    <a:pt x="16779" y="6658"/>
                    <a:pt x="17076" y="6130"/>
                  </a:cubicBezTo>
                  <a:cubicBezTo>
                    <a:pt x="17175" y="5955"/>
                    <a:pt x="17270" y="5776"/>
                    <a:pt x="17361" y="5594"/>
                  </a:cubicBezTo>
                  <a:cubicBezTo>
                    <a:pt x="18123" y="4064"/>
                    <a:pt x="18639" y="2302"/>
                    <a:pt x="18702" y="556"/>
                  </a:cubicBezTo>
                  <a:cubicBezTo>
                    <a:pt x="18750" y="573"/>
                    <a:pt x="18802" y="586"/>
                    <a:pt x="18853" y="597"/>
                  </a:cubicBezTo>
                  <a:cubicBezTo>
                    <a:pt x="18935" y="615"/>
                    <a:pt x="19018" y="625"/>
                    <a:pt x="19101" y="625"/>
                  </a:cubicBezTo>
                  <a:cubicBezTo>
                    <a:pt x="19122" y="625"/>
                    <a:pt x="19142" y="624"/>
                    <a:pt x="19162" y="623"/>
                  </a:cubicBezTo>
                  <a:cubicBezTo>
                    <a:pt x="19213" y="620"/>
                    <a:pt x="19263" y="614"/>
                    <a:pt x="19313" y="601"/>
                  </a:cubicBezTo>
                  <a:cubicBezTo>
                    <a:pt x="19373" y="587"/>
                    <a:pt x="19431" y="564"/>
                    <a:pt x="19483" y="533"/>
                  </a:cubicBezTo>
                  <a:cubicBezTo>
                    <a:pt x="19599" y="469"/>
                    <a:pt x="19695" y="371"/>
                    <a:pt x="19757" y="253"/>
                  </a:cubicBezTo>
                  <a:cubicBezTo>
                    <a:pt x="19747" y="253"/>
                    <a:pt x="19739" y="254"/>
                    <a:pt x="19730" y="254"/>
                  </a:cubicBezTo>
                  <a:cubicBezTo>
                    <a:pt x="19726" y="254"/>
                    <a:pt x="19721" y="254"/>
                    <a:pt x="19717" y="253"/>
                  </a:cubicBezTo>
                  <a:cubicBezTo>
                    <a:pt x="19631" y="251"/>
                    <a:pt x="19547" y="243"/>
                    <a:pt x="19463" y="232"/>
                  </a:cubicBezTo>
                  <a:cubicBezTo>
                    <a:pt x="19294" y="210"/>
                    <a:pt x="19129" y="170"/>
                    <a:pt x="18967" y="111"/>
                  </a:cubicBezTo>
                  <a:cubicBezTo>
                    <a:pt x="18932" y="112"/>
                    <a:pt x="18897" y="113"/>
                    <a:pt x="18862" y="113"/>
                  </a:cubicBezTo>
                  <a:cubicBezTo>
                    <a:pt x="18531" y="113"/>
                    <a:pt x="18204" y="74"/>
                    <a:pt x="178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7"/>
            <p:cNvSpPr/>
            <p:nvPr/>
          </p:nvSpPr>
          <p:spPr>
            <a:xfrm>
              <a:off x="5485525" y="3849748"/>
              <a:ext cx="725926" cy="319514"/>
            </a:xfrm>
            <a:custGeom>
              <a:rect b="b" l="l" r="r" t="t"/>
              <a:pathLst>
                <a:path extrusionOk="0" h="7659" w="17401">
                  <a:moveTo>
                    <a:pt x="17138" y="6581"/>
                  </a:moveTo>
                  <a:lnTo>
                    <a:pt x="17138" y="6581"/>
                  </a:lnTo>
                  <a:cubicBezTo>
                    <a:pt x="17233" y="6683"/>
                    <a:pt x="17321" y="6792"/>
                    <a:pt x="17400" y="6908"/>
                  </a:cubicBezTo>
                  <a:cubicBezTo>
                    <a:pt x="17321" y="6792"/>
                    <a:pt x="17233" y="6683"/>
                    <a:pt x="17138" y="6581"/>
                  </a:cubicBezTo>
                  <a:close/>
                  <a:moveTo>
                    <a:pt x="5930" y="1"/>
                  </a:moveTo>
                  <a:cubicBezTo>
                    <a:pt x="5814" y="1"/>
                    <a:pt x="5697" y="22"/>
                    <a:pt x="5581" y="68"/>
                  </a:cubicBezTo>
                  <a:cubicBezTo>
                    <a:pt x="5144" y="240"/>
                    <a:pt x="4878" y="667"/>
                    <a:pt x="4737" y="1098"/>
                  </a:cubicBezTo>
                  <a:cubicBezTo>
                    <a:pt x="4439" y="2009"/>
                    <a:pt x="4681" y="3020"/>
                    <a:pt x="4907" y="3918"/>
                  </a:cubicBezTo>
                  <a:cubicBezTo>
                    <a:pt x="4931" y="4010"/>
                    <a:pt x="4959" y="4102"/>
                    <a:pt x="4984" y="4193"/>
                  </a:cubicBezTo>
                  <a:cubicBezTo>
                    <a:pt x="4681" y="3966"/>
                    <a:pt x="4349" y="3776"/>
                    <a:pt x="3995" y="3630"/>
                  </a:cubicBezTo>
                  <a:cubicBezTo>
                    <a:pt x="3479" y="3420"/>
                    <a:pt x="2907" y="3317"/>
                    <a:pt x="2330" y="3317"/>
                  </a:cubicBezTo>
                  <a:cubicBezTo>
                    <a:pt x="1514" y="3317"/>
                    <a:pt x="689" y="3523"/>
                    <a:pt x="1" y="3919"/>
                  </a:cubicBezTo>
                  <a:cubicBezTo>
                    <a:pt x="85" y="3914"/>
                    <a:pt x="169" y="3911"/>
                    <a:pt x="253" y="3911"/>
                  </a:cubicBezTo>
                  <a:cubicBezTo>
                    <a:pt x="1485" y="3911"/>
                    <a:pt x="2735" y="4458"/>
                    <a:pt x="3722" y="5150"/>
                  </a:cubicBezTo>
                  <a:cubicBezTo>
                    <a:pt x="4296" y="5553"/>
                    <a:pt x="4825" y="6036"/>
                    <a:pt x="5257" y="6590"/>
                  </a:cubicBezTo>
                  <a:cubicBezTo>
                    <a:pt x="5375" y="6740"/>
                    <a:pt x="5486" y="6901"/>
                    <a:pt x="5587" y="7067"/>
                  </a:cubicBezTo>
                  <a:cubicBezTo>
                    <a:pt x="5787" y="6220"/>
                    <a:pt x="6436" y="5510"/>
                    <a:pt x="7336" y="5277"/>
                  </a:cubicBezTo>
                  <a:cubicBezTo>
                    <a:pt x="7539" y="5225"/>
                    <a:pt x="7742" y="5200"/>
                    <a:pt x="7942" y="5200"/>
                  </a:cubicBezTo>
                  <a:cubicBezTo>
                    <a:pt x="9019" y="5200"/>
                    <a:pt x="10001" y="5924"/>
                    <a:pt x="10281" y="7014"/>
                  </a:cubicBezTo>
                  <a:cubicBezTo>
                    <a:pt x="10337" y="7231"/>
                    <a:pt x="10359" y="7447"/>
                    <a:pt x="10355" y="7659"/>
                  </a:cubicBezTo>
                  <a:cubicBezTo>
                    <a:pt x="10518" y="7554"/>
                    <a:pt x="10682" y="7456"/>
                    <a:pt x="10841" y="7366"/>
                  </a:cubicBezTo>
                  <a:cubicBezTo>
                    <a:pt x="11916" y="6761"/>
                    <a:pt x="13107" y="6397"/>
                    <a:pt x="14334" y="6291"/>
                  </a:cubicBezTo>
                  <a:cubicBezTo>
                    <a:pt x="14596" y="6268"/>
                    <a:pt x="14860" y="6256"/>
                    <a:pt x="15125" y="6256"/>
                  </a:cubicBezTo>
                  <a:cubicBezTo>
                    <a:pt x="15779" y="6256"/>
                    <a:pt x="16437" y="6330"/>
                    <a:pt x="17065" y="6507"/>
                  </a:cubicBezTo>
                  <a:cubicBezTo>
                    <a:pt x="17090" y="6531"/>
                    <a:pt x="17114" y="6556"/>
                    <a:pt x="17138" y="6581"/>
                  </a:cubicBezTo>
                  <a:lnTo>
                    <a:pt x="17138" y="6581"/>
                  </a:lnTo>
                  <a:cubicBezTo>
                    <a:pt x="16863" y="6288"/>
                    <a:pt x="16527" y="6054"/>
                    <a:pt x="16159" y="5880"/>
                  </a:cubicBezTo>
                  <a:cubicBezTo>
                    <a:pt x="16090" y="5829"/>
                    <a:pt x="16019" y="5782"/>
                    <a:pt x="15950" y="5737"/>
                  </a:cubicBezTo>
                  <a:cubicBezTo>
                    <a:pt x="15403" y="5387"/>
                    <a:pt x="14736" y="5217"/>
                    <a:pt x="14094" y="5159"/>
                  </a:cubicBezTo>
                  <a:cubicBezTo>
                    <a:pt x="13961" y="5147"/>
                    <a:pt x="13828" y="5142"/>
                    <a:pt x="13694" y="5142"/>
                  </a:cubicBezTo>
                  <a:cubicBezTo>
                    <a:pt x="13100" y="5142"/>
                    <a:pt x="12501" y="5256"/>
                    <a:pt x="11950" y="5471"/>
                  </a:cubicBezTo>
                  <a:cubicBezTo>
                    <a:pt x="11836" y="5516"/>
                    <a:pt x="11726" y="5567"/>
                    <a:pt x="11618" y="5621"/>
                  </a:cubicBezTo>
                  <a:cubicBezTo>
                    <a:pt x="11772" y="5224"/>
                    <a:pt x="11907" y="4823"/>
                    <a:pt x="12014" y="4411"/>
                  </a:cubicBezTo>
                  <a:cubicBezTo>
                    <a:pt x="12259" y="3455"/>
                    <a:pt x="12414" y="2285"/>
                    <a:pt x="12072" y="1331"/>
                  </a:cubicBezTo>
                  <a:cubicBezTo>
                    <a:pt x="11911" y="877"/>
                    <a:pt x="11533" y="534"/>
                    <a:pt x="11042" y="534"/>
                  </a:cubicBezTo>
                  <a:cubicBezTo>
                    <a:pt x="11020" y="534"/>
                    <a:pt x="10999" y="534"/>
                    <a:pt x="10977" y="536"/>
                  </a:cubicBezTo>
                  <a:cubicBezTo>
                    <a:pt x="10537" y="561"/>
                    <a:pt x="10133" y="825"/>
                    <a:pt x="9828" y="1129"/>
                  </a:cubicBezTo>
                  <a:cubicBezTo>
                    <a:pt x="9135" y="1819"/>
                    <a:pt x="8684" y="2849"/>
                    <a:pt x="8407" y="3772"/>
                  </a:cubicBezTo>
                  <a:cubicBezTo>
                    <a:pt x="8381" y="3858"/>
                    <a:pt x="8358" y="3944"/>
                    <a:pt x="8335" y="4031"/>
                  </a:cubicBezTo>
                  <a:cubicBezTo>
                    <a:pt x="8254" y="3744"/>
                    <a:pt x="8166" y="3457"/>
                    <a:pt x="8068" y="3175"/>
                  </a:cubicBezTo>
                  <a:cubicBezTo>
                    <a:pt x="7890" y="2659"/>
                    <a:pt x="7687" y="2153"/>
                    <a:pt x="7459" y="1658"/>
                  </a:cubicBezTo>
                  <a:cubicBezTo>
                    <a:pt x="7257" y="1220"/>
                    <a:pt x="7058" y="735"/>
                    <a:pt x="6728" y="375"/>
                  </a:cubicBezTo>
                  <a:cubicBezTo>
                    <a:pt x="6517" y="143"/>
                    <a:pt x="6230" y="1"/>
                    <a:pt x="5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7"/>
            <p:cNvSpPr/>
            <p:nvPr/>
          </p:nvSpPr>
          <p:spPr>
            <a:xfrm>
              <a:off x="5919637" y="4244771"/>
              <a:ext cx="57987" cy="31830"/>
            </a:xfrm>
            <a:custGeom>
              <a:rect b="b" l="l" r="r" t="t"/>
              <a:pathLst>
                <a:path extrusionOk="0" h="763" w="1390">
                  <a:moveTo>
                    <a:pt x="1390" y="0"/>
                  </a:moveTo>
                  <a:cubicBezTo>
                    <a:pt x="974" y="270"/>
                    <a:pt x="499" y="547"/>
                    <a:pt x="0" y="762"/>
                  </a:cubicBezTo>
                  <a:cubicBezTo>
                    <a:pt x="501" y="547"/>
                    <a:pt x="974" y="270"/>
                    <a:pt x="13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7"/>
            <p:cNvSpPr/>
            <p:nvPr/>
          </p:nvSpPr>
          <p:spPr>
            <a:xfrm>
              <a:off x="5542344" y="4080195"/>
              <a:ext cx="15477" cy="12557"/>
            </a:xfrm>
            <a:custGeom>
              <a:rect b="b" l="l" r="r" t="t"/>
              <a:pathLst>
                <a:path extrusionOk="0" h="301" w="371">
                  <a:moveTo>
                    <a:pt x="1" y="1"/>
                  </a:moveTo>
                  <a:cubicBezTo>
                    <a:pt x="129" y="95"/>
                    <a:pt x="251" y="195"/>
                    <a:pt x="370" y="300"/>
                  </a:cubicBezTo>
                  <a:cubicBezTo>
                    <a:pt x="251" y="195"/>
                    <a:pt x="127" y="94"/>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7"/>
            <p:cNvSpPr/>
            <p:nvPr/>
          </p:nvSpPr>
          <p:spPr>
            <a:xfrm>
              <a:off x="5475263" y="4013197"/>
              <a:ext cx="10263" cy="6466"/>
            </a:xfrm>
            <a:custGeom>
              <a:rect b="b" l="l" r="r" t="t"/>
              <a:pathLst>
                <a:path extrusionOk="0" h="155" w="246">
                  <a:moveTo>
                    <a:pt x="0" y="154"/>
                  </a:moveTo>
                  <a:cubicBezTo>
                    <a:pt x="81" y="101"/>
                    <a:pt x="163" y="50"/>
                    <a:pt x="246" y="1"/>
                  </a:cubicBezTo>
                  <a:cubicBezTo>
                    <a:pt x="163" y="50"/>
                    <a:pt x="81" y="101"/>
                    <a:pt x="0" y="15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7"/>
            <p:cNvSpPr/>
            <p:nvPr/>
          </p:nvSpPr>
          <p:spPr>
            <a:xfrm>
              <a:off x="5572256" y="4106519"/>
              <a:ext cx="7634" cy="7968"/>
            </a:xfrm>
            <a:custGeom>
              <a:rect b="b" l="l" r="r" t="t"/>
              <a:pathLst>
                <a:path extrusionOk="0" h="191" w="183">
                  <a:moveTo>
                    <a:pt x="183" y="191"/>
                  </a:moveTo>
                  <a:cubicBezTo>
                    <a:pt x="122" y="126"/>
                    <a:pt x="62" y="62"/>
                    <a:pt x="1" y="0"/>
                  </a:cubicBezTo>
                  <a:cubicBezTo>
                    <a:pt x="62" y="62"/>
                    <a:pt x="122" y="126"/>
                    <a:pt x="183" y="19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7"/>
            <p:cNvSpPr/>
            <p:nvPr/>
          </p:nvSpPr>
          <p:spPr>
            <a:xfrm>
              <a:off x="5718434" y="4262459"/>
              <a:ext cx="25740" cy="12807"/>
            </a:xfrm>
            <a:custGeom>
              <a:rect b="b" l="l" r="r" t="t"/>
              <a:pathLst>
                <a:path extrusionOk="0" h="307" w="617">
                  <a:moveTo>
                    <a:pt x="617" y="306"/>
                  </a:moveTo>
                  <a:cubicBezTo>
                    <a:pt x="406" y="223"/>
                    <a:pt x="200" y="121"/>
                    <a:pt x="0" y="1"/>
                  </a:cubicBezTo>
                  <a:cubicBezTo>
                    <a:pt x="200" y="121"/>
                    <a:pt x="406" y="223"/>
                    <a:pt x="617" y="30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7"/>
            <p:cNvSpPr/>
            <p:nvPr/>
          </p:nvSpPr>
          <p:spPr>
            <a:xfrm>
              <a:off x="5466919" y="4037518"/>
              <a:ext cx="334" cy="2503"/>
            </a:xfrm>
            <a:custGeom>
              <a:rect b="b" l="l" r="r" t="t"/>
              <a:pathLst>
                <a:path extrusionOk="0" h="60" w="8">
                  <a:moveTo>
                    <a:pt x="7" y="60"/>
                  </a:moveTo>
                  <a:cubicBezTo>
                    <a:pt x="3" y="41"/>
                    <a:pt x="2" y="20"/>
                    <a:pt x="1" y="1"/>
                  </a:cubicBezTo>
                  <a:cubicBezTo>
                    <a:pt x="2" y="20"/>
                    <a:pt x="3" y="41"/>
                    <a:pt x="7" y="6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7"/>
            <p:cNvSpPr/>
            <p:nvPr/>
          </p:nvSpPr>
          <p:spPr>
            <a:xfrm>
              <a:off x="5479268" y="4051869"/>
              <a:ext cx="55025" cy="22778"/>
            </a:xfrm>
            <a:custGeom>
              <a:rect b="b" l="l" r="r" t="t"/>
              <a:pathLst>
                <a:path extrusionOk="0" h="546" w="1319">
                  <a:moveTo>
                    <a:pt x="0" y="1"/>
                  </a:moveTo>
                  <a:cubicBezTo>
                    <a:pt x="487" y="90"/>
                    <a:pt x="923" y="285"/>
                    <a:pt x="1318" y="546"/>
                  </a:cubicBezTo>
                  <a:cubicBezTo>
                    <a:pt x="923" y="285"/>
                    <a:pt x="488" y="90"/>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7"/>
            <p:cNvSpPr/>
            <p:nvPr/>
          </p:nvSpPr>
          <p:spPr>
            <a:xfrm>
              <a:off x="5834117" y="4292287"/>
              <a:ext cx="10596" cy="960"/>
            </a:xfrm>
            <a:custGeom>
              <a:rect b="b" l="l" r="r" t="t"/>
              <a:pathLst>
                <a:path extrusionOk="0" h="23" w="254">
                  <a:moveTo>
                    <a:pt x="254" y="22"/>
                  </a:moveTo>
                  <a:cubicBezTo>
                    <a:pt x="169" y="20"/>
                    <a:pt x="85" y="12"/>
                    <a:pt x="1" y="1"/>
                  </a:cubicBezTo>
                  <a:cubicBezTo>
                    <a:pt x="85" y="12"/>
                    <a:pt x="169" y="20"/>
                    <a:pt x="254" y="2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7"/>
            <p:cNvSpPr/>
            <p:nvPr/>
          </p:nvSpPr>
          <p:spPr>
            <a:xfrm>
              <a:off x="5718601" y="4066637"/>
              <a:ext cx="199076" cy="143592"/>
            </a:xfrm>
            <a:custGeom>
              <a:rect b="b" l="l" r="r" t="t"/>
              <a:pathLst>
                <a:path extrusionOk="0" h="3442" w="4772">
                  <a:moveTo>
                    <a:pt x="2356" y="0"/>
                  </a:moveTo>
                  <a:cubicBezTo>
                    <a:pt x="2156" y="0"/>
                    <a:pt x="1952" y="25"/>
                    <a:pt x="1749" y="78"/>
                  </a:cubicBezTo>
                  <a:cubicBezTo>
                    <a:pt x="849" y="309"/>
                    <a:pt x="200" y="1020"/>
                    <a:pt x="0" y="1868"/>
                  </a:cubicBezTo>
                  <a:cubicBezTo>
                    <a:pt x="243" y="2266"/>
                    <a:pt x="421" y="2705"/>
                    <a:pt x="449" y="3170"/>
                  </a:cubicBezTo>
                  <a:cubicBezTo>
                    <a:pt x="456" y="3288"/>
                    <a:pt x="547" y="3349"/>
                    <a:pt x="636" y="3349"/>
                  </a:cubicBezTo>
                  <a:cubicBezTo>
                    <a:pt x="723" y="3349"/>
                    <a:pt x="808" y="3292"/>
                    <a:pt x="816" y="3176"/>
                  </a:cubicBezTo>
                  <a:cubicBezTo>
                    <a:pt x="858" y="2487"/>
                    <a:pt x="1200" y="1653"/>
                    <a:pt x="1984" y="1653"/>
                  </a:cubicBezTo>
                  <a:cubicBezTo>
                    <a:pt x="2019" y="1653"/>
                    <a:pt x="2054" y="1655"/>
                    <a:pt x="2091" y="1658"/>
                  </a:cubicBezTo>
                  <a:cubicBezTo>
                    <a:pt x="2941" y="1736"/>
                    <a:pt x="3308" y="2608"/>
                    <a:pt x="3459" y="3333"/>
                  </a:cubicBezTo>
                  <a:cubicBezTo>
                    <a:pt x="3475" y="3408"/>
                    <a:pt x="3533" y="3442"/>
                    <a:pt x="3594" y="3442"/>
                  </a:cubicBezTo>
                  <a:cubicBezTo>
                    <a:pt x="3647" y="3442"/>
                    <a:pt x="3703" y="3417"/>
                    <a:pt x="3736" y="3372"/>
                  </a:cubicBezTo>
                  <a:cubicBezTo>
                    <a:pt x="4000" y="3012"/>
                    <a:pt x="4378" y="2713"/>
                    <a:pt x="4768" y="2460"/>
                  </a:cubicBezTo>
                  <a:cubicBezTo>
                    <a:pt x="4772" y="2248"/>
                    <a:pt x="4750" y="2030"/>
                    <a:pt x="4694" y="1815"/>
                  </a:cubicBezTo>
                  <a:cubicBezTo>
                    <a:pt x="4414" y="724"/>
                    <a:pt x="3432" y="0"/>
                    <a:pt x="23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7"/>
            <p:cNvSpPr/>
            <p:nvPr/>
          </p:nvSpPr>
          <p:spPr>
            <a:xfrm>
              <a:off x="5466877" y="4012905"/>
              <a:ext cx="757006" cy="280383"/>
            </a:xfrm>
            <a:custGeom>
              <a:rect b="b" l="l" r="r" t="t"/>
              <a:pathLst>
                <a:path extrusionOk="0" h="6721" w="18146">
                  <a:moveTo>
                    <a:pt x="699" y="0"/>
                  </a:moveTo>
                  <a:cubicBezTo>
                    <a:pt x="615" y="0"/>
                    <a:pt x="531" y="3"/>
                    <a:pt x="447" y="8"/>
                  </a:cubicBezTo>
                  <a:cubicBezTo>
                    <a:pt x="364" y="57"/>
                    <a:pt x="282" y="108"/>
                    <a:pt x="201" y="161"/>
                  </a:cubicBezTo>
                  <a:cubicBezTo>
                    <a:pt x="82" y="242"/>
                    <a:pt x="12" y="386"/>
                    <a:pt x="2" y="530"/>
                  </a:cubicBezTo>
                  <a:cubicBezTo>
                    <a:pt x="0" y="550"/>
                    <a:pt x="0" y="571"/>
                    <a:pt x="2" y="590"/>
                  </a:cubicBezTo>
                  <a:cubicBezTo>
                    <a:pt x="3" y="610"/>
                    <a:pt x="4" y="631"/>
                    <a:pt x="8" y="650"/>
                  </a:cubicBezTo>
                  <a:cubicBezTo>
                    <a:pt x="31" y="767"/>
                    <a:pt x="101" y="870"/>
                    <a:pt x="228" y="917"/>
                  </a:cubicBezTo>
                  <a:cubicBezTo>
                    <a:pt x="250" y="925"/>
                    <a:pt x="273" y="931"/>
                    <a:pt x="297" y="935"/>
                  </a:cubicBezTo>
                  <a:cubicBezTo>
                    <a:pt x="785" y="1024"/>
                    <a:pt x="1220" y="1219"/>
                    <a:pt x="1615" y="1480"/>
                  </a:cubicBezTo>
                  <a:cubicBezTo>
                    <a:pt x="1681" y="1523"/>
                    <a:pt x="1746" y="1568"/>
                    <a:pt x="1810" y="1614"/>
                  </a:cubicBezTo>
                  <a:cubicBezTo>
                    <a:pt x="1938" y="1708"/>
                    <a:pt x="2060" y="1808"/>
                    <a:pt x="2179" y="1913"/>
                  </a:cubicBezTo>
                  <a:cubicBezTo>
                    <a:pt x="2299" y="2019"/>
                    <a:pt x="2414" y="2129"/>
                    <a:pt x="2527" y="2244"/>
                  </a:cubicBezTo>
                  <a:cubicBezTo>
                    <a:pt x="2588" y="2306"/>
                    <a:pt x="2648" y="2370"/>
                    <a:pt x="2709" y="2435"/>
                  </a:cubicBezTo>
                  <a:cubicBezTo>
                    <a:pt x="2922" y="2665"/>
                    <a:pt x="3123" y="2905"/>
                    <a:pt x="3317" y="3148"/>
                  </a:cubicBezTo>
                  <a:cubicBezTo>
                    <a:pt x="4068" y="4087"/>
                    <a:pt x="4754" y="5073"/>
                    <a:pt x="5738" y="5789"/>
                  </a:cubicBezTo>
                  <a:cubicBezTo>
                    <a:pt x="5833" y="5858"/>
                    <a:pt x="5932" y="5923"/>
                    <a:pt x="6030" y="5983"/>
                  </a:cubicBezTo>
                  <a:cubicBezTo>
                    <a:pt x="6230" y="6103"/>
                    <a:pt x="6436" y="6205"/>
                    <a:pt x="6647" y="6288"/>
                  </a:cubicBezTo>
                  <a:cubicBezTo>
                    <a:pt x="6836" y="6364"/>
                    <a:pt x="7030" y="6421"/>
                    <a:pt x="7227" y="6466"/>
                  </a:cubicBezTo>
                  <a:cubicBezTo>
                    <a:pt x="7545" y="6540"/>
                    <a:pt x="7872" y="6579"/>
                    <a:pt x="8203" y="6579"/>
                  </a:cubicBezTo>
                  <a:cubicBezTo>
                    <a:pt x="8238" y="6579"/>
                    <a:pt x="8273" y="6578"/>
                    <a:pt x="8308" y="6577"/>
                  </a:cubicBezTo>
                  <a:cubicBezTo>
                    <a:pt x="8470" y="6636"/>
                    <a:pt x="8635" y="6676"/>
                    <a:pt x="8804" y="6698"/>
                  </a:cubicBezTo>
                  <a:cubicBezTo>
                    <a:pt x="8888" y="6709"/>
                    <a:pt x="8972" y="6717"/>
                    <a:pt x="9057" y="6719"/>
                  </a:cubicBezTo>
                  <a:cubicBezTo>
                    <a:pt x="9062" y="6720"/>
                    <a:pt x="9066" y="6720"/>
                    <a:pt x="9071" y="6720"/>
                  </a:cubicBezTo>
                  <a:cubicBezTo>
                    <a:pt x="9080" y="6720"/>
                    <a:pt x="9088" y="6719"/>
                    <a:pt x="9098" y="6719"/>
                  </a:cubicBezTo>
                  <a:cubicBezTo>
                    <a:pt x="9119" y="6720"/>
                    <a:pt x="9140" y="6720"/>
                    <a:pt x="9161" y="6720"/>
                  </a:cubicBezTo>
                  <a:cubicBezTo>
                    <a:pt x="9554" y="6720"/>
                    <a:pt x="9954" y="6642"/>
                    <a:pt x="10347" y="6514"/>
                  </a:cubicBezTo>
                  <a:cubicBezTo>
                    <a:pt x="10518" y="6457"/>
                    <a:pt x="10687" y="6392"/>
                    <a:pt x="10853" y="6320"/>
                  </a:cubicBezTo>
                  <a:cubicBezTo>
                    <a:pt x="11353" y="6104"/>
                    <a:pt x="11829" y="5827"/>
                    <a:pt x="12244" y="5557"/>
                  </a:cubicBezTo>
                  <a:cubicBezTo>
                    <a:pt x="12446" y="5425"/>
                    <a:pt x="12647" y="5294"/>
                    <a:pt x="12851" y="5166"/>
                  </a:cubicBezTo>
                  <a:cubicBezTo>
                    <a:pt x="12952" y="5102"/>
                    <a:pt x="13053" y="5038"/>
                    <a:pt x="13155" y="4977"/>
                  </a:cubicBezTo>
                  <a:cubicBezTo>
                    <a:pt x="13462" y="4791"/>
                    <a:pt x="13775" y="4619"/>
                    <a:pt x="14102" y="4473"/>
                  </a:cubicBezTo>
                  <a:cubicBezTo>
                    <a:pt x="14321" y="4374"/>
                    <a:pt x="14545" y="4289"/>
                    <a:pt x="14779" y="4218"/>
                  </a:cubicBezTo>
                  <a:cubicBezTo>
                    <a:pt x="15011" y="4148"/>
                    <a:pt x="15248" y="4091"/>
                    <a:pt x="15488" y="4047"/>
                  </a:cubicBezTo>
                  <a:cubicBezTo>
                    <a:pt x="15848" y="3982"/>
                    <a:pt x="16212" y="3946"/>
                    <a:pt x="16576" y="3942"/>
                  </a:cubicBezTo>
                  <a:cubicBezTo>
                    <a:pt x="16598" y="3942"/>
                    <a:pt x="16620" y="3942"/>
                    <a:pt x="16642" y="3942"/>
                  </a:cubicBezTo>
                  <a:cubicBezTo>
                    <a:pt x="16752" y="3942"/>
                    <a:pt x="16860" y="3945"/>
                    <a:pt x="16969" y="3950"/>
                  </a:cubicBezTo>
                  <a:cubicBezTo>
                    <a:pt x="17203" y="3963"/>
                    <a:pt x="17437" y="3986"/>
                    <a:pt x="17668" y="4024"/>
                  </a:cubicBezTo>
                  <a:cubicBezTo>
                    <a:pt x="17697" y="4029"/>
                    <a:pt x="17725" y="4032"/>
                    <a:pt x="17752" y="4032"/>
                  </a:cubicBezTo>
                  <a:cubicBezTo>
                    <a:pt x="17806" y="4032"/>
                    <a:pt x="17856" y="4022"/>
                    <a:pt x="17900" y="4006"/>
                  </a:cubicBezTo>
                  <a:cubicBezTo>
                    <a:pt x="17968" y="3982"/>
                    <a:pt x="18024" y="3941"/>
                    <a:pt x="18065" y="3887"/>
                  </a:cubicBezTo>
                  <a:cubicBezTo>
                    <a:pt x="18106" y="3834"/>
                    <a:pt x="18131" y="3770"/>
                    <a:pt x="18139" y="3697"/>
                  </a:cubicBezTo>
                  <a:cubicBezTo>
                    <a:pt x="18145" y="3635"/>
                    <a:pt x="18135" y="3569"/>
                    <a:pt x="18112" y="3501"/>
                  </a:cubicBezTo>
                  <a:cubicBezTo>
                    <a:pt x="18108" y="3490"/>
                    <a:pt x="18107" y="3479"/>
                    <a:pt x="18103" y="3468"/>
                  </a:cubicBezTo>
                  <a:cubicBezTo>
                    <a:pt x="18102" y="3465"/>
                    <a:pt x="18101" y="3464"/>
                    <a:pt x="18101" y="3461"/>
                  </a:cubicBezTo>
                  <a:cubicBezTo>
                    <a:pt x="18066" y="3380"/>
                    <a:pt x="18028" y="3299"/>
                    <a:pt x="17985" y="3222"/>
                  </a:cubicBezTo>
                  <a:cubicBezTo>
                    <a:pt x="17951" y="3158"/>
                    <a:pt x="17911" y="3097"/>
                    <a:pt x="17872" y="3037"/>
                  </a:cubicBezTo>
                  <a:cubicBezTo>
                    <a:pt x="17864" y="3024"/>
                    <a:pt x="17856" y="3010"/>
                    <a:pt x="17847" y="2997"/>
                  </a:cubicBezTo>
                  <a:cubicBezTo>
                    <a:pt x="17749" y="2853"/>
                    <a:pt x="17636" y="2719"/>
                    <a:pt x="17512" y="2596"/>
                  </a:cubicBezTo>
                  <a:cubicBezTo>
                    <a:pt x="16885" y="2419"/>
                    <a:pt x="16227" y="2345"/>
                    <a:pt x="15573" y="2345"/>
                  </a:cubicBezTo>
                  <a:cubicBezTo>
                    <a:pt x="15308" y="2345"/>
                    <a:pt x="15043" y="2357"/>
                    <a:pt x="14781" y="2380"/>
                  </a:cubicBezTo>
                  <a:cubicBezTo>
                    <a:pt x="13554" y="2486"/>
                    <a:pt x="12363" y="2850"/>
                    <a:pt x="11288" y="3455"/>
                  </a:cubicBezTo>
                  <a:cubicBezTo>
                    <a:pt x="11129" y="3545"/>
                    <a:pt x="10965" y="3642"/>
                    <a:pt x="10802" y="3748"/>
                  </a:cubicBezTo>
                  <a:cubicBezTo>
                    <a:pt x="10412" y="4001"/>
                    <a:pt x="10034" y="4300"/>
                    <a:pt x="9770" y="4660"/>
                  </a:cubicBezTo>
                  <a:cubicBezTo>
                    <a:pt x="9737" y="4705"/>
                    <a:pt x="9681" y="4730"/>
                    <a:pt x="9628" y="4730"/>
                  </a:cubicBezTo>
                  <a:cubicBezTo>
                    <a:pt x="9567" y="4730"/>
                    <a:pt x="9509" y="4696"/>
                    <a:pt x="9493" y="4621"/>
                  </a:cubicBezTo>
                  <a:cubicBezTo>
                    <a:pt x="9342" y="3896"/>
                    <a:pt x="8975" y="3024"/>
                    <a:pt x="8125" y="2946"/>
                  </a:cubicBezTo>
                  <a:cubicBezTo>
                    <a:pt x="8088" y="2943"/>
                    <a:pt x="8053" y="2941"/>
                    <a:pt x="8018" y="2941"/>
                  </a:cubicBezTo>
                  <a:cubicBezTo>
                    <a:pt x="7234" y="2941"/>
                    <a:pt x="6892" y="3775"/>
                    <a:pt x="6850" y="4464"/>
                  </a:cubicBezTo>
                  <a:cubicBezTo>
                    <a:pt x="6842" y="4580"/>
                    <a:pt x="6757" y="4637"/>
                    <a:pt x="6670" y="4637"/>
                  </a:cubicBezTo>
                  <a:cubicBezTo>
                    <a:pt x="6581" y="4637"/>
                    <a:pt x="6490" y="4576"/>
                    <a:pt x="6483" y="4458"/>
                  </a:cubicBezTo>
                  <a:cubicBezTo>
                    <a:pt x="6455" y="3993"/>
                    <a:pt x="6277" y="3554"/>
                    <a:pt x="6034" y="3156"/>
                  </a:cubicBezTo>
                  <a:cubicBezTo>
                    <a:pt x="5933" y="2988"/>
                    <a:pt x="5822" y="2829"/>
                    <a:pt x="5704" y="2679"/>
                  </a:cubicBezTo>
                  <a:cubicBezTo>
                    <a:pt x="5272" y="2125"/>
                    <a:pt x="4743" y="1642"/>
                    <a:pt x="4169" y="1239"/>
                  </a:cubicBezTo>
                  <a:cubicBezTo>
                    <a:pt x="3182" y="547"/>
                    <a:pt x="1932"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1325" name="Shape 1325"/>
        <p:cNvGrpSpPr/>
        <p:nvPr/>
      </p:nvGrpSpPr>
      <p:grpSpPr>
        <a:xfrm>
          <a:off x="0" y="0"/>
          <a:ext cx="0" cy="0"/>
          <a:chOff x="0" y="0"/>
          <a:chExt cx="0" cy="0"/>
        </a:xfrm>
      </p:grpSpPr>
      <p:sp>
        <p:nvSpPr>
          <p:cNvPr id="1326" name="Google Shape;1326;p18"/>
          <p:cNvSpPr txBox="1"/>
          <p:nvPr>
            <p:ph type="title"/>
          </p:nvPr>
        </p:nvSpPr>
        <p:spPr>
          <a:xfrm>
            <a:off x="4574025" y="1285250"/>
            <a:ext cx="3854400" cy="11277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1327" name="Google Shape;1327;p18"/>
          <p:cNvSpPr txBox="1"/>
          <p:nvPr>
            <p:ph idx="1" type="body"/>
          </p:nvPr>
        </p:nvSpPr>
        <p:spPr>
          <a:xfrm>
            <a:off x="4572000" y="2401325"/>
            <a:ext cx="3858900" cy="1596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AutoNum type="arabicPeriod"/>
              <a:defRPr/>
            </a:lvl1pPr>
            <a:lvl2pPr indent="-304800" lvl="1" marL="914400">
              <a:spcBef>
                <a:spcPts val="0"/>
              </a:spcBef>
              <a:spcAft>
                <a:spcPts val="0"/>
              </a:spcAft>
              <a:buSzPts val="1200"/>
              <a:buAutoNum type="alphaLcPeriod"/>
              <a:defRPr/>
            </a:lvl2pPr>
            <a:lvl3pPr indent="-304800" lvl="2" marL="1371600">
              <a:spcBef>
                <a:spcPts val="0"/>
              </a:spcBef>
              <a:spcAft>
                <a:spcPts val="0"/>
              </a:spcAft>
              <a:buSzPts val="1200"/>
              <a:buAutoNum type="romanLcPeriod"/>
              <a:defRPr/>
            </a:lvl3pPr>
            <a:lvl4pPr indent="-304800" lvl="3" marL="1828800">
              <a:spcBef>
                <a:spcPts val="0"/>
              </a:spcBef>
              <a:spcAft>
                <a:spcPts val="0"/>
              </a:spcAft>
              <a:buSzPts val="1200"/>
              <a:buAutoNum type="arabicPeriod"/>
              <a:defRPr/>
            </a:lvl4pPr>
            <a:lvl5pPr indent="-304800" lvl="4" marL="2286000">
              <a:spcBef>
                <a:spcPts val="0"/>
              </a:spcBef>
              <a:spcAft>
                <a:spcPts val="0"/>
              </a:spcAft>
              <a:buSzPts val="1200"/>
              <a:buAutoNum type="alphaLcPeriod"/>
              <a:defRPr/>
            </a:lvl5pPr>
            <a:lvl6pPr indent="-304800" lvl="5" marL="2743200">
              <a:spcBef>
                <a:spcPts val="0"/>
              </a:spcBef>
              <a:spcAft>
                <a:spcPts val="0"/>
              </a:spcAft>
              <a:buSzPts val="1200"/>
              <a:buAutoNum type="romanLcPeriod"/>
              <a:defRPr/>
            </a:lvl6pPr>
            <a:lvl7pPr indent="-304800" lvl="6" marL="3200400">
              <a:spcBef>
                <a:spcPts val="0"/>
              </a:spcBef>
              <a:spcAft>
                <a:spcPts val="0"/>
              </a:spcAft>
              <a:buSzPts val="1200"/>
              <a:buAutoNum type="arabicPeriod"/>
              <a:defRPr/>
            </a:lvl7pPr>
            <a:lvl8pPr indent="-304800" lvl="7" marL="3657600">
              <a:spcBef>
                <a:spcPts val="0"/>
              </a:spcBef>
              <a:spcAft>
                <a:spcPts val="0"/>
              </a:spcAft>
              <a:buSzPts val="1200"/>
              <a:buAutoNum type="alphaLcPeriod"/>
              <a:defRPr/>
            </a:lvl8pPr>
            <a:lvl9pPr indent="-304800" lvl="8" marL="4114800">
              <a:spcBef>
                <a:spcPts val="0"/>
              </a:spcBef>
              <a:spcAft>
                <a:spcPts val="0"/>
              </a:spcAft>
              <a:buSzPts val="1200"/>
              <a:buAutoNum type="romanLcPeriod"/>
              <a:defRPr/>
            </a:lvl9pPr>
          </a:lstStyle>
          <a:p/>
        </p:txBody>
      </p:sp>
      <p:sp>
        <p:nvSpPr>
          <p:cNvPr id="1328" name="Google Shape;1328;p18"/>
          <p:cNvSpPr/>
          <p:nvPr/>
        </p:nvSpPr>
        <p:spPr>
          <a:xfrm rot="10800000">
            <a:off x="-277275" y="-76149"/>
            <a:ext cx="2533853" cy="1313974"/>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8"/>
          <p:cNvSpPr/>
          <p:nvPr/>
        </p:nvSpPr>
        <p:spPr>
          <a:xfrm flipH="1" rot="5400000">
            <a:off x="8072126" y="4000348"/>
            <a:ext cx="1244644" cy="1041661"/>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8"/>
          <p:cNvSpPr/>
          <p:nvPr/>
        </p:nvSpPr>
        <p:spPr>
          <a:xfrm rot="-732734">
            <a:off x="8556800" y="878577"/>
            <a:ext cx="216382" cy="228295"/>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8"/>
          <p:cNvSpPr/>
          <p:nvPr/>
        </p:nvSpPr>
        <p:spPr>
          <a:xfrm rot="329759">
            <a:off x="8558915" y="4703024"/>
            <a:ext cx="271077" cy="286003"/>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2" name="Google Shape;1332;p18"/>
          <p:cNvGrpSpPr/>
          <p:nvPr/>
        </p:nvGrpSpPr>
        <p:grpSpPr>
          <a:xfrm flipH="1" rot="10800000">
            <a:off x="8187318" y="-8"/>
            <a:ext cx="525435" cy="729172"/>
            <a:chOff x="1098850" y="1199175"/>
            <a:chExt cx="336300" cy="466700"/>
          </a:xfrm>
        </p:grpSpPr>
        <p:sp>
          <p:nvSpPr>
            <p:cNvPr id="1333" name="Google Shape;1333;p18"/>
            <p:cNvSpPr/>
            <p:nvPr/>
          </p:nvSpPr>
          <p:spPr>
            <a:xfrm>
              <a:off x="1098850" y="1355625"/>
              <a:ext cx="254600" cy="310250"/>
            </a:xfrm>
            <a:custGeom>
              <a:rect b="b" l="l" r="r" t="t"/>
              <a:pathLst>
                <a:path extrusionOk="0" h="12410" w="10184">
                  <a:moveTo>
                    <a:pt x="6139" y="0"/>
                  </a:moveTo>
                  <a:cubicBezTo>
                    <a:pt x="6136" y="48"/>
                    <a:pt x="6135" y="95"/>
                    <a:pt x="6138" y="141"/>
                  </a:cubicBezTo>
                  <a:cubicBezTo>
                    <a:pt x="6143" y="243"/>
                    <a:pt x="6154" y="348"/>
                    <a:pt x="6180" y="447"/>
                  </a:cubicBezTo>
                  <a:cubicBezTo>
                    <a:pt x="6189" y="484"/>
                    <a:pt x="6202" y="520"/>
                    <a:pt x="6216" y="555"/>
                  </a:cubicBezTo>
                  <a:cubicBezTo>
                    <a:pt x="6231" y="591"/>
                    <a:pt x="6246" y="628"/>
                    <a:pt x="6263" y="665"/>
                  </a:cubicBezTo>
                  <a:cubicBezTo>
                    <a:pt x="6269" y="680"/>
                    <a:pt x="6272" y="686"/>
                    <a:pt x="6272" y="686"/>
                  </a:cubicBezTo>
                  <a:cubicBezTo>
                    <a:pt x="6272" y="686"/>
                    <a:pt x="6249" y="631"/>
                    <a:pt x="6249" y="631"/>
                  </a:cubicBezTo>
                  <a:lnTo>
                    <a:pt x="6249" y="631"/>
                  </a:lnTo>
                  <a:cubicBezTo>
                    <a:pt x="6249" y="631"/>
                    <a:pt x="6254" y="644"/>
                    <a:pt x="6271" y="682"/>
                  </a:cubicBezTo>
                  <a:cubicBezTo>
                    <a:pt x="6421" y="1040"/>
                    <a:pt x="6718" y="1325"/>
                    <a:pt x="7100" y="1420"/>
                  </a:cubicBezTo>
                  <a:cubicBezTo>
                    <a:pt x="7132" y="1427"/>
                    <a:pt x="7163" y="1433"/>
                    <a:pt x="7195" y="1438"/>
                  </a:cubicBezTo>
                  <a:cubicBezTo>
                    <a:pt x="7090" y="1987"/>
                    <a:pt x="6988" y="2537"/>
                    <a:pt x="6872" y="3084"/>
                  </a:cubicBezTo>
                  <a:cubicBezTo>
                    <a:pt x="6576" y="4478"/>
                    <a:pt x="6209" y="5850"/>
                    <a:pt x="5760" y="7198"/>
                  </a:cubicBezTo>
                  <a:cubicBezTo>
                    <a:pt x="5753" y="7125"/>
                    <a:pt x="5744" y="7052"/>
                    <a:pt x="5734" y="6980"/>
                  </a:cubicBezTo>
                  <a:cubicBezTo>
                    <a:pt x="5640" y="6278"/>
                    <a:pt x="5452" y="5603"/>
                    <a:pt x="5168" y="4954"/>
                  </a:cubicBezTo>
                  <a:cubicBezTo>
                    <a:pt x="5030" y="4635"/>
                    <a:pt x="4869" y="4327"/>
                    <a:pt x="4685" y="4032"/>
                  </a:cubicBezTo>
                  <a:cubicBezTo>
                    <a:pt x="4506" y="3747"/>
                    <a:pt x="4322" y="3453"/>
                    <a:pt x="4033" y="3267"/>
                  </a:cubicBezTo>
                  <a:cubicBezTo>
                    <a:pt x="3875" y="3167"/>
                    <a:pt x="3688" y="3101"/>
                    <a:pt x="3505" y="3101"/>
                  </a:cubicBezTo>
                  <a:cubicBezTo>
                    <a:pt x="3367" y="3101"/>
                    <a:pt x="3231" y="3138"/>
                    <a:pt x="3110" y="3225"/>
                  </a:cubicBezTo>
                  <a:cubicBezTo>
                    <a:pt x="2768" y="3469"/>
                    <a:pt x="2812" y="3881"/>
                    <a:pt x="2932" y="4231"/>
                  </a:cubicBezTo>
                  <a:cubicBezTo>
                    <a:pt x="3174" y="4942"/>
                    <a:pt x="3463" y="5637"/>
                    <a:pt x="3745" y="6332"/>
                  </a:cubicBezTo>
                  <a:cubicBezTo>
                    <a:pt x="4023" y="7014"/>
                    <a:pt x="4295" y="7699"/>
                    <a:pt x="4512" y="8404"/>
                  </a:cubicBezTo>
                  <a:cubicBezTo>
                    <a:pt x="4622" y="8759"/>
                    <a:pt x="4717" y="9121"/>
                    <a:pt x="4803" y="9484"/>
                  </a:cubicBezTo>
                  <a:cubicBezTo>
                    <a:pt x="4816" y="9541"/>
                    <a:pt x="4828" y="9593"/>
                    <a:pt x="4839" y="9644"/>
                  </a:cubicBezTo>
                  <a:cubicBezTo>
                    <a:pt x="4493" y="10457"/>
                    <a:pt x="4115" y="11255"/>
                    <a:pt x="3704" y="12036"/>
                  </a:cubicBezTo>
                  <a:cubicBezTo>
                    <a:pt x="3662" y="11600"/>
                    <a:pt x="3568" y="11173"/>
                    <a:pt x="3464" y="10740"/>
                  </a:cubicBezTo>
                  <a:cubicBezTo>
                    <a:pt x="3330" y="10171"/>
                    <a:pt x="3161" y="9607"/>
                    <a:pt x="2963" y="9057"/>
                  </a:cubicBezTo>
                  <a:cubicBezTo>
                    <a:pt x="2556" y="7924"/>
                    <a:pt x="1999" y="6863"/>
                    <a:pt x="1198" y="5959"/>
                  </a:cubicBezTo>
                  <a:cubicBezTo>
                    <a:pt x="1137" y="5890"/>
                    <a:pt x="1022" y="5841"/>
                    <a:pt x="919" y="5841"/>
                  </a:cubicBezTo>
                  <a:cubicBezTo>
                    <a:pt x="884" y="5841"/>
                    <a:pt x="851" y="5847"/>
                    <a:pt x="821" y="5859"/>
                  </a:cubicBezTo>
                  <a:cubicBezTo>
                    <a:pt x="88" y="6162"/>
                    <a:pt x="0" y="6966"/>
                    <a:pt x="88" y="7667"/>
                  </a:cubicBezTo>
                  <a:cubicBezTo>
                    <a:pt x="246" y="8901"/>
                    <a:pt x="908" y="9966"/>
                    <a:pt x="1587" y="10980"/>
                  </a:cubicBezTo>
                  <a:cubicBezTo>
                    <a:pt x="1903" y="11450"/>
                    <a:pt x="2222" y="11920"/>
                    <a:pt x="2508" y="12409"/>
                  </a:cubicBezTo>
                  <a:lnTo>
                    <a:pt x="4349" y="12409"/>
                  </a:lnTo>
                  <a:cubicBezTo>
                    <a:pt x="4400" y="12312"/>
                    <a:pt x="4452" y="12216"/>
                    <a:pt x="4504" y="12118"/>
                  </a:cubicBezTo>
                  <a:cubicBezTo>
                    <a:pt x="4810" y="11518"/>
                    <a:pt x="5098" y="10907"/>
                    <a:pt x="5368" y="10289"/>
                  </a:cubicBezTo>
                  <a:cubicBezTo>
                    <a:pt x="5486" y="10195"/>
                    <a:pt x="5571" y="10049"/>
                    <a:pt x="5613" y="9894"/>
                  </a:cubicBezTo>
                  <a:cubicBezTo>
                    <a:pt x="5635" y="9810"/>
                    <a:pt x="5645" y="9722"/>
                    <a:pt x="5648" y="9631"/>
                  </a:cubicBezTo>
                  <a:cubicBezTo>
                    <a:pt x="5662" y="9596"/>
                    <a:pt x="5676" y="9561"/>
                    <a:pt x="5691" y="9525"/>
                  </a:cubicBezTo>
                  <a:cubicBezTo>
                    <a:pt x="5698" y="9525"/>
                    <a:pt x="5705" y="9525"/>
                    <a:pt x="5713" y="9525"/>
                  </a:cubicBezTo>
                  <a:cubicBezTo>
                    <a:pt x="5979" y="9525"/>
                    <a:pt x="6219" y="9362"/>
                    <a:pt x="6450" y="9217"/>
                  </a:cubicBezTo>
                  <a:cubicBezTo>
                    <a:pt x="6997" y="8870"/>
                    <a:pt x="7533" y="8507"/>
                    <a:pt x="8039" y="8103"/>
                  </a:cubicBezTo>
                  <a:cubicBezTo>
                    <a:pt x="9003" y="7331"/>
                    <a:pt x="9878" y="6328"/>
                    <a:pt x="10132" y="5087"/>
                  </a:cubicBezTo>
                  <a:cubicBezTo>
                    <a:pt x="10184" y="4837"/>
                    <a:pt x="10003" y="4641"/>
                    <a:pt x="9782" y="4641"/>
                  </a:cubicBezTo>
                  <a:cubicBezTo>
                    <a:pt x="9725" y="4641"/>
                    <a:pt x="9666" y="4654"/>
                    <a:pt x="9606" y="4683"/>
                  </a:cubicBezTo>
                  <a:cubicBezTo>
                    <a:pt x="8646" y="5152"/>
                    <a:pt x="7763" y="5754"/>
                    <a:pt x="7002" y="6507"/>
                  </a:cubicBezTo>
                  <a:cubicBezTo>
                    <a:pt x="6874" y="6634"/>
                    <a:pt x="6750" y="6764"/>
                    <a:pt x="6630" y="6900"/>
                  </a:cubicBezTo>
                  <a:cubicBezTo>
                    <a:pt x="6722" y="6602"/>
                    <a:pt x="6810" y="6303"/>
                    <a:pt x="6893" y="6002"/>
                  </a:cubicBezTo>
                  <a:cubicBezTo>
                    <a:pt x="7301" y="4519"/>
                    <a:pt x="7660" y="2966"/>
                    <a:pt x="7768" y="1409"/>
                  </a:cubicBezTo>
                  <a:cubicBezTo>
                    <a:pt x="8290" y="1277"/>
                    <a:pt x="8752" y="866"/>
                    <a:pt x="8833" y="323"/>
                  </a:cubicBezTo>
                  <a:cubicBezTo>
                    <a:pt x="8843" y="263"/>
                    <a:pt x="8847" y="200"/>
                    <a:pt x="8847" y="139"/>
                  </a:cubicBezTo>
                  <a:lnTo>
                    <a:pt x="8847" y="139"/>
                  </a:lnTo>
                  <a:cubicBezTo>
                    <a:pt x="8555" y="165"/>
                    <a:pt x="8258" y="181"/>
                    <a:pt x="7953" y="181"/>
                  </a:cubicBezTo>
                  <a:cubicBezTo>
                    <a:pt x="7316" y="181"/>
                    <a:pt x="6707" y="117"/>
                    <a:pt x="6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8"/>
            <p:cNvSpPr/>
            <p:nvPr/>
          </p:nvSpPr>
          <p:spPr>
            <a:xfrm>
              <a:off x="1160175" y="1199175"/>
              <a:ext cx="274975" cy="160975"/>
            </a:xfrm>
            <a:custGeom>
              <a:rect b="b" l="l" r="r" t="t"/>
              <a:pathLst>
                <a:path extrusionOk="0" h="6439" w="10999">
                  <a:moveTo>
                    <a:pt x="5499" y="1825"/>
                  </a:moveTo>
                  <a:cubicBezTo>
                    <a:pt x="6815" y="1825"/>
                    <a:pt x="7882" y="2449"/>
                    <a:pt x="7882" y="3219"/>
                  </a:cubicBezTo>
                  <a:cubicBezTo>
                    <a:pt x="7882" y="3990"/>
                    <a:pt x="6815" y="4614"/>
                    <a:pt x="5499" y="4614"/>
                  </a:cubicBezTo>
                  <a:cubicBezTo>
                    <a:pt x="4183" y="4614"/>
                    <a:pt x="3117" y="3990"/>
                    <a:pt x="3117" y="3219"/>
                  </a:cubicBezTo>
                  <a:cubicBezTo>
                    <a:pt x="3117" y="2449"/>
                    <a:pt x="4183" y="1825"/>
                    <a:pt x="5499" y="1825"/>
                  </a:cubicBezTo>
                  <a:close/>
                  <a:moveTo>
                    <a:pt x="5499" y="1"/>
                  </a:moveTo>
                  <a:cubicBezTo>
                    <a:pt x="2462" y="1"/>
                    <a:pt x="1" y="1442"/>
                    <a:pt x="1" y="3219"/>
                  </a:cubicBezTo>
                  <a:cubicBezTo>
                    <a:pt x="1" y="4626"/>
                    <a:pt x="1540" y="5820"/>
                    <a:pt x="3686" y="6258"/>
                  </a:cubicBezTo>
                  <a:cubicBezTo>
                    <a:pt x="4254" y="6375"/>
                    <a:pt x="4863" y="6439"/>
                    <a:pt x="5499" y="6439"/>
                  </a:cubicBezTo>
                  <a:cubicBezTo>
                    <a:pt x="5805" y="6439"/>
                    <a:pt x="6102" y="6425"/>
                    <a:pt x="6394" y="6397"/>
                  </a:cubicBezTo>
                  <a:cubicBezTo>
                    <a:pt x="9005" y="6146"/>
                    <a:pt x="10998" y="4820"/>
                    <a:pt x="10998" y="3219"/>
                  </a:cubicBezTo>
                  <a:cubicBezTo>
                    <a:pt x="10998" y="1442"/>
                    <a:pt x="8537" y="1"/>
                    <a:pt x="54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8"/>
            <p:cNvSpPr/>
            <p:nvPr/>
          </p:nvSpPr>
          <p:spPr>
            <a:xfrm>
              <a:off x="1238075" y="1244800"/>
              <a:ext cx="119175" cy="69750"/>
            </a:xfrm>
            <a:custGeom>
              <a:rect b="b" l="l" r="r" t="t"/>
              <a:pathLst>
                <a:path extrusionOk="0" h="2790" w="4767">
                  <a:moveTo>
                    <a:pt x="2383" y="0"/>
                  </a:moveTo>
                  <a:cubicBezTo>
                    <a:pt x="1067" y="0"/>
                    <a:pt x="1" y="624"/>
                    <a:pt x="1" y="1394"/>
                  </a:cubicBezTo>
                  <a:cubicBezTo>
                    <a:pt x="1" y="2165"/>
                    <a:pt x="1067" y="2789"/>
                    <a:pt x="2383" y="2789"/>
                  </a:cubicBezTo>
                  <a:cubicBezTo>
                    <a:pt x="3699" y="2789"/>
                    <a:pt x="4766" y="2165"/>
                    <a:pt x="4766" y="1394"/>
                  </a:cubicBezTo>
                  <a:cubicBezTo>
                    <a:pt x="4766" y="624"/>
                    <a:pt x="3699" y="0"/>
                    <a:pt x="2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18"/>
          <p:cNvGrpSpPr/>
          <p:nvPr/>
        </p:nvGrpSpPr>
        <p:grpSpPr>
          <a:xfrm>
            <a:off x="-53594" y="1056454"/>
            <a:ext cx="525440" cy="689737"/>
            <a:chOff x="1553050" y="1589425"/>
            <a:chExt cx="295025" cy="387275"/>
          </a:xfrm>
        </p:grpSpPr>
        <p:sp>
          <p:nvSpPr>
            <p:cNvPr id="1337" name="Google Shape;1337;p18"/>
            <p:cNvSpPr/>
            <p:nvPr/>
          </p:nvSpPr>
          <p:spPr>
            <a:xfrm>
              <a:off x="1553075" y="1589425"/>
              <a:ext cx="295000" cy="387275"/>
            </a:xfrm>
            <a:custGeom>
              <a:rect b="b" l="l" r="r" t="t"/>
              <a:pathLst>
                <a:path extrusionOk="0" h="15491" w="11800">
                  <a:moveTo>
                    <a:pt x="7565" y="0"/>
                  </a:moveTo>
                  <a:cubicBezTo>
                    <a:pt x="7235" y="0"/>
                    <a:pt x="6899" y="61"/>
                    <a:pt x="6575" y="163"/>
                  </a:cubicBezTo>
                  <a:cubicBezTo>
                    <a:pt x="6209" y="276"/>
                    <a:pt x="5862" y="432"/>
                    <a:pt x="5525" y="610"/>
                  </a:cubicBezTo>
                  <a:cubicBezTo>
                    <a:pt x="5271" y="483"/>
                    <a:pt x="5003" y="431"/>
                    <a:pt x="4733" y="431"/>
                  </a:cubicBezTo>
                  <a:cubicBezTo>
                    <a:pt x="4397" y="431"/>
                    <a:pt x="4057" y="511"/>
                    <a:pt x="3734" y="624"/>
                  </a:cubicBezTo>
                  <a:cubicBezTo>
                    <a:pt x="3193" y="813"/>
                    <a:pt x="2660" y="1046"/>
                    <a:pt x="2140" y="1284"/>
                  </a:cubicBezTo>
                  <a:cubicBezTo>
                    <a:pt x="1380" y="1630"/>
                    <a:pt x="631" y="2043"/>
                    <a:pt x="0" y="2597"/>
                  </a:cubicBezTo>
                  <a:lnTo>
                    <a:pt x="0" y="3826"/>
                  </a:lnTo>
                  <a:cubicBezTo>
                    <a:pt x="260" y="3666"/>
                    <a:pt x="534" y="3527"/>
                    <a:pt x="808" y="3400"/>
                  </a:cubicBezTo>
                  <a:cubicBezTo>
                    <a:pt x="1159" y="3240"/>
                    <a:pt x="1517" y="3084"/>
                    <a:pt x="1881" y="2956"/>
                  </a:cubicBezTo>
                  <a:cubicBezTo>
                    <a:pt x="2098" y="2881"/>
                    <a:pt x="2326" y="2827"/>
                    <a:pt x="2552" y="2827"/>
                  </a:cubicBezTo>
                  <a:cubicBezTo>
                    <a:pt x="2734" y="2827"/>
                    <a:pt x="2915" y="2862"/>
                    <a:pt x="3086" y="2947"/>
                  </a:cubicBezTo>
                  <a:cubicBezTo>
                    <a:pt x="3312" y="2829"/>
                    <a:pt x="3545" y="2722"/>
                    <a:pt x="3791" y="2646"/>
                  </a:cubicBezTo>
                  <a:cubicBezTo>
                    <a:pt x="4009" y="2578"/>
                    <a:pt x="4234" y="2537"/>
                    <a:pt x="4456" y="2537"/>
                  </a:cubicBezTo>
                  <a:cubicBezTo>
                    <a:pt x="4800" y="2537"/>
                    <a:pt x="5134" y="2636"/>
                    <a:pt x="5409" y="2886"/>
                  </a:cubicBezTo>
                  <a:cubicBezTo>
                    <a:pt x="5464" y="2935"/>
                    <a:pt x="5484" y="3022"/>
                    <a:pt x="5464" y="3091"/>
                  </a:cubicBezTo>
                  <a:cubicBezTo>
                    <a:pt x="4970" y="4762"/>
                    <a:pt x="3634" y="5965"/>
                    <a:pt x="2256" y="6942"/>
                  </a:cubicBezTo>
                  <a:cubicBezTo>
                    <a:pt x="2917" y="6769"/>
                    <a:pt x="3593" y="6653"/>
                    <a:pt x="4265" y="6653"/>
                  </a:cubicBezTo>
                  <a:cubicBezTo>
                    <a:pt x="4865" y="6653"/>
                    <a:pt x="5461" y="6745"/>
                    <a:pt x="6041" y="6973"/>
                  </a:cubicBezTo>
                  <a:cubicBezTo>
                    <a:pt x="6474" y="7143"/>
                    <a:pt x="6870" y="7378"/>
                    <a:pt x="7218" y="7687"/>
                  </a:cubicBezTo>
                  <a:cubicBezTo>
                    <a:pt x="7304" y="7763"/>
                    <a:pt x="7299" y="7915"/>
                    <a:pt x="7218" y="7992"/>
                  </a:cubicBezTo>
                  <a:cubicBezTo>
                    <a:pt x="6201" y="8968"/>
                    <a:pt x="4816" y="9312"/>
                    <a:pt x="3440" y="9312"/>
                  </a:cubicBezTo>
                  <a:cubicBezTo>
                    <a:pt x="3142" y="9312"/>
                    <a:pt x="2845" y="9296"/>
                    <a:pt x="2551" y="9266"/>
                  </a:cubicBezTo>
                  <a:lnTo>
                    <a:pt x="2551" y="9266"/>
                  </a:lnTo>
                  <a:cubicBezTo>
                    <a:pt x="2637" y="9306"/>
                    <a:pt x="2723" y="9344"/>
                    <a:pt x="2807" y="9384"/>
                  </a:cubicBezTo>
                  <a:cubicBezTo>
                    <a:pt x="3137" y="9539"/>
                    <a:pt x="3463" y="9699"/>
                    <a:pt x="3786" y="9866"/>
                  </a:cubicBezTo>
                  <a:cubicBezTo>
                    <a:pt x="4078" y="10017"/>
                    <a:pt x="4385" y="10158"/>
                    <a:pt x="4639" y="10369"/>
                  </a:cubicBezTo>
                  <a:cubicBezTo>
                    <a:pt x="4868" y="10557"/>
                    <a:pt x="5025" y="10837"/>
                    <a:pt x="4960" y="11140"/>
                  </a:cubicBezTo>
                  <a:cubicBezTo>
                    <a:pt x="4897" y="11430"/>
                    <a:pt x="4629" y="11646"/>
                    <a:pt x="4348" y="11711"/>
                  </a:cubicBezTo>
                  <a:cubicBezTo>
                    <a:pt x="4271" y="11729"/>
                    <a:pt x="4195" y="11737"/>
                    <a:pt x="4119" y="11737"/>
                  </a:cubicBezTo>
                  <a:cubicBezTo>
                    <a:pt x="3840" y="11737"/>
                    <a:pt x="3569" y="11631"/>
                    <a:pt x="3313" y="11524"/>
                  </a:cubicBezTo>
                  <a:cubicBezTo>
                    <a:pt x="2981" y="11385"/>
                    <a:pt x="2651" y="11239"/>
                    <a:pt x="2324" y="11086"/>
                  </a:cubicBezTo>
                  <a:cubicBezTo>
                    <a:pt x="2069" y="10967"/>
                    <a:pt x="1816" y="10840"/>
                    <a:pt x="1565" y="10713"/>
                  </a:cubicBezTo>
                  <a:lnTo>
                    <a:pt x="1565" y="10713"/>
                  </a:lnTo>
                  <a:cubicBezTo>
                    <a:pt x="1587" y="10746"/>
                    <a:pt x="1611" y="10779"/>
                    <a:pt x="1632" y="10814"/>
                  </a:cubicBezTo>
                  <a:cubicBezTo>
                    <a:pt x="1906" y="11253"/>
                    <a:pt x="2128" y="11772"/>
                    <a:pt x="2024" y="12299"/>
                  </a:cubicBezTo>
                  <a:cubicBezTo>
                    <a:pt x="1980" y="12531"/>
                    <a:pt x="1843" y="12751"/>
                    <a:pt x="1632" y="12863"/>
                  </a:cubicBezTo>
                  <a:cubicBezTo>
                    <a:pt x="1515" y="12926"/>
                    <a:pt x="1391" y="12954"/>
                    <a:pt x="1268" y="12954"/>
                  </a:cubicBezTo>
                  <a:cubicBezTo>
                    <a:pt x="1092" y="12954"/>
                    <a:pt x="917" y="12898"/>
                    <a:pt x="760" y="12806"/>
                  </a:cubicBezTo>
                  <a:cubicBezTo>
                    <a:pt x="491" y="12647"/>
                    <a:pt x="284" y="12409"/>
                    <a:pt x="92" y="12169"/>
                  </a:cubicBezTo>
                  <a:cubicBezTo>
                    <a:pt x="60" y="12129"/>
                    <a:pt x="31" y="12088"/>
                    <a:pt x="0" y="12047"/>
                  </a:cubicBezTo>
                  <a:lnTo>
                    <a:pt x="0" y="12723"/>
                  </a:lnTo>
                  <a:cubicBezTo>
                    <a:pt x="86" y="12878"/>
                    <a:pt x="172" y="13034"/>
                    <a:pt x="266" y="13187"/>
                  </a:cubicBezTo>
                  <a:cubicBezTo>
                    <a:pt x="511" y="13583"/>
                    <a:pt x="782" y="13960"/>
                    <a:pt x="1073" y="14323"/>
                  </a:cubicBezTo>
                  <a:cubicBezTo>
                    <a:pt x="1360" y="14680"/>
                    <a:pt x="1668" y="15034"/>
                    <a:pt x="2067" y="15270"/>
                  </a:cubicBezTo>
                  <a:cubicBezTo>
                    <a:pt x="2300" y="15407"/>
                    <a:pt x="2560" y="15491"/>
                    <a:pt x="2821" y="15491"/>
                  </a:cubicBezTo>
                  <a:cubicBezTo>
                    <a:pt x="3005" y="15491"/>
                    <a:pt x="3190" y="15449"/>
                    <a:pt x="3364" y="15355"/>
                  </a:cubicBezTo>
                  <a:cubicBezTo>
                    <a:pt x="3678" y="15188"/>
                    <a:pt x="3880" y="14860"/>
                    <a:pt x="3947" y="14518"/>
                  </a:cubicBezTo>
                  <a:cubicBezTo>
                    <a:pt x="4101" y="13734"/>
                    <a:pt x="3771" y="12962"/>
                    <a:pt x="3364" y="12307"/>
                  </a:cubicBezTo>
                  <a:cubicBezTo>
                    <a:pt x="3332" y="12256"/>
                    <a:pt x="3298" y="12207"/>
                    <a:pt x="3265" y="12157"/>
                  </a:cubicBezTo>
                  <a:lnTo>
                    <a:pt x="3265" y="12157"/>
                  </a:lnTo>
                  <a:cubicBezTo>
                    <a:pt x="3638" y="12348"/>
                    <a:pt x="4013" y="12536"/>
                    <a:pt x="4392" y="12714"/>
                  </a:cubicBezTo>
                  <a:cubicBezTo>
                    <a:pt x="4878" y="12941"/>
                    <a:pt x="5369" y="13157"/>
                    <a:pt x="5863" y="13364"/>
                  </a:cubicBezTo>
                  <a:cubicBezTo>
                    <a:pt x="6243" y="13523"/>
                    <a:pt x="6648" y="13680"/>
                    <a:pt x="7062" y="13680"/>
                  </a:cubicBezTo>
                  <a:cubicBezTo>
                    <a:pt x="7174" y="13680"/>
                    <a:pt x="7288" y="13668"/>
                    <a:pt x="7402" y="13642"/>
                  </a:cubicBezTo>
                  <a:cubicBezTo>
                    <a:pt x="7820" y="13545"/>
                    <a:pt x="8219" y="13224"/>
                    <a:pt x="8313" y="12793"/>
                  </a:cubicBezTo>
                  <a:cubicBezTo>
                    <a:pt x="8410" y="12343"/>
                    <a:pt x="8176" y="11926"/>
                    <a:pt x="7836" y="11646"/>
                  </a:cubicBezTo>
                  <a:cubicBezTo>
                    <a:pt x="7457" y="11334"/>
                    <a:pt x="7001" y="11123"/>
                    <a:pt x="6567" y="10899"/>
                  </a:cubicBezTo>
                  <a:cubicBezTo>
                    <a:pt x="6087" y="10650"/>
                    <a:pt x="5601" y="10412"/>
                    <a:pt x="5112" y="10182"/>
                  </a:cubicBezTo>
                  <a:cubicBezTo>
                    <a:pt x="4986" y="10123"/>
                    <a:pt x="4858" y="10066"/>
                    <a:pt x="4731" y="10008"/>
                  </a:cubicBezTo>
                  <a:lnTo>
                    <a:pt x="4731" y="10008"/>
                  </a:lnTo>
                  <a:cubicBezTo>
                    <a:pt x="5167" y="10051"/>
                    <a:pt x="5608" y="10075"/>
                    <a:pt x="6051" y="10075"/>
                  </a:cubicBezTo>
                  <a:cubicBezTo>
                    <a:pt x="8097" y="10075"/>
                    <a:pt x="10158" y="9564"/>
                    <a:pt x="11672" y="8111"/>
                  </a:cubicBezTo>
                  <a:cubicBezTo>
                    <a:pt x="11791" y="7997"/>
                    <a:pt x="11799" y="7772"/>
                    <a:pt x="11672" y="7659"/>
                  </a:cubicBezTo>
                  <a:cubicBezTo>
                    <a:pt x="11154" y="7198"/>
                    <a:pt x="10564" y="6850"/>
                    <a:pt x="9920" y="6597"/>
                  </a:cubicBezTo>
                  <a:cubicBezTo>
                    <a:pt x="9058" y="6258"/>
                    <a:pt x="8171" y="6120"/>
                    <a:pt x="7279" y="6120"/>
                  </a:cubicBezTo>
                  <a:cubicBezTo>
                    <a:pt x="6279" y="6120"/>
                    <a:pt x="5274" y="6293"/>
                    <a:pt x="4291" y="6549"/>
                  </a:cubicBezTo>
                  <a:cubicBezTo>
                    <a:pt x="6341" y="5098"/>
                    <a:pt x="8328" y="3308"/>
                    <a:pt x="9062" y="824"/>
                  </a:cubicBezTo>
                  <a:cubicBezTo>
                    <a:pt x="9091" y="721"/>
                    <a:pt x="9062" y="591"/>
                    <a:pt x="8981" y="518"/>
                  </a:cubicBezTo>
                  <a:cubicBezTo>
                    <a:pt x="8573" y="147"/>
                    <a:pt x="8077" y="0"/>
                    <a:pt x="7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8"/>
            <p:cNvSpPr/>
            <p:nvPr/>
          </p:nvSpPr>
          <p:spPr>
            <a:xfrm>
              <a:off x="1553050" y="1652825"/>
              <a:ext cx="182625" cy="260475"/>
            </a:xfrm>
            <a:custGeom>
              <a:rect b="b" l="l" r="r" t="t"/>
              <a:pathLst>
                <a:path extrusionOk="0" h="10419" w="7305">
                  <a:moveTo>
                    <a:pt x="4457" y="1"/>
                  </a:moveTo>
                  <a:cubicBezTo>
                    <a:pt x="4235" y="1"/>
                    <a:pt x="4010" y="42"/>
                    <a:pt x="3792" y="110"/>
                  </a:cubicBezTo>
                  <a:cubicBezTo>
                    <a:pt x="3546" y="186"/>
                    <a:pt x="3313" y="291"/>
                    <a:pt x="3087" y="411"/>
                  </a:cubicBezTo>
                  <a:cubicBezTo>
                    <a:pt x="2915" y="326"/>
                    <a:pt x="2734" y="291"/>
                    <a:pt x="2552" y="291"/>
                  </a:cubicBezTo>
                  <a:cubicBezTo>
                    <a:pt x="2326" y="291"/>
                    <a:pt x="2098" y="344"/>
                    <a:pt x="1881" y="420"/>
                  </a:cubicBezTo>
                  <a:cubicBezTo>
                    <a:pt x="1518" y="547"/>
                    <a:pt x="1160" y="704"/>
                    <a:pt x="809" y="864"/>
                  </a:cubicBezTo>
                  <a:cubicBezTo>
                    <a:pt x="533" y="991"/>
                    <a:pt x="261" y="1130"/>
                    <a:pt x="0" y="1289"/>
                  </a:cubicBezTo>
                  <a:lnTo>
                    <a:pt x="0" y="9511"/>
                  </a:lnTo>
                  <a:cubicBezTo>
                    <a:pt x="32" y="9551"/>
                    <a:pt x="60" y="9593"/>
                    <a:pt x="92" y="9633"/>
                  </a:cubicBezTo>
                  <a:cubicBezTo>
                    <a:pt x="285" y="9872"/>
                    <a:pt x="492" y="10111"/>
                    <a:pt x="760" y="10270"/>
                  </a:cubicBezTo>
                  <a:lnTo>
                    <a:pt x="761" y="10270"/>
                  </a:lnTo>
                  <a:cubicBezTo>
                    <a:pt x="918" y="10362"/>
                    <a:pt x="1093" y="10418"/>
                    <a:pt x="1269" y="10418"/>
                  </a:cubicBezTo>
                  <a:cubicBezTo>
                    <a:pt x="1392" y="10418"/>
                    <a:pt x="1516" y="10390"/>
                    <a:pt x="1633" y="10327"/>
                  </a:cubicBezTo>
                  <a:cubicBezTo>
                    <a:pt x="1844" y="10215"/>
                    <a:pt x="1981" y="9993"/>
                    <a:pt x="2025" y="9763"/>
                  </a:cubicBezTo>
                  <a:cubicBezTo>
                    <a:pt x="2129" y="9236"/>
                    <a:pt x="1907" y="8717"/>
                    <a:pt x="1633" y="8278"/>
                  </a:cubicBezTo>
                  <a:cubicBezTo>
                    <a:pt x="1612" y="8243"/>
                    <a:pt x="1588" y="8210"/>
                    <a:pt x="1566" y="8177"/>
                  </a:cubicBezTo>
                  <a:lnTo>
                    <a:pt x="1566" y="8177"/>
                  </a:lnTo>
                  <a:cubicBezTo>
                    <a:pt x="1817" y="8304"/>
                    <a:pt x="2070" y="8431"/>
                    <a:pt x="2325" y="8550"/>
                  </a:cubicBezTo>
                  <a:cubicBezTo>
                    <a:pt x="2652" y="8703"/>
                    <a:pt x="2981" y="8849"/>
                    <a:pt x="3313" y="8987"/>
                  </a:cubicBezTo>
                  <a:cubicBezTo>
                    <a:pt x="3569" y="9095"/>
                    <a:pt x="3842" y="9201"/>
                    <a:pt x="4120" y="9201"/>
                  </a:cubicBezTo>
                  <a:cubicBezTo>
                    <a:pt x="4196" y="9201"/>
                    <a:pt x="4272" y="9193"/>
                    <a:pt x="4349" y="9175"/>
                  </a:cubicBezTo>
                  <a:cubicBezTo>
                    <a:pt x="4630" y="9109"/>
                    <a:pt x="4898" y="8894"/>
                    <a:pt x="4961" y="8602"/>
                  </a:cubicBezTo>
                  <a:cubicBezTo>
                    <a:pt x="5026" y="8301"/>
                    <a:pt x="4868" y="8021"/>
                    <a:pt x="4640" y="7833"/>
                  </a:cubicBezTo>
                  <a:cubicBezTo>
                    <a:pt x="4386" y="7622"/>
                    <a:pt x="4079" y="7481"/>
                    <a:pt x="3786" y="7330"/>
                  </a:cubicBezTo>
                  <a:cubicBezTo>
                    <a:pt x="3464" y="7163"/>
                    <a:pt x="3138" y="7001"/>
                    <a:pt x="2808" y="6848"/>
                  </a:cubicBezTo>
                  <a:cubicBezTo>
                    <a:pt x="2724" y="6808"/>
                    <a:pt x="2638" y="6770"/>
                    <a:pt x="2552" y="6730"/>
                  </a:cubicBezTo>
                  <a:lnTo>
                    <a:pt x="2552" y="6730"/>
                  </a:lnTo>
                  <a:cubicBezTo>
                    <a:pt x="2846" y="6760"/>
                    <a:pt x="3143" y="6776"/>
                    <a:pt x="3441" y="6776"/>
                  </a:cubicBezTo>
                  <a:cubicBezTo>
                    <a:pt x="4817" y="6776"/>
                    <a:pt x="6202" y="6432"/>
                    <a:pt x="7219" y="5456"/>
                  </a:cubicBezTo>
                  <a:cubicBezTo>
                    <a:pt x="7300" y="5379"/>
                    <a:pt x="7305" y="5227"/>
                    <a:pt x="7219" y="5151"/>
                  </a:cubicBezTo>
                  <a:cubicBezTo>
                    <a:pt x="6871" y="4841"/>
                    <a:pt x="6475" y="4607"/>
                    <a:pt x="6042" y="4437"/>
                  </a:cubicBezTo>
                  <a:cubicBezTo>
                    <a:pt x="5463" y="4209"/>
                    <a:pt x="4866" y="4116"/>
                    <a:pt x="4267" y="4116"/>
                  </a:cubicBezTo>
                  <a:cubicBezTo>
                    <a:pt x="3595" y="4116"/>
                    <a:pt x="2918" y="4233"/>
                    <a:pt x="2257" y="4406"/>
                  </a:cubicBezTo>
                  <a:cubicBezTo>
                    <a:pt x="3635" y="3429"/>
                    <a:pt x="4970" y="2226"/>
                    <a:pt x="5464" y="555"/>
                  </a:cubicBezTo>
                  <a:cubicBezTo>
                    <a:pt x="5484" y="486"/>
                    <a:pt x="5464" y="399"/>
                    <a:pt x="5410" y="349"/>
                  </a:cubicBezTo>
                  <a:cubicBezTo>
                    <a:pt x="5135" y="100"/>
                    <a:pt x="4801" y="1"/>
                    <a:pt x="44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 name="Google Shape;1339;p18"/>
          <p:cNvGrpSpPr/>
          <p:nvPr/>
        </p:nvGrpSpPr>
        <p:grpSpPr>
          <a:xfrm flipH="1" rot="10800000">
            <a:off x="7387130" y="4560329"/>
            <a:ext cx="923944" cy="689757"/>
            <a:chOff x="1135675" y="238125"/>
            <a:chExt cx="795475" cy="593850"/>
          </a:xfrm>
        </p:grpSpPr>
        <p:sp>
          <p:nvSpPr>
            <p:cNvPr id="1340" name="Google Shape;1340;p18"/>
            <p:cNvSpPr/>
            <p:nvPr/>
          </p:nvSpPr>
          <p:spPr>
            <a:xfrm>
              <a:off x="1250400" y="239575"/>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8"/>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8"/>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8"/>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8"/>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8"/>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8"/>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8"/>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8"/>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8"/>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8"/>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8"/>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8"/>
            <p:cNvSpPr/>
            <p:nvPr/>
          </p:nvSpPr>
          <p:spPr>
            <a:xfrm>
              <a:off x="1257125" y="265800"/>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8"/>
            <p:cNvSpPr/>
            <p:nvPr/>
          </p:nvSpPr>
          <p:spPr>
            <a:xfrm>
              <a:off x="1550125" y="238125"/>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8"/>
            <p:cNvSpPr/>
            <p:nvPr/>
          </p:nvSpPr>
          <p:spPr>
            <a:xfrm>
              <a:off x="1135675" y="645275"/>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8"/>
            <p:cNvSpPr/>
            <p:nvPr/>
          </p:nvSpPr>
          <p:spPr>
            <a:xfrm>
              <a:off x="1767250" y="559200"/>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spTree>
      <p:nvGrpSpPr>
        <p:cNvPr id="1356" name="Shape 1356"/>
        <p:cNvGrpSpPr/>
        <p:nvPr/>
      </p:nvGrpSpPr>
      <p:grpSpPr>
        <a:xfrm>
          <a:off x="0" y="0"/>
          <a:ext cx="0" cy="0"/>
          <a:chOff x="0" y="0"/>
          <a:chExt cx="0" cy="0"/>
        </a:xfrm>
      </p:grpSpPr>
      <p:sp>
        <p:nvSpPr>
          <p:cNvPr id="1357" name="Google Shape;1357;p19"/>
          <p:cNvSpPr txBox="1"/>
          <p:nvPr>
            <p:ph type="title"/>
          </p:nvPr>
        </p:nvSpPr>
        <p:spPr>
          <a:xfrm>
            <a:off x="5135285" y="539500"/>
            <a:ext cx="3295500" cy="1127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1358" name="Google Shape;1358;p19"/>
          <p:cNvSpPr txBox="1"/>
          <p:nvPr>
            <p:ph idx="1" type="subTitle"/>
          </p:nvPr>
        </p:nvSpPr>
        <p:spPr>
          <a:xfrm>
            <a:off x="5135285" y="1593350"/>
            <a:ext cx="3295500" cy="521100"/>
          </a:xfrm>
          <a:prstGeom prst="rect">
            <a:avLst/>
          </a:prstGeom>
        </p:spPr>
        <p:txBody>
          <a:bodyPr anchorCtr="0" anchor="t" bIns="91425" lIns="91425" spcFirstLastPara="1" rIns="91425" wrap="square" tIns="91425">
            <a:noAutofit/>
          </a:bodyPr>
          <a:lstStyle>
            <a:lvl1pPr lvl="0" algn="r">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359" name="Google Shape;1359;p19"/>
          <p:cNvSpPr/>
          <p:nvPr/>
        </p:nvSpPr>
        <p:spPr>
          <a:xfrm>
            <a:off x="-1028699" y="3959925"/>
            <a:ext cx="3045402" cy="1183586"/>
          </a:xfrm>
          <a:custGeom>
            <a:rect b="b" l="l" r="r" t="t"/>
            <a:pathLst>
              <a:path extrusionOk="0" h="36129" w="92961">
                <a:moveTo>
                  <a:pt x="57435" y="0"/>
                </a:moveTo>
                <a:cubicBezTo>
                  <a:pt x="55038" y="0"/>
                  <a:pt x="52652" y="403"/>
                  <a:pt x="50409" y="1303"/>
                </a:cubicBezTo>
                <a:cubicBezTo>
                  <a:pt x="45895" y="3112"/>
                  <a:pt x="42072" y="6136"/>
                  <a:pt x="38217" y="9027"/>
                </a:cubicBezTo>
                <a:cubicBezTo>
                  <a:pt x="34527" y="11792"/>
                  <a:pt x="30640" y="14412"/>
                  <a:pt x="26087" y="15486"/>
                </a:cubicBezTo>
                <a:cubicBezTo>
                  <a:pt x="24459" y="15869"/>
                  <a:pt x="22730" y="16095"/>
                  <a:pt x="21022" y="16095"/>
                </a:cubicBezTo>
                <a:cubicBezTo>
                  <a:pt x="20208" y="16095"/>
                  <a:pt x="19398" y="16044"/>
                  <a:pt x="18607" y="15934"/>
                </a:cubicBezTo>
                <a:cubicBezTo>
                  <a:pt x="17378" y="15762"/>
                  <a:pt x="16162" y="15465"/>
                  <a:pt x="14961" y="15160"/>
                </a:cubicBezTo>
                <a:cubicBezTo>
                  <a:pt x="11229" y="14214"/>
                  <a:pt x="7552" y="13003"/>
                  <a:pt x="3979" y="11569"/>
                </a:cubicBezTo>
                <a:cubicBezTo>
                  <a:pt x="2648" y="11034"/>
                  <a:pt x="1312" y="10470"/>
                  <a:pt x="0" y="9853"/>
                </a:cubicBezTo>
                <a:lnTo>
                  <a:pt x="0" y="36128"/>
                </a:lnTo>
                <a:lnTo>
                  <a:pt x="92961" y="36128"/>
                </a:lnTo>
                <a:cubicBezTo>
                  <a:pt x="92516" y="33832"/>
                  <a:pt x="91819" y="31576"/>
                  <a:pt x="90943" y="29407"/>
                </a:cubicBezTo>
                <a:lnTo>
                  <a:pt x="90943" y="29408"/>
                </a:lnTo>
                <a:cubicBezTo>
                  <a:pt x="89757" y="26470"/>
                  <a:pt x="88250" y="23667"/>
                  <a:pt x="86570" y="20984"/>
                </a:cubicBezTo>
                <a:cubicBezTo>
                  <a:pt x="84957" y="18405"/>
                  <a:pt x="83128" y="16008"/>
                  <a:pt x="81300" y="13584"/>
                </a:cubicBezTo>
                <a:cubicBezTo>
                  <a:pt x="77735" y="8860"/>
                  <a:pt x="73109" y="4814"/>
                  <a:pt x="67707" y="2334"/>
                </a:cubicBezTo>
                <a:cubicBezTo>
                  <a:pt x="64533" y="877"/>
                  <a:pt x="60971" y="0"/>
                  <a:pt x="57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9"/>
          <p:cNvSpPr/>
          <p:nvPr/>
        </p:nvSpPr>
        <p:spPr>
          <a:xfrm>
            <a:off x="7835350" y="0"/>
            <a:ext cx="2237384" cy="835722"/>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 name="Google Shape;1361;p19"/>
          <p:cNvGrpSpPr/>
          <p:nvPr/>
        </p:nvGrpSpPr>
        <p:grpSpPr>
          <a:xfrm>
            <a:off x="-232409" y="3758830"/>
            <a:ext cx="803892" cy="791740"/>
            <a:chOff x="4955921" y="3849748"/>
            <a:chExt cx="1359073" cy="1338756"/>
          </a:xfrm>
        </p:grpSpPr>
        <p:sp>
          <p:nvSpPr>
            <p:cNvPr id="1362" name="Google Shape;1362;p19"/>
            <p:cNvSpPr/>
            <p:nvPr/>
          </p:nvSpPr>
          <p:spPr>
            <a:xfrm>
              <a:off x="5567667" y="4665658"/>
              <a:ext cx="41217" cy="43553"/>
            </a:xfrm>
            <a:custGeom>
              <a:rect b="b" l="l" r="r" t="t"/>
              <a:pathLst>
                <a:path extrusionOk="0" h="1044" w="988">
                  <a:moveTo>
                    <a:pt x="988" y="0"/>
                  </a:moveTo>
                  <a:cubicBezTo>
                    <a:pt x="665" y="354"/>
                    <a:pt x="335" y="701"/>
                    <a:pt x="1" y="1043"/>
                  </a:cubicBezTo>
                  <a:cubicBezTo>
                    <a:pt x="335" y="702"/>
                    <a:pt x="665" y="354"/>
                    <a:pt x="9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9"/>
            <p:cNvSpPr/>
            <p:nvPr/>
          </p:nvSpPr>
          <p:spPr>
            <a:xfrm>
              <a:off x="5502671" y="4763194"/>
              <a:ext cx="44221" cy="43553"/>
            </a:xfrm>
            <a:custGeom>
              <a:rect b="b" l="l" r="r" t="t"/>
              <a:pathLst>
                <a:path extrusionOk="0" h="1044" w="1060">
                  <a:moveTo>
                    <a:pt x="1059" y="0"/>
                  </a:moveTo>
                  <a:cubicBezTo>
                    <a:pt x="706" y="347"/>
                    <a:pt x="352" y="695"/>
                    <a:pt x="0" y="1044"/>
                  </a:cubicBezTo>
                  <a:cubicBezTo>
                    <a:pt x="352" y="695"/>
                    <a:pt x="706" y="347"/>
                    <a:pt x="10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9"/>
            <p:cNvSpPr/>
            <p:nvPr/>
          </p:nvSpPr>
          <p:spPr>
            <a:xfrm>
              <a:off x="5349401" y="4258037"/>
              <a:ext cx="229780" cy="259858"/>
            </a:xfrm>
            <a:custGeom>
              <a:rect b="b" l="l" r="r" t="t"/>
              <a:pathLst>
                <a:path extrusionOk="0" h="6229" w="5508">
                  <a:moveTo>
                    <a:pt x="1040" y="0"/>
                  </a:moveTo>
                  <a:cubicBezTo>
                    <a:pt x="881" y="0"/>
                    <a:pt x="725" y="41"/>
                    <a:pt x="578" y="147"/>
                  </a:cubicBezTo>
                  <a:cubicBezTo>
                    <a:pt x="1" y="565"/>
                    <a:pt x="248" y="1386"/>
                    <a:pt x="497" y="1914"/>
                  </a:cubicBezTo>
                  <a:cubicBezTo>
                    <a:pt x="1145" y="3287"/>
                    <a:pt x="2024" y="4555"/>
                    <a:pt x="3063" y="5661"/>
                  </a:cubicBezTo>
                  <a:cubicBezTo>
                    <a:pt x="3179" y="5785"/>
                    <a:pt x="3298" y="5905"/>
                    <a:pt x="3419" y="6023"/>
                  </a:cubicBezTo>
                  <a:lnTo>
                    <a:pt x="3419" y="6023"/>
                  </a:lnTo>
                  <a:cubicBezTo>
                    <a:pt x="3531" y="6006"/>
                    <a:pt x="3644" y="5981"/>
                    <a:pt x="3755" y="5945"/>
                  </a:cubicBezTo>
                  <a:cubicBezTo>
                    <a:pt x="4578" y="5680"/>
                    <a:pt x="5294" y="4948"/>
                    <a:pt x="5508" y="4101"/>
                  </a:cubicBezTo>
                  <a:cubicBezTo>
                    <a:pt x="5450" y="3998"/>
                    <a:pt x="5395" y="3894"/>
                    <a:pt x="5335" y="3792"/>
                  </a:cubicBezTo>
                  <a:cubicBezTo>
                    <a:pt x="4636" y="2581"/>
                    <a:pt x="3770" y="1424"/>
                    <a:pt x="2590" y="645"/>
                  </a:cubicBezTo>
                  <a:cubicBezTo>
                    <a:pt x="2302" y="456"/>
                    <a:pt x="1999" y="297"/>
                    <a:pt x="1682" y="163"/>
                  </a:cubicBezTo>
                  <a:cubicBezTo>
                    <a:pt x="1475" y="75"/>
                    <a:pt x="1256" y="0"/>
                    <a:pt x="1040" y="0"/>
                  </a:cubicBezTo>
                  <a:close/>
                  <a:moveTo>
                    <a:pt x="3419" y="6023"/>
                  </a:moveTo>
                  <a:cubicBezTo>
                    <a:pt x="3419" y="6023"/>
                    <a:pt x="3419" y="6023"/>
                    <a:pt x="3419" y="6023"/>
                  </a:cubicBezTo>
                  <a:cubicBezTo>
                    <a:pt x="3468" y="6073"/>
                    <a:pt x="3519" y="6121"/>
                    <a:pt x="3570" y="6169"/>
                  </a:cubicBezTo>
                  <a:lnTo>
                    <a:pt x="3570" y="6169"/>
                  </a:lnTo>
                  <a:cubicBezTo>
                    <a:pt x="3519" y="6121"/>
                    <a:pt x="3469" y="6072"/>
                    <a:pt x="3419" y="6023"/>
                  </a:cubicBezTo>
                  <a:close/>
                  <a:moveTo>
                    <a:pt x="3570" y="6169"/>
                  </a:moveTo>
                  <a:lnTo>
                    <a:pt x="3570" y="6169"/>
                  </a:lnTo>
                  <a:cubicBezTo>
                    <a:pt x="3590" y="6189"/>
                    <a:pt x="3611" y="6209"/>
                    <a:pt x="3632" y="6229"/>
                  </a:cubicBezTo>
                  <a:cubicBezTo>
                    <a:pt x="3611" y="6209"/>
                    <a:pt x="3590" y="6189"/>
                    <a:pt x="3570" y="616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9"/>
            <p:cNvSpPr/>
            <p:nvPr/>
          </p:nvSpPr>
          <p:spPr>
            <a:xfrm>
              <a:off x="5494828" y="4811044"/>
              <a:ext cx="31956" cy="12348"/>
            </a:xfrm>
            <a:custGeom>
              <a:rect b="b" l="l" r="r" t="t"/>
              <a:pathLst>
                <a:path extrusionOk="0" h="296" w="766">
                  <a:moveTo>
                    <a:pt x="765" y="0"/>
                  </a:moveTo>
                  <a:cubicBezTo>
                    <a:pt x="632" y="40"/>
                    <a:pt x="499" y="82"/>
                    <a:pt x="367" y="127"/>
                  </a:cubicBezTo>
                  <a:cubicBezTo>
                    <a:pt x="236" y="170"/>
                    <a:pt x="115" y="228"/>
                    <a:pt x="0" y="296"/>
                  </a:cubicBezTo>
                  <a:cubicBezTo>
                    <a:pt x="115" y="228"/>
                    <a:pt x="236" y="170"/>
                    <a:pt x="367" y="127"/>
                  </a:cubicBezTo>
                  <a:cubicBezTo>
                    <a:pt x="499" y="82"/>
                    <a:pt x="632" y="40"/>
                    <a:pt x="76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9"/>
            <p:cNvSpPr/>
            <p:nvPr/>
          </p:nvSpPr>
          <p:spPr>
            <a:xfrm>
              <a:off x="5548644" y="4558945"/>
              <a:ext cx="69960" cy="46974"/>
            </a:xfrm>
            <a:custGeom>
              <a:rect b="b" l="l" r="r" t="t"/>
              <a:pathLst>
                <a:path extrusionOk="0" h="1126" w="1677">
                  <a:moveTo>
                    <a:pt x="1" y="0"/>
                  </a:moveTo>
                  <a:cubicBezTo>
                    <a:pt x="301" y="233"/>
                    <a:pt x="609" y="456"/>
                    <a:pt x="928" y="665"/>
                  </a:cubicBezTo>
                  <a:cubicBezTo>
                    <a:pt x="1167" y="823"/>
                    <a:pt x="1416" y="994"/>
                    <a:pt x="1677" y="1126"/>
                  </a:cubicBezTo>
                  <a:cubicBezTo>
                    <a:pt x="1416" y="994"/>
                    <a:pt x="1167" y="823"/>
                    <a:pt x="928" y="665"/>
                  </a:cubicBezTo>
                  <a:cubicBezTo>
                    <a:pt x="609" y="456"/>
                    <a:pt x="301" y="233"/>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9"/>
            <p:cNvSpPr/>
            <p:nvPr/>
          </p:nvSpPr>
          <p:spPr>
            <a:xfrm>
              <a:off x="5478517" y="4835741"/>
              <a:ext cx="292" cy="83"/>
            </a:xfrm>
            <a:custGeom>
              <a:rect b="b" l="l" r="r" t="t"/>
              <a:pathLst>
                <a:path extrusionOk="0" h="2" w="7">
                  <a:moveTo>
                    <a:pt x="7" y="0"/>
                  </a:moveTo>
                  <a:cubicBezTo>
                    <a:pt x="4" y="0"/>
                    <a:pt x="3" y="1"/>
                    <a:pt x="0" y="1"/>
                  </a:cubicBezTo>
                  <a:cubicBezTo>
                    <a:pt x="3" y="1"/>
                    <a:pt x="4" y="1"/>
                    <a:pt x="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9"/>
            <p:cNvSpPr/>
            <p:nvPr/>
          </p:nvSpPr>
          <p:spPr>
            <a:xfrm>
              <a:off x="5507844" y="4524361"/>
              <a:ext cx="8260" cy="7467"/>
            </a:xfrm>
            <a:custGeom>
              <a:rect b="b" l="l" r="r" t="t"/>
              <a:pathLst>
                <a:path extrusionOk="0" h="179" w="198">
                  <a:moveTo>
                    <a:pt x="197" y="179"/>
                  </a:moveTo>
                  <a:cubicBezTo>
                    <a:pt x="131" y="120"/>
                    <a:pt x="66" y="61"/>
                    <a:pt x="0" y="1"/>
                  </a:cubicBezTo>
                  <a:cubicBezTo>
                    <a:pt x="66" y="61"/>
                    <a:pt x="131" y="120"/>
                    <a:pt x="197" y="17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9"/>
            <p:cNvSpPr/>
            <p:nvPr/>
          </p:nvSpPr>
          <p:spPr>
            <a:xfrm>
              <a:off x="5444058" y="4785554"/>
              <a:ext cx="47516" cy="49435"/>
            </a:xfrm>
            <a:custGeom>
              <a:rect b="b" l="l" r="r" t="t"/>
              <a:pathLst>
                <a:path extrusionOk="0" h="1185" w="1139">
                  <a:moveTo>
                    <a:pt x="1138" y="0"/>
                  </a:moveTo>
                  <a:cubicBezTo>
                    <a:pt x="753" y="390"/>
                    <a:pt x="372" y="784"/>
                    <a:pt x="0" y="1184"/>
                  </a:cubicBezTo>
                  <a:lnTo>
                    <a:pt x="0" y="1184"/>
                  </a:lnTo>
                  <a:cubicBezTo>
                    <a:pt x="372" y="784"/>
                    <a:pt x="753" y="390"/>
                    <a:pt x="113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9"/>
            <p:cNvSpPr/>
            <p:nvPr/>
          </p:nvSpPr>
          <p:spPr>
            <a:xfrm>
              <a:off x="5604211" y="4785304"/>
              <a:ext cx="23529" cy="5173"/>
            </a:xfrm>
            <a:custGeom>
              <a:rect b="b" l="l" r="r" t="t"/>
              <a:pathLst>
                <a:path extrusionOk="0" h="124" w="564">
                  <a:moveTo>
                    <a:pt x="563" y="1"/>
                  </a:moveTo>
                  <a:cubicBezTo>
                    <a:pt x="428" y="29"/>
                    <a:pt x="291" y="58"/>
                    <a:pt x="156" y="88"/>
                  </a:cubicBezTo>
                  <a:cubicBezTo>
                    <a:pt x="104" y="99"/>
                    <a:pt x="53" y="112"/>
                    <a:pt x="1" y="124"/>
                  </a:cubicBezTo>
                  <a:cubicBezTo>
                    <a:pt x="53" y="112"/>
                    <a:pt x="104" y="99"/>
                    <a:pt x="156" y="88"/>
                  </a:cubicBezTo>
                  <a:cubicBezTo>
                    <a:pt x="291" y="58"/>
                    <a:pt x="428" y="29"/>
                    <a:pt x="56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9"/>
            <p:cNvSpPr/>
            <p:nvPr/>
          </p:nvSpPr>
          <p:spPr>
            <a:xfrm>
              <a:off x="5543429" y="4804077"/>
              <a:ext cx="7175" cy="2044"/>
            </a:xfrm>
            <a:custGeom>
              <a:rect b="b" l="l" r="r" t="t"/>
              <a:pathLst>
                <a:path extrusionOk="0" h="49" w="172">
                  <a:moveTo>
                    <a:pt x="172" y="1"/>
                  </a:moveTo>
                  <a:lnTo>
                    <a:pt x="172" y="1"/>
                  </a:lnTo>
                  <a:cubicBezTo>
                    <a:pt x="114" y="18"/>
                    <a:pt x="56" y="32"/>
                    <a:pt x="0" y="48"/>
                  </a:cubicBezTo>
                  <a:cubicBezTo>
                    <a:pt x="56" y="32"/>
                    <a:pt x="115" y="18"/>
                    <a:pt x="1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9"/>
            <p:cNvSpPr/>
            <p:nvPr/>
          </p:nvSpPr>
          <p:spPr>
            <a:xfrm>
              <a:off x="5642258" y="4608964"/>
              <a:ext cx="2795" cy="3671"/>
            </a:xfrm>
            <a:custGeom>
              <a:rect b="b" l="l" r="r" t="t"/>
              <a:pathLst>
                <a:path extrusionOk="0" h="88" w="67">
                  <a:moveTo>
                    <a:pt x="0" y="1"/>
                  </a:moveTo>
                  <a:cubicBezTo>
                    <a:pt x="22" y="30"/>
                    <a:pt x="45" y="58"/>
                    <a:pt x="67" y="88"/>
                  </a:cubicBezTo>
                  <a:cubicBezTo>
                    <a:pt x="45" y="58"/>
                    <a:pt x="22" y="30"/>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9"/>
            <p:cNvSpPr/>
            <p:nvPr/>
          </p:nvSpPr>
          <p:spPr>
            <a:xfrm>
              <a:off x="5525324" y="4539838"/>
              <a:ext cx="6675" cy="5632"/>
            </a:xfrm>
            <a:custGeom>
              <a:rect b="b" l="l" r="r" t="t"/>
              <a:pathLst>
                <a:path extrusionOk="0" h="135" w="160">
                  <a:moveTo>
                    <a:pt x="159" y="135"/>
                  </a:moveTo>
                  <a:cubicBezTo>
                    <a:pt x="106" y="90"/>
                    <a:pt x="53" y="45"/>
                    <a:pt x="1" y="1"/>
                  </a:cubicBezTo>
                  <a:cubicBezTo>
                    <a:pt x="53" y="45"/>
                    <a:pt x="106" y="90"/>
                    <a:pt x="159" y="13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9"/>
            <p:cNvSpPr/>
            <p:nvPr/>
          </p:nvSpPr>
          <p:spPr>
            <a:xfrm>
              <a:off x="5928607" y="4478389"/>
              <a:ext cx="386387" cy="187812"/>
            </a:xfrm>
            <a:custGeom>
              <a:rect b="b" l="l" r="r" t="t"/>
              <a:pathLst>
                <a:path extrusionOk="0" h="4502" w="9262">
                  <a:moveTo>
                    <a:pt x="4638" y="1"/>
                  </a:moveTo>
                  <a:cubicBezTo>
                    <a:pt x="3884" y="1"/>
                    <a:pt x="3130" y="82"/>
                    <a:pt x="2386" y="199"/>
                  </a:cubicBezTo>
                  <a:cubicBezTo>
                    <a:pt x="1587" y="326"/>
                    <a:pt x="789" y="488"/>
                    <a:pt x="0" y="684"/>
                  </a:cubicBezTo>
                  <a:cubicBezTo>
                    <a:pt x="304" y="608"/>
                    <a:pt x="609" y="538"/>
                    <a:pt x="916" y="474"/>
                  </a:cubicBezTo>
                  <a:lnTo>
                    <a:pt x="916" y="474"/>
                  </a:lnTo>
                  <a:cubicBezTo>
                    <a:pt x="753" y="699"/>
                    <a:pt x="614" y="942"/>
                    <a:pt x="509" y="1205"/>
                  </a:cubicBezTo>
                  <a:cubicBezTo>
                    <a:pt x="58" y="2348"/>
                    <a:pt x="592" y="3463"/>
                    <a:pt x="1459" y="4234"/>
                  </a:cubicBezTo>
                  <a:cubicBezTo>
                    <a:pt x="1556" y="4321"/>
                    <a:pt x="1657" y="4403"/>
                    <a:pt x="1759" y="4482"/>
                  </a:cubicBezTo>
                  <a:cubicBezTo>
                    <a:pt x="1436" y="4471"/>
                    <a:pt x="1114" y="4454"/>
                    <a:pt x="795" y="4436"/>
                  </a:cubicBezTo>
                  <a:lnTo>
                    <a:pt x="795" y="4436"/>
                  </a:lnTo>
                  <a:cubicBezTo>
                    <a:pt x="1431" y="4474"/>
                    <a:pt x="2080" y="4502"/>
                    <a:pt x="2730" y="4502"/>
                  </a:cubicBezTo>
                  <a:cubicBezTo>
                    <a:pt x="4574" y="4502"/>
                    <a:pt x="6432" y="4273"/>
                    <a:pt x="8059" y="3372"/>
                  </a:cubicBezTo>
                  <a:cubicBezTo>
                    <a:pt x="8475" y="3142"/>
                    <a:pt x="8895" y="2823"/>
                    <a:pt x="9059" y="2359"/>
                  </a:cubicBezTo>
                  <a:cubicBezTo>
                    <a:pt x="9261" y="1788"/>
                    <a:pt x="8930" y="1281"/>
                    <a:pt x="8471" y="965"/>
                  </a:cubicBezTo>
                  <a:cubicBezTo>
                    <a:pt x="7631" y="384"/>
                    <a:pt x="6527" y="135"/>
                    <a:pt x="5528" y="42"/>
                  </a:cubicBezTo>
                  <a:cubicBezTo>
                    <a:pt x="5231" y="13"/>
                    <a:pt x="4934" y="1"/>
                    <a:pt x="46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9"/>
            <p:cNvSpPr/>
            <p:nvPr/>
          </p:nvSpPr>
          <p:spPr>
            <a:xfrm>
              <a:off x="5243856" y="5067982"/>
              <a:ext cx="3421" cy="10263"/>
            </a:xfrm>
            <a:custGeom>
              <a:rect b="b" l="l" r="r" t="t"/>
              <a:pathLst>
                <a:path extrusionOk="0" h="246" w="82">
                  <a:moveTo>
                    <a:pt x="1" y="0"/>
                  </a:moveTo>
                  <a:cubicBezTo>
                    <a:pt x="27" y="82"/>
                    <a:pt x="54" y="164"/>
                    <a:pt x="81" y="246"/>
                  </a:cubicBezTo>
                  <a:cubicBezTo>
                    <a:pt x="54" y="164"/>
                    <a:pt x="27" y="82"/>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9"/>
            <p:cNvSpPr/>
            <p:nvPr/>
          </p:nvSpPr>
          <p:spPr>
            <a:xfrm>
              <a:off x="5251740" y="5093096"/>
              <a:ext cx="2503" cy="8260"/>
            </a:xfrm>
            <a:custGeom>
              <a:rect b="b" l="l" r="r" t="t"/>
              <a:pathLst>
                <a:path extrusionOk="0" h="198" w="60">
                  <a:moveTo>
                    <a:pt x="1" y="1"/>
                  </a:moveTo>
                  <a:cubicBezTo>
                    <a:pt x="21" y="66"/>
                    <a:pt x="40" y="132"/>
                    <a:pt x="60" y="197"/>
                  </a:cubicBezTo>
                  <a:cubicBezTo>
                    <a:pt x="40" y="132"/>
                    <a:pt x="21" y="6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9"/>
            <p:cNvSpPr/>
            <p:nvPr/>
          </p:nvSpPr>
          <p:spPr>
            <a:xfrm>
              <a:off x="5201471" y="4965983"/>
              <a:ext cx="8343" cy="17104"/>
            </a:xfrm>
            <a:custGeom>
              <a:rect b="b" l="l" r="r" t="t"/>
              <a:pathLst>
                <a:path extrusionOk="0" h="410" w="200">
                  <a:moveTo>
                    <a:pt x="0" y="1"/>
                  </a:moveTo>
                  <a:cubicBezTo>
                    <a:pt x="68" y="136"/>
                    <a:pt x="134" y="273"/>
                    <a:pt x="199" y="410"/>
                  </a:cubicBezTo>
                  <a:cubicBezTo>
                    <a:pt x="134" y="273"/>
                    <a:pt x="68" y="136"/>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9"/>
            <p:cNvSpPr/>
            <p:nvPr/>
          </p:nvSpPr>
          <p:spPr>
            <a:xfrm>
              <a:off x="5220869" y="5007700"/>
              <a:ext cx="12682" cy="31246"/>
            </a:xfrm>
            <a:custGeom>
              <a:rect b="b" l="l" r="r" t="t"/>
              <a:pathLst>
                <a:path extrusionOk="0" h="749" w="304">
                  <a:moveTo>
                    <a:pt x="0" y="0"/>
                  </a:moveTo>
                  <a:cubicBezTo>
                    <a:pt x="107" y="247"/>
                    <a:pt x="208" y="498"/>
                    <a:pt x="303" y="748"/>
                  </a:cubicBezTo>
                  <a:cubicBezTo>
                    <a:pt x="208" y="498"/>
                    <a:pt x="107" y="247"/>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9"/>
            <p:cNvSpPr/>
            <p:nvPr/>
          </p:nvSpPr>
          <p:spPr>
            <a:xfrm>
              <a:off x="5211566" y="4987050"/>
              <a:ext cx="7509" cy="16520"/>
            </a:xfrm>
            <a:custGeom>
              <a:rect b="b" l="l" r="r" t="t"/>
              <a:pathLst>
                <a:path extrusionOk="0" h="396" w="180">
                  <a:moveTo>
                    <a:pt x="1" y="1"/>
                  </a:moveTo>
                  <a:cubicBezTo>
                    <a:pt x="62" y="131"/>
                    <a:pt x="122" y="263"/>
                    <a:pt x="180" y="396"/>
                  </a:cubicBezTo>
                  <a:cubicBezTo>
                    <a:pt x="122" y="263"/>
                    <a:pt x="62" y="13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9"/>
            <p:cNvSpPr/>
            <p:nvPr/>
          </p:nvSpPr>
          <p:spPr>
            <a:xfrm>
              <a:off x="4955921" y="4750136"/>
              <a:ext cx="245549" cy="246926"/>
            </a:xfrm>
            <a:custGeom>
              <a:rect b="b" l="l" r="r" t="t"/>
              <a:pathLst>
                <a:path extrusionOk="0" h="5919" w="5886">
                  <a:moveTo>
                    <a:pt x="1269" y="0"/>
                  </a:moveTo>
                  <a:cubicBezTo>
                    <a:pt x="880" y="0"/>
                    <a:pt x="501" y="146"/>
                    <a:pt x="250" y="483"/>
                  </a:cubicBezTo>
                  <a:cubicBezTo>
                    <a:pt x="1" y="818"/>
                    <a:pt x="15" y="1231"/>
                    <a:pt x="90" y="1624"/>
                  </a:cubicBezTo>
                  <a:cubicBezTo>
                    <a:pt x="169" y="2032"/>
                    <a:pt x="305" y="2426"/>
                    <a:pt x="469" y="2807"/>
                  </a:cubicBezTo>
                  <a:cubicBezTo>
                    <a:pt x="843" y="3686"/>
                    <a:pt x="1410" y="4459"/>
                    <a:pt x="2058" y="5159"/>
                  </a:cubicBezTo>
                  <a:cubicBezTo>
                    <a:pt x="1897" y="4984"/>
                    <a:pt x="1739" y="4805"/>
                    <a:pt x="1590" y="4621"/>
                  </a:cubicBezTo>
                  <a:lnTo>
                    <a:pt x="1590" y="4621"/>
                  </a:lnTo>
                  <a:cubicBezTo>
                    <a:pt x="1938" y="4921"/>
                    <a:pt x="2306" y="5195"/>
                    <a:pt x="2700" y="5421"/>
                  </a:cubicBezTo>
                  <a:lnTo>
                    <a:pt x="2700" y="5423"/>
                  </a:lnTo>
                  <a:cubicBezTo>
                    <a:pt x="3191" y="5707"/>
                    <a:pt x="3763" y="5919"/>
                    <a:pt x="4325" y="5919"/>
                  </a:cubicBezTo>
                  <a:cubicBezTo>
                    <a:pt x="4689" y="5919"/>
                    <a:pt x="5049" y="5830"/>
                    <a:pt x="5380" y="5614"/>
                  </a:cubicBezTo>
                  <a:cubicBezTo>
                    <a:pt x="5564" y="5494"/>
                    <a:pt x="5735" y="5345"/>
                    <a:pt x="5886" y="5175"/>
                  </a:cubicBezTo>
                  <a:cubicBezTo>
                    <a:pt x="5717" y="4838"/>
                    <a:pt x="5541" y="4508"/>
                    <a:pt x="5352" y="4184"/>
                  </a:cubicBezTo>
                  <a:cubicBezTo>
                    <a:pt x="4917" y="3439"/>
                    <a:pt x="4428" y="2729"/>
                    <a:pt x="3896" y="2051"/>
                  </a:cubicBezTo>
                  <a:cubicBezTo>
                    <a:pt x="3636" y="1720"/>
                    <a:pt x="3365" y="1398"/>
                    <a:pt x="3082" y="1087"/>
                  </a:cubicBezTo>
                  <a:cubicBezTo>
                    <a:pt x="2813" y="791"/>
                    <a:pt x="2539" y="496"/>
                    <a:pt x="2201" y="279"/>
                  </a:cubicBezTo>
                  <a:cubicBezTo>
                    <a:pt x="1928" y="102"/>
                    <a:pt x="1595" y="0"/>
                    <a:pt x="12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9"/>
            <p:cNvSpPr/>
            <p:nvPr/>
          </p:nvSpPr>
          <p:spPr>
            <a:xfrm>
              <a:off x="5693237" y="4576174"/>
              <a:ext cx="44095" cy="25698"/>
            </a:xfrm>
            <a:custGeom>
              <a:rect b="b" l="l" r="r" t="t"/>
              <a:pathLst>
                <a:path extrusionOk="0" h="616" w="1057">
                  <a:moveTo>
                    <a:pt x="1057" y="0"/>
                  </a:moveTo>
                  <a:cubicBezTo>
                    <a:pt x="699" y="186"/>
                    <a:pt x="342" y="390"/>
                    <a:pt x="1" y="615"/>
                  </a:cubicBezTo>
                  <a:lnTo>
                    <a:pt x="1" y="615"/>
                  </a:lnTo>
                  <a:cubicBezTo>
                    <a:pt x="342" y="390"/>
                    <a:pt x="699" y="186"/>
                    <a:pt x="1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9"/>
            <p:cNvSpPr/>
            <p:nvPr/>
          </p:nvSpPr>
          <p:spPr>
            <a:xfrm>
              <a:off x="5235470" y="5044120"/>
              <a:ext cx="4213" cy="11723"/>
            </a:xfrm>
            <a:custGeom>
              <a:rect b="b" l="l" r="r" t="t"/>
              <a:pathLst>
                <a:path extrusionOk="0" h="281" w="101">
                  <a:moveTo>
                    <a:pt x="1" y="1"/>
                  </a:moveTo>
                  <a:cubicBezTo>
                    <a:pt x="35" y="94"/>
                    <a:pt x="67" y="187"/>
                    <a:pt x="100" y="281"/>
                  </a:cubicBezTo>
                  <a:cubicBezTo>
                    <a:pt x="67" y="187"/>
                    <a:pt x="35" y="94"/>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9"/>
            <p:cNvSpPr/>
            <p:nvPr/>
          </p:nvSpPr>
          <p:spPr>
            <a:xfrm>
              <a:off x="5888266" y="4507257"/>
              <a:ext cx="38714" cy="10388"/>
            </a:xfrm>
            <a:custGeom>
              <a:rect b="b" l="l" r="r" t="t"/>
              <a:pathLst>
                <a:path extrusionOk="0" h="249" w="928">
                  <a:moveTo>
                    <a:pt x="927" y="0"/>
                  </a:moveTo>
                  <a:cubicBezTo>
                    <a:pt x="617" y="77"/>
                    <a:pt x="307" y="160"/>
                    <a:pt x="0" y="249"/>
                  </a:cubicBezTo>
                  <a:cubicBezTo>
                    <a:pt x="307" y="160"/>
                    <a:pt x="617" y="78"/>
                    <a:pt x="92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9"/>
            <p:cNvSpPr/>
            <p:nvPr/>
          </p:nvSpPr>
          <p:spPr>
            <a:xfrm>
              <a:off x="5473719" y="4806705"/>
              <a:ext cx="28994" cy="29327"/>
            </a:xfrm>
            <a:custGeom>
              <a:rect b="b" l="l" r="r" t="t"/>
              <a:pathLst>
                <a:path extrusionOk="0" h="703" w="695">
                  <a:moveTo>
                    <a:pt x="0" y="703"/>
                  </a:moveTo>
                  <a:cubicBezTo>
                    <a:pt x="229" y="466"/>
                    <a:pt x="462" y="233"/>
                    <a:pt x="694" y="1"/>
                  </a:cubicBezTo>
                  <a:cubicBezTo>
                    <a:pt x="462" y="233"/>
                    <a:pt x="229" y="466"/>
                    <a:pt x="0" y="70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9"/>
            <p:cNvSpPr/>
            <p:nvPr/>
          </p:nvSpPr>
          <p:spPr>
            <a:xfrm>
              <a:off x="5666913" y="4569124"/>
              <a:ext cx="19941" cy="27742"/>
            </a:xfrm>
            <a:custGeom>
              <a:rect b="b" l="l" r="r" t="t"/>
              <a:pathLst>
                <a:path extrusionOk="0" h="665" w="478">
                  <a:moveTo>
                    <a:pt x="477" y="1"/>
                  </a:moveTo>
                  <a:cubicBezTo>
                    <a:pt x="324" y="226"/>
                    <a:pt x="164" y="447"/>
                    <a:pt x="0" y="664"/>
                  </a:cubicBezTo>
                  <a:lnTo>
                    <a:pt x="0" y="664"/>
                  </a:lnTo>
                  <a:cubicBezTo>
                    <a:pt x="164" y="447"/>
                    <a:pt x="324" y="226"/>
                    <a:pt x="4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9"/>
            <p:cNvSpPr/>
            <p:nvPr/>
          </p:nvSpPr>
          <p:spPr>
            <a:xfrm>
              <a:off x="5739835" y="4373094"/>
              <a:ext cx="29661" cy="98161"/>
            </a:xfrm>
            <a:custGeom>
              <a:rect b="b" l="l" r="r" t="t"/>
              <a:pathLst>
                <a:path extrusionOk="0" h="2353" w="711">
                  <a:moveTo>
                    <a:pt x="711" y="1"/>
                  </a:moveTo>
                  <a:cubicBezTo>
                    <a:pt x="670" y="199"/>
                    <a:pt x="625" y="396"/>
                    <a:pt x="577" y="591"/>
                  </a:cubicBezTo>
                  <a:cubicBezTo>
                    <a:pt x="426" y="1194"/>
                    <a:pt x="234" y="1782"/>
                    <a:pt x="0" y="2352"/>
                  </a:cubicBezTo>
                  <a:cubicBezTo>
                    <a:pt x="234" y="1782"/>
                    <a:pt x="426" y="1194"/>
                    <a:pt x="577" y="591"/>
                  </a:cubicBezTo>
                  <a:cubicBezTo>
                    <a:pt x="625" y="396"/>
                    <a:pt x="670" y="199"/>
                    <a:pt x="7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9"/>
            <p:cNvSpPr/>
            <p:nvPr/>
          </p:nvSpPr>
          <p:spPr>
            <a:xfrm>
              <a:off x="5768370" y="4282733"/>
              <a:ext cx="7718" cy="10471"/>
            </a:xfrm>
            <a:custGeom>
              <a:rect b="b" l="l" r="r" t="t"/>
              <a:pathLst>
                <a:path extrusionOk="0" h="251" w="185">
                  <a:moveTo>
                    <a:pt x="0" y="0"/>
                  </a:moveTo>
                  <a:cubicBezTo>
                    <a:pt x="46" y="92"/>
                    <a:pt x="112" y="179"/>
                    <a:pt x="184" y="250"/>
                  </a:cubicBezTo>
                  <a:cubicBezTo>
                    <a:pt x="112" y="177"/>
                    <a:pt x="46" y="92"/>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9"/>
            <p:cNvSpPr/>
            <p:nvPr/>
          </p:nvSpPr>
          <p:spPr>
            <a:xfrm>
              <a:off x="5579139" y="4429120"/>
              <a:ext cx="29035" cy="56360"/>
            </a:xfrm>
            <a:custGeom>
              <a:rect b="b" l="l" r="r" t="t"/>
              <a:pathLst>
                <a:path extrusionOk="0" h="1351" w="696">
                  <a:moveTo>
                    <a:pt x="1" y="0"/>
                  </a:moveTo>
                  <a:cubicBezTo>
                    <a:pt x="98" y="176"/>
                    <a:pt x="193" y="353"/>
                    <a:pt x="285" y="531"/>
                  </a:cubicBezTo>
                  <a:lnTo>
                    <a:pt x="285" y="531"/>
                  </a:lnTo>
                  <a:cubicBezTo>
                    <a:pt x="193" y="353"/>
                    <a:pt x="98" y="176"/>
                    <a:pt x="1" y="0"/>
                  </a:cubicBezTo>
                  <a:close/>
                  <a:moveTo>
                    <a:pt x="285" y="531"/>
                  </a:moveTo>
                  <a:lnTo>
                    <a:pt x="285" y="531"/>
                  </a:lnTo>
                  <a:cubicBezTo>
                    <a:pt x="426" y="802"/>
                    <a:pt x="562" y="1076"/>
                    <a:pt x="695" y="1351"/>
                  </a:cubicBezTo>
                  <a:cubicBezTo>
                    <a:pt x="563" y="1075"/>
                    <a:pt x="426" y="802"/>
                    <a:pt x="285" y="53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9"/>
            <p:cNvSpPr/>
            <p:nvPr/>
          </p:nvSpPr>
          <p:spPr>
            <a:xfrm>
              <a:off x="5683934" y="4639752"/>
              <a:ext cx="232909" cy="20859"/>
            </a:xfrm>
            <a:custGeom>
              <a:rect b="b" l="l" r="r" t="t"/>
              <a:pathLst>
                <a:path extrusionOk="0" h="500" w="5583">
                  <a:moveTo>
                    <a:pt x="242" y="25"/>
                  </a:moveTo>
                  <a:cubicBezTo>
                    <a:pt x="161" y="16"/>
                    <a:pt x="81" y="10"/>
                    <a:pt x="0" y="1"/>
                  </a:cubicBezTo>
                  <a:cubicBezTo>
                    <a:pt x="81" y="10"/>
                    <a:pt x="161" y="16"/>
                    <a:pt x="242" y="25"/>
                  </a:cubicBezTo>
                  <a:cubicBezTo>
                    <a:pt x="945" y="102"/>
                    <a:pt x="1650" y="173"/>
                    <a:pt x="2354" y="238"/>
                  </a:cubicBezTo>
                  <a:cubicBezTo>
                    <a:pt x="3429" y="338"/>
                    <a:pt x="4506" y="426"/>
                    <a:pt x="5583" y="499"/>
                  </a:cubicBezTo>
                  <a:cubicBezTo>
                    <a:pt x="4506" y="426"/>
                    <a:pt x="3429" y="338"/>
                    <a:pt x="2354" y="238"/>
                  </a:cubicBezTo>
                  <a:cubicBezTo>
                    <a:pt x="1650" y="173"/>
                    <a:pt x="945" y="102"/>
                    <a:pt x="242" y="2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9"/>
            <p:cNvSpPr/>
            <p:nvPr/>
          </p:nvSpPr>
          <p:spPr>
            <a:xfrm>
              <a:off x="5053290" y="4977455"/>
              <a:ext cx="8302" cy="8302"/>
            </a:xfrm>
            <a:custGeom>
              <a:rect b="b" l="l" r="r" t="t"/>
              <a:pathLst>
                <a:path extrusionOk="0" h="199" w="199">
                  <a:moveTo>
                    <a:pt x="198" y="199"/>
                  </a:moveTo>
                  <a:cubicBezTo>
                    <a:pt x="132" y="133"/>
                    <a:pt x="65" y="67"/>
                    <a:pt x="0" y="0"/>
                  </a:cubicBezTo>
                  <a:cubicBezTo>
                    <a:pt x="65" y="67"/>
                    <a:pt x="132" y="133"/>
                    <a:pt x="198" y="199"/>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9"/>
            <p:cNvSpPr/>
            <p:nvPr/>
          </p:nvSpPr>
          <p:spPr>
            <a:xfrm>
              <a:off x="5041734" y="4965399"/>
              <a:ext cx="9804" cy="10263"/>
            </a:xfrm>
            <a:custGeom>
              <a:rect b="b" l="l" r="r" t="t"/>
              <a:pathLst>
                <a:path extrusionOk="0" h="246" w="235">
                  <a:moveTo>
                    <a:pt x="235" y="246"/>
                  </a:moveTo>
                  <a:cubicBezTo>
                    <a:pt x="156" y="165"/>
                    <a:pt x="78" y="84"/>
                    <a:pt x="1" y="1"/>
                  </a:cubicBezTo>
                  <a:cubicBezTo>
                    <a:pt x="78" y="84"/>
                    <a:pt x="156" y="165"/>
                    <a:pt x="235" y="24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9"/>
            <p:cNvSpPr/>
            <p:nvPr/>
          </p:nvSpPr>
          <p:spPr>
            <a:xfrm>
              <a:off x="5775629" y="4768784"/>
              <a:ext cx="5715" cy="83"/>
            </a:xfrm>
            <a:custGeom>
              <a:rect b="b" l="l" r="r" t="t"/>
              <a:pathLst>
                <a:path extrusionOk="0" h="2" w="137">
                  <a:moveTo>
                    <a:pt x="0" y="2"/>
                  </a:moveTo>
                  <a:cubicBezTo>
                    <a:pt x="45" y="2"/>
                    <a:pt x="91" y="1"/>
                    <a:pt x="137" y="1"/>
                  </a:cubicBezTo>
                  <a:cubicBezTo>
                    <a:pt x="91" y="1"/>
                    <a:pt x="45" y="2"/>
                    <a:pt x="0" y="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9"/>
            <p:cNvSpPr/>
            <p:nvPr/>
          </p:nvSpPr>
          <p:spPr>
            <a:xfrm>
              <a:off x="5274518" y="5007366"/>
              <a:ext cx="470782" cy="158735"/>
            </a:xfrm>
            <a:custGeom>
              <a:rect b="b" l="l" r="r" t="t"/>
              <a:pathLst>
                <a:path extrusionOk="0" h="3805" w="11285">
                  <a:moveTo>
                    <a:pt x="4242" y="697"/>
                  </a:moveTo>
                  <a:cubicBezTo>
                    <a:pt x="4233" y="699"/>
                    <a:pt x="4225" y="702"/>
                    <a:pt x="4216" y="705"/>
                  </a:cubicBezTo>
                  <a:cubicBezTo>
                    <a:pt x="4225" y="702"/>
                    <a:pt x="4233" y="700"/>
                    <a:pt x="4242" y="697"/>
                  </a:cubicBezTo>
                  <a:close/>
                  <a:moveTo>
                    <a:pt x="8041" y="0"/>
                  </a:moveTo>
                  <a:cubicBezTo>
                    <a:pt x="7571" y="0"/>
                    <a:pt x="7101" y="49"/>
                    <a:pt x="6637" y="121"/>
                  </a:cubicBezTo>
                  <a:cubicBezTo>
                    <a:pt x="5826" y="245"/>
                    <a:pt x="5020" y="440"/>
                    <a:pt x="4242" y="697"/>
                  </a:cubicBezTo>
                  <a:lnTo>
                    <a:pt x="4242" y="697"/>
                  </a:lnTo>
                  <a:cubicBezTo>
                    <a:pt x="4254" y="693"/>
                    <a:pt x="4267" y="689"/>
                    <a:pt x="4280" y="685"/>
                  </a:cubicBezTo>
                  <a:lnTo>
                    <a:pt x="4280" y="685"/>
                  </a:lnTo>
                  <a:cubicBezTo>
                    <a:pt x="4123" y="1015"/>
                    <a:pt x="4050" y="1378"/>
                    <a:pt x="4109" y="1751"/>
                  </a:cubicBezTo>
                  <a:cubicBezTo>
                    <a:pt x="4202" y="2343"/>
                    <a:pt x="4600" y="2848"/>
                    <a:pt x="5056" y="3215"/>
                  </a:cubicBezTo>
                  <a:cubicBezTo>
                    <a:pt x="5174" y="3310"/>
                    <a:pt x="5301" y="3401"/>
                    <a:pt x="5434" y="3485"/>
                  </a:cubicBezTo>
                  <a:lnTo>
                    <a:pt x="1" y="3805"/>
                  </a:lnTo>
                  <a:cubicBezTo>
                    <a:pt x="1857" y="3696"/>
                    <a:pt x="3714" y="3586"/>
                    <a:pt x="5570" y="3477"/>
                  </a:cubicBezTo>
                  <a:cubicBezTo>
                    <a:pt x="6455" y="3425"/>
                    <a:pt x="7341" y="3387"/>
                    <a:pt x="8226" y="3320"/>
                  </a:cubicBezTo>
                  <a:cubicBezTo>
                    <a:pt x="8883" y="3270"/>
                    <a:pt x="9589" y="3178"/>
                    <a:pt x="10159" y="2821"/>
                  </a:cubicBezTo>
                  <a:cubicBezTo>
                    <a:pt x="10735" y="2463"/>
                    <a:pt x="11285" y="1678"/>
                    <a:pt x="10889" y="1001"/>
                  </a:cubicBezTo>
                  <a:cubicBezTo>
                    <a:pt x="10689" y="655"/>
                    <a:pt x="10297" y="475"/>
                    <a:pt x="9943" y="332"/>
                  </a:cubicBezTo>
                  <a:cubicBezTo>
                    <a:pt x="9597" y="193"/>
                    <a:pt x="9235" y="108"/>
                    <a:pt x="8865" y="56"/>
                  </a:cubicBezTo>
                  <a:cubicBezTo>
                    <a:pt x="8592" y="17"/>
                    <a:pt x="8317" y="0"/>
                    <a:pt x="80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9"/>
            <p:cNvSpPr/>
            <p:nvPr/>
          </p:nvSpPr>
          <p:spPr>
            <a:xfrm>
              <a:off x="5465209" y="4867738"/>
              <a:ext cx="18314" cy="375"/>
            </a:xfrm>
            <a:custGeom>
              <a:rect b="b" l="l" r="r" t="t"/>
              <a:pathLst>
                <a:path extrusionOk="0" h="9" w="439">
                  <a:moveTo>
                    <a:pt x="1" y="0"/>
                  </a:moveTo>
                  <a:lnTo>
                    <a:pt x="1" y="0"/>
                  </a:lnTo>
                  <a:cubicBezTo>
                    <a:pt x="65" y="7"/>
                    <a:pt x="130" y="8"/>
                    <a:pt x="196" y="8"/>
                  </a:cubicBezTo>
                  <a:cubicBezTo>
                    <a:pt x="250" y="8"/>
                    <a:pt x="305" y="7"/>
                    <a:pt x="359" y="7"/>
                  </a:cubicBezTo>
                  <a:cubicBezTo>
                    <a:pt x="386" y="7"/>
                    <a:pt x="412" y="7"/>
                    <a:pt x="438" y="8"/>
                  </a:cubicBezTo>
                  <a:cubicBezTo>
                    <a:pt x="408" y="7"/>
                    <a:pt x="377" y="7"/>
                    <a:pt x="347" y="7"/>
                  </a:cubicBezTo>
                  <a:cubicBezTo>
                    <a:pt x="300" y="7"/>
                    <a:pt x="252" y="8"/>
                    <a:pt x="205" y="8"/>
                  </a:cubicBezTo>
                  <a:cubicBezTo>
                    <a:pt x="136" y="8"/>
                    <a:pt x="68" y="6"/>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9"/>
            <p:cNvSpPr/>
            <p:nvPr/>
          </p:nvSpPr>
          <p:spPr>
            <a:xfrm>
              <a:off x="5126296" y="5043661"/>
              <a:ext cx="39757" cy="33958"/>
            </a:xfrm>
            <a:custGeom>
              <a:rect b="b" l="l" r="r" t="t"/>
              <a:pathLst>
                <a:path extrusionOk="0" h="814" w="953">
                  <a:moveTo>
                    <a:pt x="953" y="813"/>
                  </a:moveTo>
                  <a:cubicBezTo>
                    <a:pt x="638" y="539"/>
                    <a:pt x="319" y="270"/>
                    <a:pt x="0" y="0"/>
                  </a:cubicBezTo>
                  <a:cubicBezTo>
                    <a:pt x="319" y="270"/>
                    <a:pt x="638" y="539"/>
                    <a:pt x="953" y="81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9"/>
            <p:cNvSpPr/>
            <p:nvPr/>
          </p:nvSpPr>
          <p:spPr>
            <a:xfrm>
              <a:off x="5808669" y="4307555"/>
              <a:ext cx="12974" cy="1377"/>
            </a:xfrm>
            <a:custGeom>
              <a:rect b="b" l="l" r="r" t="t"/>
              <a:pathLst>
                <a:path extrusionOk="0" h="33" w="311">
                  <a:moveTo>
                    <a:pt x="310" y="27"/>
                  </a:moveTo>
                  <a:cubicBezTo>
                    <a:pt x="208" y="32"/>
                    <a:pt x="103" y="22"/>
                    <a:pt x="1" y="0"/>
                  </a:cubicBezTo>
                  <a:cubicBezTo>
                    <a:pt x="103" y="22"/>
                    <a:pt x="208" y="32"/>
                    <a:pt x="310" y="2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9"/>
            <p:cNvSpPr/>
            <p:nvPr/>
          </p:nvSpPr>
          <p:spPr>
            <a:xfrm>
              <a:off x="5260543" y="4975870"/>
              <a:ext cx="73172" cy="149098"/>
            </a:xfrm>
            <a:custGeom>
              <a:rect b="b" l="l" r="r" t="t"/>
              <a:pathLst>
                <a:path extrusionOk="0" h="3574" w="1754">
                  <a:moveTo>
                    <a:pt x="1754" y="0"/>
                  </a:moveTo>
                  <a:lnTo>
                    <a:pt x="1754" y="0"/>
                  </a:lnTo>
                  <a:cubicBezTo>
                    <a:pt x="1045" y="1130"/>
                    <a:pt x="461" y="2330"/>
                    <a:pt x="1" y="3574"/>
                  </a:cubicBezTo>
                  <a:cubicBezTo>
                    <a:pt x="461" y="2330"/>
                    <a:pt x="1047" y="1130"/>
                    <a:pt x="175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9"/>
            <p:cNvSpPr/>
            <p:nvPr/>
          </p:nvSpPr>
          <p:spPr>
            <a:xfrm>
              <a:off x="5185451" y="5095015"/>
              <a:ext cx="50144" cy="60699"/>
            </a:xfrm>
            <a:custGeom>
              <a:rect b="b" l="l" r="r" t="t"/>
              <a:pathLst>
                <a:path extrusionOk="0" h="1455" w="1202">
                  <a:moveTo>
                    <a:pt x="0" y="1"/>
                  </a:moveTo>
                  <a:cubicBezTo>
                    <a:pt x="393" y="362"/>
                    <a:pt x="755" y="752"/>
                    <a:pt x="1126" y="1135"/>
                  </a:cubicBezTo>
                  <a:cubicBezTo>
                    <a:pt x="755" y="752"/>
                    <a:pt x="394" y="362"/>
                    <a:pt x="0" y="1"/>
                  </a:cubicBezTo>
                  <a:close/>
                  <a:moveTo>
                    <a:pt x="1126" y="1135"/>
                  </a:moveTo>
                  <a:cubicBezTo>
                    <a:pt x="1151" y="1242"/>
                    <a:pt x="1177" y="1348"/>
                    <a:pt x="1201" y="1454"/>
                  </a:cubicBezTo>
                  <a:cubicBezTo>
                    <a:pt x="1178" y="1348"/>
                    <a:pt x="1151" y="1242"/>
                    <a:pt x="1126" y="113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9"/>
            <p:cNvSpPr/>
            <p:nvPr/>
          </p:nvSpPr>
          <p:spPr>
            <a:xfrm>
              <a:off x="5085329" y="5008117"/>
              <a:ext cx="7843" cy="6925"/>
            </a:xfrm>
            <a:custGeom>
              <a:rect b="b" l="l" r="r" t="t"/>
              <a:pathLst>
                <a:path extrusionOk="0" h="166" w="188">
                  <a:moveTo>
                    <a:pt x="187" y="166"/>
                  </a:moveTo>
                  <a:cubicBezTo>
                    <a:pt x="124" y="111"/>
                    <a:pt x="63" y="56"/>
                    <a:pt x="0" y="1"/>
                  </a:cubicBezTo>
                  <a:cubicBezTo>
                    <a:pt x="63" y="56"/>
                    <a:pt x="124" y="111"/>
                    <a:pt x="187" y="16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9"/>
            <p:cNvSpPr/>
            <p:nvPr/>
          </p:nvSpPr>
          <p:spPr>
            <a:xfrm>
              <a:off x="5095925" y="5017545"/>
              <a:ext cx="10513" cy="9178"/>
            </a:xfrm>
            <a:custGeom>
              <a:rect b="b" l="l" r="r" t="t"/>
              <a:pathLst>
                <a:path extrusionOk="0" h="220" w="252">
                  <a:moveTo>
                    <a:pt x="252" y="220"/>
                  </a:moveTo>
                  <a:cubicBezTo>
                    <a:pt x="168" y="147"/>
                    <a:pt x="84" y="74"/>
                    <a:pt x="1" y="1"/>
                  </a:cubicBezTo>
                  <a:cubicBezTo>
                    <a:pt x="84" y="74"/>
                    <a:pt x="168" y="147"/>
                    <a:pt x="252" y="22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9"/>
            <p:cNvSpPr/>
            <p:nvPr/>
          </p:nvSpPr>
          <p:spPr>
            <a:xfrm>
              <a:off x="5606965" y="4667869"/>
              <a:ext cx="32289" cy="34834"/>
            </a:xfrm>
            <a:custGeom>
              <a:rect b="b" l="l" r="r" t="t"/>
              <a:pathLst>
                <a:path extrusionOk="0" h="835" w="774">
                  <a:moveTo>
                    <a:pt x="774" y="0"/>
                  </a:moveTo>
                  <a:cubicBezTo>
                    <a:pt x="521" y="283"/>
                    <a:pt x="262" y="560"/>
                    <a:pt x="0" y="834"/>
                  </a:cubicBezTo>
                  <a:cubicBezTo>
                    <a:pt x="262" y="561"/>
                    <a:pt x="521" y="283"/>
                    <a:pt x="77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9"/>
            <p:cNvSpPr/>
            <p:nvPr/>
          </p:nvSpPr>
          <p:spPr>
            <a:xfrm>
              <a:off x="5074775" y="4998355"/>
              <a:ext cx="7509" cy="6925"/>
            </a:xfrm>
            <a:custGeom>
              <a:rect b="b" l="l" r="r" t="t"/>
              <a:pathLst>
                <a:path extrusionOk="0" h="166" w="180">
                  <a:moveTo>
                    <a:pt x="179" y="166"/>
                  </a:moveTo>
                  <a:cubicBezTo>
                    <a:pt x="119" y="111"/>
                    <a:pt x="59" y="56"/>
                    <a:pt x="0" y="1"/>
                  </a:cubicBezTo>
                  <a:cubicBezTo>
                    <a:pt x="59" y="56"/>
                    <a:pt x="119" y="111"/>
                    <a:pt x="179" y="16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9"/>
            <p:cNvSpPr/>
            <p:nvPr/>
          </p:nvSpPr>
          <p:spPr>
            <a:xfrm>
              <a:off x="5627698" y="4776251"/>
              <a:ext cx="51354" cy="9094"/>
            </a:xfrm>
            <a:custGeom>
              <a:rect b="b" l="l" r="r" t="t"/>
              <a:pathLst>
                <a:path extrusionOk="0" h="218" w="1231">
                  <a:moveTo>
                    <a:pt x="0" y="218"/>
                  </a:moveTo>
                  <a:cubicBezTo>
                    <a:pt x="408" y="135"/>
                    <a:pt x="819" y="61"/>
                    <a:pt x="1230" y="1"/>
                  </a:cubicBezTo>
                  <a:cubicBezTo>
                    <a:pt x="819" y="61"/>
                    <a:pt x="408" y="135"/>
                    <a:pt x="0" y="2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9"/>
            <p:cNvSpPr/>
            <p:nvPr/>
          </p:nvSpPr>
          <p:spPr>
            <a:xfrm>
              <a:off x="5217240" y="4502167"/>
              <a:ext cx="174296" cy="213010"/>
            </a:xfrm>
            <a:custGeom>
              <a:rect b="b" l="l" r="r" t="t"/>
              <a:pathLst>
                <a:path extrusionOk="0" h="5106" w="4178">
                  <a:moveTo>
                    <a:pt x="812" y="0"/>
                  </a:moveTo>
                  <a:cubicBezTo>
                    <a:pt x="760" y="0"/>
                    <a:pt x="706" y="7"/>
                    <a:pt x="650" y="21"/>
                  </a:cubicBezTo>
                  <a:cubicBezTo>
                    <a:pt x="0" y="192"/>
                    <a:pt x="20" y="1037"/>
                    <a:pt x="200" y="1534"/>
                  </a:cubicBezTo>
                  <a:cubicBezTo>
                    <a:pt x="436" y="2182"/>
                    <a:pt x="861" y="2736"/>
                    <a:pt x="1252" y="3297"/>
                  </a:cubicBezTo>
                  <a:cubicBezTo>
                    <a:pt x="1672" y="3901"/>
                    <a:pt x="2096" y="4502"/>
                    <a:pt x="2517" y="5105"/>
                  </a:cubicBezTo>
                  <a:cubicBezTo>
                    <a:pt x="2423" y="4971"/>
                    <a:pt x="2330" y="4838"/>
                    <a:pt x="2237" y="4704"/>
                  </a:cubicBezTo>
                  <a:lnTo>
                    <a:pt x="2237" y="4704"/>
                  </a:lnTo>
                  <a:cubicBezTo>
                    <a:pt x="2438" y="4771"/>
                    <a:pt x="2641" y="4810"/>
                    <a:pt x="2844" y="4810"/>
                  </a:cubicBezTo>
                  <a:cubicBezTo>
                    <a:pt x="3175" y="4810"/>
                    <a:pt x="3506" y="4708"/>
                    <a:pt x="3826" y="4467"/>
                  </a:cubicBezTo>
                  <a:cubicBezTo>
                    <a:pt x="3973" y="4357"/>
                    <a:pt x="4088" y="4232"/>
                    <a:pt x="4178" y="4098"/>
                  </a:cubicBezTo>
                  <a:cubicBezTo>
                    <a:pt x="3653" y="2984"/>
                    <a:pt x="2963" y="1947"/>
                    <a:pt x="2140" y="1032"/>
                  </a:cubicBezTo>
                  <a:cubicBezTo>
                    <a:pt x="1930" y="799"/>
                    <a:pt x="1711" y="574"/>
                    <a:pt x="1485" y="358"/>
                  </a:cubicBezTo>
                  <a:cubicBezTo>
                    <a:pt x="1292" y="174"/>
                    <a:pt x="1076"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9"/>
            <p:cNvSpPr/>
            <p:nvPr/>
          </p:nvSpPr>
          <p:spPr>
            <a:xfrm>
              <a:off x="5323202" y="4716470"/>
              <a:ext cx="102708" cy="138460"/>
            </a:xfrm>
            <a:custGeom>
              <a:rect b="b" l="l" r="r" t="t"/>
              <a:pathLst>
                <a:path extrusionOk="0" h="3319" w="2462">
                  <a:moveTo>
                    <a:pt x="1" y="1"/>
                  </a:moveTo>
                  <a:lnTo>
                    <a:pt x="1" y="1"/>
                  </a:lnTo>
                  <a:cubicBezTo>
                    <a:pt x="415" y="592"/>
                    <a:pt x="830" y="1184"/>
                    <a:pt x="1243" y="1775"/>
                  </a:cubicBezTo>
                  <a:lnTo>
                    <a:pt x="1876" y="2679"/>
                  </a:lnTo>
                  <a:cubicBezTo>
                    <a:pt x="2039" y="2913"/>
                    <a:pt x="2208" y="3185"/>
                    <a:pt x="2461" y="3318"/>
                  </a:cubicBezTo>
                  <a:cubicBezTo>
                    <a:pt x="2208" y="3185"/>
                    <a:pt x="2039" y="2913"/>
                    <a:pt x="1877" y="2679"/>
                  </a:cubicBezTo>
                  <a:lnTo>
                    <a:pt x="1244" y="1775"/>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9"/>
            <p:cNvSpPr/>
            <p:nvPr/>
          </p:nvSpPr>
          <p:spPr>
            <a:xfrm>
              <a:off x="5064095" y="4988176"/>
              <a:ext cx="7718" cy="7384"/>
            </a:xfrm>
            <a:custGeom>
              <a:rect b="b" l="l" r="r" t="t"/>
              <a:pathLst>
                <a:path extrusionOk="0" h="177" w="185">
                  <a:moveTo>
                    <a:pt x="185" y="177"/>
                  </a:moveTo>
                  <a:cubicBezTo>
                    <a:pt x="123" y="119"/>
                    <a:pt x="62" y="61"/>
                    <a:pt x="1" y="0"/>
                  </a:cubicBezTo>
                  <a:cubicBezTo>
                    <a:pt x="62" y="61"/>
                    <a:pt x="123" y="119"/>
                    <a:pt x="185" y="17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9"/>
            <p:cNvSpPr/>
            <p:nvPr/>
          </p:nvSpPr>
          <p:spPr>
            <a:xfrm>
              <a:off x="5705126" y="4768784"/>
              <a:ext cx="376584" cy="186936"/>
            </a:xfrm>
            <a:custGeom>
              <a:rect b="b" l="l" r="r" t="t"/>
              <a:pathLst>
                <a:path extrusionOk="0" h="4481" w="9027">
                  <a:moveTo>
                    <a:pt x="1827" y="1"/>
                  </a:moveTo>
                  <a:cubicBezTo>
                    <a:pt x="1223" y="300"/>
                    <a:pt x="620" y="702"/>
                    <a:pt x="304" y="1280"/>
                  </a:cubicBezTo>
                  <a:cubicBezTo>
                    <a:pt x="1" y="1832"/>
                    <a:pt x="69" y="2459"/>
                    <a:pt x="401" y="2981"/>
                  </a:cubicBezTo>
                  <a:cubicBezTo>
                    <a:pt x="584" y="3269"/>
                    <a:pt x="819" y="3519"/>
                    <a:pt x="1083" y="3740"/>
                  </a:cubicBezTo>
                  <a:cubicBezTo>
                    <a:pt x="897" y="3707"/>
                    <a:pt x="713" y="3674"/>
                    <a:pt x="529" y="3639"/>
                  </a:cubicBezTo>
                  <a:lnTo>
                    <a:pt x="529" y="3639"/>
                  </a:lnTo>
                  <a:cubicBezTo>
                    <a:pt x="1597" y="3841"/>
                    <a:pt x="2671" y="4008"/>
                    <a:pt x="3746" y="4162"/>
                  </a:cubicBezTo>
                  <a:cubicBezTo>
                    <a:pt x="4281" y="4240"/>
                    <a:pt x="4815" y="4317"/>
                    <a:pt x="5349" y="4389"/>
                  </a:cubicBezTo>
                  <a:cubicBezTo>
                    <a:pt x="5721" y="4439"/>
                    <a:pt x="6094" y="4481"/>
                    <a:pt x="6468" y="4481"/>
                  </a:cubicBezTo>
                  <a:cubicBezTo>
                    <a:pt x="6632" y="4481"/>
                    <a:pt x="6797" y="4473"/>
                    <a:pt x="6962" y="4454"/>
                  </a:cubicBezTo>
                  <a:cubicBezTo>
                    <a:pt x="7868" y="4352"/>
                    <a:pt x="9027" y="3793"/>
                    <a:pt x="8922" y="2705"/>
                  </a:cubicBezTo>
                  <a:cubicBezTo>
                    <a:pt x="8825" y="1709"/>
                    <a:pt x="7765" y="1208"/>
                    <a:pt x="6940" y="910"/>
                  </a:cubicBezTo>
                  <a:cubicBezTo>
                    <a:pt x="5307" y="320"/>
                    <a:pt x="3564" y="12"/>
                    <a:pt x="18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9"/>
            <p:cNvSpPr/>
            <p:nvPr/>
          </p:nvSpPr>
          <p:spPr>
            <a:xfrm>
              <a:off x="5022211" y="4282650"/>
              <a:ext cx="979861" cy="905854"/>
            </a:xfrm>
            <a:custGeom>
              <a:rect b="b" l="l" r="r" t="t"/>
              <a:pathLst>
                <a:path extrusionOk="0" h="21714" w="23488">
                  <a:moveTo>
                    <a:pt x="17886" y="0"/>
                  </a:moveTo>
                  <a:lnTo>
                    <a:pt x="17886" y="0"/>
                  </a:lnTo>
                  <a:cubicBezTo>
                    <a:pt x="17932" y="94"/>
                    <a:pt x="17997" y="179"/>
                    <a:pt x="18070" y="251"/>
                  </a:cubicBezTo>
                  <a:cubicBezTo>
                    <a:pt x="18119" y="299"/>
                    <a:pt x="18173" y="342"/>
                    <a:pt x="18229" y="380"/>
                  </a:cubicBezTo>
                  <a:cubicBezTo>
                    <a:pt x="18133" y="978"/>
                    <a:pt x="18038" y="1575"/>
                    <a:pt x="17914" y="2169"/>
                  </a:cubicBezTo>
                  <a:cubicBezTo>
                    <a:pt x="17872" y="2366"/>
                    <a:pt x="17827" y="2563"/>
                    <a:pt x="17779" y="2759"/>
                  </a:cubicBezTo>
                  <a:cubicBezTo>
                    <a:pt x="17628" y="3362"/>
                    <a:pt x="17436" y="3950"/>
                    <a:pt x="17202" y="4520"/>
                  </a:cubicBezTo>
                  <a:cubicBezTo>
                    <a:pt x="16968" y="5090"/>
                    <a:pt x="16692" y="5644"/>
                    <a:pt x="16374" y="6177"/>
                  </a:cubicBezTo>
                  <a:cubicBezTo>
                    <a:pt x="16233" y="6412"/>
                    <a:pt x="16085" y="6641"/>
                    <a:pt x="15931" y="6868"/>
                  </a:cubicBezTo>
                  <a:cubicBezTo>
                    <a:pt x="15778" y="7093"/>
                    <a:pt x="15618" y="7314"/>
                    <a:pt x="15454" y="7531"/>
                  </a:cubicBezTo>
                  <a:cubicBezTo>
                    <a:pt x="15418" y="7502"/>
                    <a:pt x="15375" y="7483"/>
                    <a:pt x="15329" y="7474"/>
                  </a:cubicBezTo>
                  <a:cubicBezTo>
                    <a:pt x="15309" y="7470"/>
                    <a:pt x="15289" y="7468"/>
                    <a:pt x="15269" y="7468"/>
                  </a:cubicBezTo>
                  <a:cubicBezTo>
                    <a:pt x="15242" y="7468"/>
                    <a:pt x="15214" y="7472"/>
                    <a:pt x="15187" y="7479"/>
                  </a:cubicBezTo>
                  <a:cubicBezTo>
                    <a:pt x="14965" y="6732"/>
                    <a:pt x="14594" y="6010"/>
                    <a:pt x="14268" y="5322"/>
                  </a:cubicBezTo>
                  <a:cubicBezTo>
                    <a:pt x="14195" y="5167"/>
                    <a:pt x="14121" y="5014"/>
                    <a:pt x="14046" y="4860"/>
                  </a:cubicBezTo>
                  <a:cubicBezTo>
                    <a:pt x="13825" y="4405"/>
                    <a:pt x="13596" y="3954"/>
                    <a:pt x="13351" y="3511"/>
                  </a:cubicBezTo>
                  <a:lnTo>
                    <a:pt x="13351" y="3510"/>
                  </a:lnTo>
                  <a:cubicBezTo>
                    <a:pt x="13137" y="4358"/>
                    <a:pt x="12423" y="5089"/>
                    <a:pt x="11598" y="5355"/>
                  </a:cubicBezTo>
                  <a:cubicBezTo>
                    <a:pt x="11487" y="5391"/>
                    <a:pt x="11375" y="5416"/>
                    <a:pt x="11263" y="5433"/>
                  </a:cubicBezTo>
                  <a:cubicBezTo>
                    <a:pt x="11332" y="5502"/>
                    <a:pt x="11405" y="5570"/>
                    <a:pt x="11476" y="5638"/>
                  </a:cubicBezTo>
                  <a:cubicBezTo>
                    <a:pt x="11531" y="5690"/>
                    <a:pt x="11586" y="5742"/>
                    <a:pt x="11643" y="5795"/>
                  </a:cubicBezTo>
                  <a:cubicBezTo>
                    <a:pt x="11707" y="5855"/>
                    <a:pt x="11773" y="5914"/>
                    <a:pt x="11838" y="5971"/>
                  </a:cubicBezTo>
                  <a:cubicBezTo>
                    <a:pt x="11912" y="6037"/>
                    <a:pt x="11987" y="6102"/>
                    <a:pt x="12061" y="6166"/>
                  </a:cubicBezTo>
                  <a:cubicBezTo>
                    <a:pt x="12113" y="6210"/>
                    <a:pt x="12166" y="6255"/>
                    <a:pt x="12219" y="6300"/>
                  </a:cubicBezTo>
                  <a:cubicBezTo>
                    <a:pt x="12351" y="6410"/>
                    <a:pt x="12484" y="6517"/>
                    <a:pt x="12620" y="6622"/>
                  </a:cubicBezTo>
                  <a:cubicBezTo>
                    <a:pt x="12920" y="6856"/>
                    <a:pt x="13228" y="7079"/>
                    <a:pt x="13547" y="7287"/>
                  </a:cubicBezTo>
                  <a:cubicBezTo>
                    <a:pt x="13786" y="7446"/>
                    <a:pt x="14035" y="7617"/>
                    <a:pt x="14297" y="7749"/>
                  </a:cubicBezTo>
                  <a:cubicBezTo>
                    <a:pt x="14384" y="7793"/>
                    <a:pt x="14472" y="7833"/>
                    <a:pt x="14562" y="7866"/>
                  </a:cubicBezTo>
                  <a:cubicBezTo>
                    <a:pt x="14596" y="7879"/>
                    <a:pt x="14630" y="7885"/>
                    <a:pt x="14665" y="7885"/>
                  </a:cubicBezTo>
                  <a:cubicBezTo>
                    <a:pt x="14709" y="7885"/>
                    <a:pt x="14753" y="7875"/>
                    <a:pt x="14794" y="7859"/>
                  </a:cubicBezTo>
                  <a:cubicBezTo>
                    <a:pt x="14819" y="7850"/>
                    <a:pt x="14842" y="7837"/>
                    <a:pt x="14863" y="7823"/>
                  </a:cubicBezTo>
                  <a:cubicBezTo>
                    <a:pt x="14885" y="7852"/>
                    <a:pt x="14908" y="7880"/>
                    <a:pt x="14931" y="7910"/>
                  </a:cubicBezTo>
                  <a:cubicBezTo>
                    <a:pt x="14935" y="7985"/>
                    <a:pt x="14952" y="8059"/>
                    <a:pt x="14984" y="8128"/>
                  </a:cubicBezTo>
                  <a:cubicBezTo>
                    <a:pt x="14690" y="8489"/>
                    <a:pt x="14380" y="8837"/>
                    <a:pt x="14066" y="9179"/>
                  </a:cubicBezTo>
                  <a:cubicBezTo>
                    <a:pt x="13741" y="9534"/>
                    <a:pt x="13412" y="9881"/>
                    <a:pt x="13076" y="10224"/>
                  </a:cubicBezTo>
                  <a:cubicBezTo>
                    <a:pt x="12856" y="10448"/>
                    <a:pt x="12634" y="10672"/>
                    <a:pt x="12411" y="10893"/>
                  </a:cubicBezTo>
                  <a:cubicBezTo>
                    <a:pt x="12024" y="11280"/>
                    <a:pt x="11636" y="11665"/>
                    <a:pt x="11251" y="12055"/>
                  </a:cubicBezTo>
                  <a:cubicBezTo>
                    <a:pt x="10867" y="12445"/>
                    <a:pt x="10486" y="12839"/>
                    <a:pt x="10112" y="13239"/>
                  </a:cubicBezTo>
                  <a:cubicBezTo>
                    <a:pt x="10098" y="13198"/>
                    <a:pt x="10079" y="13156"/>
                    <a:pt x="10056" y="13109"/>
                  </a:cubicBezTo>
                  <a:cubicBezTo>
                    <a:pt x="10019" y="13033"/>
                    <a:pt x="9977" y="12960"/>
                    <a:pt x="9931" y="12890"/>
                  </a:cubicBezTo>
                  <a:cubicBezTo>
                    <a:pt x="9885" y="12818"/>
                    <a:pt x="9837" y="12751"/>
                    <a:pt x="9789" y="12680"/>
                  </a:cubicBezTo>
                  <a:cubicBezTo>
                    <a:pt x="9761" y="12256"/>
                    <a:pt x="9708" y="11833"/>
                    <a:pt x="9605" y="11422"/>
                  </a:cubicBezTo>
                  <a:cubicBezTo>
                    <a:pt x="9518" y="11079"/>
                    <a:pt x="9413" y="10743"/>
                    <a:pt x="9293" y="10413"/>
                  </a:cubicBezTo>
                  <a:cubicBezTo>
                    <a:pt x="9174" y="10082"/>
                    <a:pt x="9038" y="9757"/>
                    <a:pt x="8890" y="9436"/>
                  </a:cubicBezTo>
                  <a:cubicBezTo>
                    <a:pt x="8878" y="9411"/>
                    <a:pt x="8866" y="9385"/>
                    <a:pt x="8853" y="9360"/>
                  </a:cubicBezTo>
                  <a:cubicBezTo>
                    <a:pt x="8763" y="9494"/>
                    <a:pt x="8649" y="9618"/>
                    <a:pt x="8501" y="9729"/>
                  </a:cubicBezTo>
                  <a:cubicBezTo>
                    <a:pt x="8181" y="9970"/>
                    <a:pt x="7849" y="10071"/>
                    <a:pt x="7518" y="10071"/>
                  </a:cubicBezTo>
                  <a:cubicBezTo>
                    <a:pt x="7315" y="10071"/>
                    <a:pt x="7112" y="10033"/>
                    <a:pt x="6912" y="9966"/>
                  </a:cubicBezTo>
                  <a:lnTo>
                    <a:pt x="6912" y="9966"/>
                  </a:lnTo>
                  <a:cubicBezTo>
                    <a:pt x="7006" y="10099"/>
                    <a:pt x="7100" y="10233"/>
                    <a:pt x="7193" y="10366"/>
                  </a:cubicBezTo>
                  <a:lnTo>
                    <a:pt x="8459" y="12174"/>
                  </a:lnTo>
                  <a:lnTo>
                    <a:pt x="9092" y="13078"/>
                  </a:lnTo>
                  <a:cubicBezTo>
                    <a:pt x="9255" y="13311"/>
                    <a:pt x="9423" y="13584"/>
                    <a:pt x="9676" y="13716"/>
                  </a:cubicBezTo>
                  <a:cubicBezTo>
                    <a:pt x="9162" y="14291"/>
                    <a:pt x="8670" y="14886"/>
                    <a:pt x="8215" y="15511"/>
                  </a:cubicBezTo>
                  <a:cubicBezTo>
                    <a:pt x="7951" y="15872"/>
                    <a:pt x="7702" y="16241"/>
                    <a:pt x="7467" y="16617"/>
                  </a:cubicBezTo>
                  <a:cubicBezTo>
                    <a:pt x="6760" y="17747"/>
                    <a:pt x="6174" y="18947"/>
                    <a:pt x="5715" y="20190"/>
                  </a:cubicBezTo>
                  <a:cubicBezTo>
                    <a:pt x="5666" y="20000"/>
                    <a:pt x="5615" y="19812"/>
                    <a:pt x="5562" y="19624"/>
                  </a:cubicBezTo>
                  <a:cubicBezTo>
                    <a:pt x="5544" y="19558"/>
                    <a:pt x="5523" y="19493"/>
                    <a:pt x="5504" y="19426"/>
                  </a:cubicBezTo>
                  <a:cubicBezTo>
                    <a:pt x="5468" y="19307"/>
                    <a:pt x="5432" y="19188"/>
                    <a:pt x="5394" y="19071"/>
                  </a:cubicBezTo>
                  <a:cubicBezTo>
                    <a:pt x="5368" y="18988"/>
                    <a:pt x="5342" y="18906"/>
                    <a:pt x="5314" y="18824"/>
                  </a:cubicBezTo>
                  <a:cubicBezTo>
                    <a:pt x="5282" y="18727"/>
                    <a:pt x="5247" y="18630"/>
                    <a:pt x="5214" y="18534"/>
                  </a:cubicBezTo>
                  <a:cubicBezTo>
                    <a:pt x="5181" y="18440"/>
                    <a:pt x="5149" y="18347"/>
                    <a:pt x="5114" y="18254"/>
                  </a:cubicBezTo>
                  <a:cubicBezTo>
                    <a:pt x="5099" y="18212"/>
                    <a:pt x="5081" y="18171"/>
                    <a:pt x="5065" y="18128"/>
                  </a:cubicBezTo>
                  <a:cubicBezTo>
                    <a:pt x="4970" y="17877"/>
                    <a:pt x="4869" y="17627"/>
                    <a:pt x="4762" y="17380"/>
                  </a:cubicBezTo>
                  <a:cubicBezTo>
                    <a:pt x="4748" y="17347"/>
                    <a:pt x="4734" y="17313"/>
                    <a:pt x="4720" y="17279"/>
                  </a:cubicBezTo>
                  <a:cubicBezTo>
                    <a:pt x="4661" y="17148"/>
                    <a:pt x="4603" y="17016"/>
                    <a:pt x="4541" y="16884"/>
                  </a:cubicBezTo>
                  <a:cubicBezTo>
                    <a:pt x="4526" y="16854"/>
                    <a:pt x="4512" y="16822"/>
                    <a:pt x="4496" y="16790"/>
                  </a:cubicBezTo>
                  <a:cubicBezTo>
                    <a:pt x="4431" y="16653"/>
                    <a:pt x="4366" y="16516"/>
                    <a:pt x="4297" y="16381"/>
                  </a:cubicBezTo>
                  <a:cubicBezTo>
                    <a:pt x="4146" y="16549"/>
                    <a:pt x="3976" y="16700"/>
                    <a:pt x="3792" y="16820"/>
                  </a:cubicBezTo>
                  <a:cubicBezTo>
                    <a:pt x="3460" y="17036"/>
                    <a:pt x="3101" y="17125"/>
                    <a:pt x="2737" y="17125"/>
                  </a:cubicBezTo>
                  <a:cubicBezTo>
                    <a:pt x="2175" y="17125"/>
                    <a:pt x="1603" y="16913"/>
                    <a:pt x="1111" y="16629"/>
                  </a:cubicBezTo>
                  <a:cubicBezTo>
                    <a:pt x="717" y="16401"/>
                    <a:pt x="349" y="16127"/>
                    <a:pt x="1" y="15827"/>
                  </a:cubicBezTo>
                  <a:lnTo>
                    <a:pt x="1" y="15827"/>
                  </a:lnTo>
                  <a:cubicBezTo>
                    <a:pt x="150" y="16011"/>
                    <a:pt x="308" y="16190"/>
                    <a:pt x="469" y="16365"/>
                  </a:cubicBezTo>
                  <a:lnTo>
                    <a:pt x="470" y="16367"/>
                  </a:lnTo>
                  <a:cubicBezTo>
                    <a:pt x="547" y="16450"/>
                    <a:pt x="625" y="16531"/>
                    <a:pt x="704" y="16612"/>
                  </a:cubicBezTo>
                  <a:cubicBezTo>
                    <a:pt x="718" y="16627"/>
                    <a:pt x="732" y="16641"/>
                    <a:pt x="746" y="16655"/>
                  </a:cubicBezTo>
                  <a:cubicBezTo>
                    <a:pt x="811" y="16722"/>
                    <a:pt x="877" y="16788"/>
                    <a:pt x="943" y="16854"/>
                  </a:cubicBezTo>
                  <a:lnTo>
                    <a:pt x="1005" y="16914"/>
                  </a:lnTo>
                  <a:cubicBezTo>
                    <a:pt x="1066" y="16973"/>
                    <a:pt x="1127" y="17031"/>
                    <a:pt x="1189" y="17090"/>
                  </a:cubicBezTo>
                  <a:cubicBezTo>
                    <a:pt x="1213" y="17112"/>
                    <a:pt x="1236" y="17135"/>
                    <a:pt x="1260" y="17157"/>
                  </a:cubicBezTo>
                  <a:cubicBezTo>
                    <a:pt x="1320" y="17213"/>
                    <a:pt x="1380" y="17268"/>
                    <a:pt x="1441" y="17323"/>
                  </a:cubicBezTo>
                  <a:cubicBezTo>
                    <a:pt x="1465" y="17345"/>
                    <a:pt x="1489" y="17368"/>
                    <a:pt x="1515" y="17391"/>
                  </a:cubicBezTo>
                  <a:cubicBezTo>
                    <a:pt x="1576" y="17446"/>
                    <a:pt x="1639" y="17502"/>
                    <a:pt x="1700" y="17557"/>
                  </a:cubicBezTo>
                  <a:cubicBezTo>
                    <a:pt x="1723" y="17576"/>
                    <a:pt x="1746" y="17597"/>
                    <a:pt x="1768" y="17617"/>
                  </a:cubicBezTo>
                  <a:cubicBezTo>
                    <a:pt x="1852" y="17690"/>
                    <a:pt x="1935" y="17764"/>
                    <a:pt x="2020" y="17836"/>
                  </a:cubicBezTo>
                  <a:cubicBezTo>
                    <a:pt x="2177" y="17972"/>
                    <a:pt x="2337" y="18107"/>
                    <a:pt x="2495" y="18242"/>
                  </a:cubicBezTo>
                  <a:cubicBezTo>
                    <a:pt x="2815" y="18512"/>
                    <a:pt x="3133" y="18781"/>
                    <a:pt x="3448" y="19055"/>
                  </a:cubicBezTo>
                  <a:cubicBezTo>
                    <a:pt x="3605" y="19194"/>
                    <a:pt x="3761" y="19333"/>
                    <a:pt x="3915" y="19474"/>
                  </a:cubicBezTo>
                  <a:cubicBezTo>
                    <a:pt x="4307" y="19835"/>
                    <a:pt x="4669" y="20227"/>
                    <a:pt x="5040" y="20609"/>
                  </a:cubicBezTo>
                  <a:cubicBezTo>
                    <a:pt x="5064" y="20715"/>
                    <a:pt x="5091" y="20821"/>
                    <a:pt x="5114" y="20927"/>
                  </a:cubicBezTo>
                  <a:cubicBezTo>
                    <a:pt x="5141" y="21048"/>
                    <a:pt x="5250" y="21159"/>
                    <a:pt x="5372" y="21197"/>
                  </a:cubicBezTo>
                  <a:cubicBezTo>
                    <a:pt x="5320" y="21368"/>
                    <a:pt x="5271" y="21541"/>
                    <a:pt x="5224" y="21714"/>
                  </a:cubicBezTo>
                  <a:lnTo>
                    <a:pt x="5625" y="21714"/>
                  </a:lnTo>
                  <a:cubicBezTo>
                    <a:pt x="5672" y="21572"/>
                    <a:pt x="5715" y="21429"/>
                    <a:pt x="5764" y="21287"/>
                  </a:cubicBezTo>
                  <a:cubicBezTo>
                    <a:pt x="5789" y="21296"/>
                    <a:pt x="5814" y="21301"/>
                    <a:pt x="5839" y="21301"/>
                  </a:cubicBezTo>
                  <a:cubicBezTo>
                    <a:pt x="5842" y="21301"/>
                    <a:pt x="5845" y="21301"/>
                    <a:pt x="5848" y="21301"/>
                  </a:cubicBezTo>
                  <a:cubicBezTo>
                    <a:pt x="5903" y="21299"/>
                    <a:pt x="5955" y="21278"/>
                    <a:pt x="5996" y="21241"/>
                  </a:cubicBezTo>
                  <a:cubicBezTo>
                    <a:pt x="6017" y="21223"/>
                    <a:pt x="6035" y="21201"/>
                    <a:pt x="6049" y="21177"/>
                  </a:cubicBezTo>
                  <a:lnTo>
                    <a:pt x="11482" y="20857"/>
                  </a:lnTo>
                  <a:cubicBezTo>
                    <a:pt x="11349" y="20771"/>
                    <a:pt x="11222" y="20682"/>
                    <a:pt x="11104" y="20587"/>
                  </a:cubicBezTo>
                  <a:cubicBezTo>
                    <a:pt x="10648" y="20220"/>
                    <a:pt x="10250" y="19715"/>
                    <a:pt x="10157" y="19123"/>
                  </a:cubicBezTo>
                  <a:cubicBezTo>
                    <a:pt x="10099" y="18750"/>
                    <a:pt x="10172" y="18387"/>
                    <a:pt x="10328" y="18057"/>
                  </a:cubicBezTo>
                  <a:lnTo>
                    <a:pt x="10328" y="18057"/>
                  </a:lnTo>
                  <a:cubicBezTo>
                    <a:pt x="10308" y="18065"/>
                    <a:pt x="10286" y="18070"/>
                    <a:pt x="10264" y="18077"/>
                  </a:cubicBezTo>
                  <a:cubicBezTo>
                    <a:pt x="10081" y="18137"/>
                    <a:pt x="9899" y="18200"/>
                    <a:pt x="9716" y="18267"/>
                  </a:cubicBezTo>
                  <a:cubicBezTo>
                    <a:pt x="8616" y="18664"/>
                    <a:pt x="7518" y="19169"/>
                    <a:pt x="6592" y="19883"/>
                  </a:cubicBezTo>
                  <a:cubicBezTo>
                    <a:pt x="6439" y="20002"/>
                    <a:pt x="6288" y="20126"/>
                    <a:pt x="6145" y="20257"/>
                  </a:cubicBezTo>
                  <a:cubicBezTo>
                    <a:pt x="6526" y="19302"/>
                    <a:pt x="6981" y="18375"/>
                    <a:pt x="7505" y="17488"/>
                  </a:cubicBezTo>
                  <a:cubicBezTo>
                    <a:pt x="8031" y="16602"/>
                    <a:pt x="8624" y="15755"/>
                    <a:pt x="9280" y="14965"/>
                  </a:cubicBezTo>
                  <a:cubicBezTo>
                    <a:pt x="9518" y="14677"/>
                    <a:pt x="9766" y="14399"/>
                    <a:pt x="10018" y="14123"/>
                  </a:cubicBezTo>
                  <a:cubicBezTo>
                    <a:pt x="10096" y="14037"/>
                    <a:pt x="10174" y="13950"/>
                    <a:pt x="10253" y="13864"/>
                  </a:cubicBezTo>
                  <a:cubicBezTo>
                    <a:pt x="10372" y="13933"/>
                    <a:pt x="10478" y="14011"/>
                    <a:pt x="10620" y="14025"/>
                  </a:cubicBezTo>
                  <a:cubicBezTo>
                    <a:pt x="10684" y="14032"/>
                    <a:pt x="10749" y="14033"/>
                    <a:pt x="10815" y="14033"/>
                  </a:cubicBezTo>
                  <a:cubicBezTo>
                    <a:pt x="10869" y="14033"/>
                    <a:pt x="10924" y="14032"/>
                    <a:pt x="10978" y="14032"/>
                  </a:cubicBezTo>
                  <a:cubicBezTo>
                    <a:pt x="11005" y="14032"/>
                    <a:pt x="11031" y="14032"/>
                    <a:pt x="11057" y="14033"/>
                  </a:cubicBezTo>
                  <a:cubicBezTo>
                    <a:pt x="11317" y="14039"/>
                    <a:pt x="11576" y="14061"/>
                    <a:pt x="11832" y="14101"/>
                  </a:cubicBezTo>
                  <a:cubicBezTo>
                    <a:pt x="12370" y="14185"/>
                    <a:pt x="12898" y="14326"/>
                    <a:pt x="13422" y="14470"/>
                  </a:cubicBezTo>
                  <a:cubicBezTo>
                    <a:pt x="14572" y="14787"/>
                    <a:pt x="15727" y="15070"/>
                    <a:pt x="16899" y="15292"/>
                  </a:cubicBezTo>
                  <a:cubicBezTo>
                    <a:pt x="17083" y="15327"/>
                    <a:pt x="17267" y="15360"/>
                    <a:pt x="17453" y="15392"/>
                  </a:cubicBezTo>
                  <a:cubicBezTo>
                    <a:pt x="17189" y="15172"/>
                    <a:pt x="16954" y="14922"/>
                    <a:pt x="16771" y="14633"/>
                  </a:cubicBezTo>
                  <a:cubicBezTo>
                    <a:pt x="16439" y="14111"/>
                    <a:pt x="16372" y="13485"/>
                    <a:pt x="16674" y="12933"/>
                  </a:cubicBezTo>
                  <a:cubicBezTo>
                    <a:pt x="16990" y="12355"/>
                    <a:pt x="17593" y="11951"/>
                    <a:pt x="18197" y="11654"/>
                  </a:cubicBezTo>
                  <a:cubicBezTo>
                    <a:pt x="18151" y="11654"/>
                    <a:pt x="18106" y="11655"/>
                    <a:pt x="18060" y="11655"/>
                  </a:cubicBezTo>
                  <a:cubicBezTo>
                    <a:pt x="17840" y="11655"/>
                    <a:pt x="17621" y="11659"/>
                    <a:pt x="17402" y="11669"/>
                  </a:cubicBezTo>
                  <a:cubicBezTo>
                    <a:pt x="16847" y="11694"/>
                    <a:pt x="16294" y="11752"/>
                    <a:pt x="15744" y="11833"/>
                  </a:cubicBezTo>
                  <a:cubicBezTo>
                    <a:pt x="15333" y="11893"/>
                    <a:pt x="14922" y="11967"/>
                    <a:pt x="14514" y="12050"/>
                  </a:cubicBezTo>
                  <a:cubicBezTo>
                    <a:pt x="14379" y="12078"/>
                    <a:pt x="14242" y="12107"/>
                    <a:pt x="14107" y="12137"/>
                  </a:cubicBezTo>
                  <a:cubicBezTo>
                    <a:pt x="14055" y="12148"/>
                    <a:pt x="14004" y="12161"/>
                    <a:pt x="13952" y="12173"/>
                  </a:cubicBezTo>
                  <a:cubicBezTo>
                    <a:pt x="13521" y="12270"/>
                    <a:pt x="13091" y="12379"/>
                    <a:pt x="12666" y="12500"/>
                  </a:cubicBezTo>
                  <a:cubicBezTo>
                    <a:pt x="12609" y="12517"/>
                    <a:pt x="12552" y="12529"/>
                    <a:pt x="12494" y="12547"/>
                  </a:cubicBezTo>
                  <a:cubicBezTo>
                    <a:pt x="12360" y="12586"/>
                    <a:pt x="12227" y="12625"/>
                    <a:pt x="12094" y="12665"/>
                  </a:cubicBezTo>
                  <a:cubicBezTo>
                    <a:pt x="11961" y="12706"/>
                    <a:pt x="11828" y="12748"/>
                    <a:pt x="11696" y="12791"/>
                  </a:cubicBezTo>
                  <a:cubicBezTo>
                    <a:pt x="11563" y="12836"/>
                    <a:pt x="11444" y="12894"/>
                    <a:pt x="11329" y="12960"/>
                  </a:cubicBezTo>
                  <a:cubicBezTo>
                    <a:pt x="11272" y="12994"/>
                    <a:pt x="11217" y="13031"/>
                    <a:pt x="11161" y="13068"/>
                  </a:cubicBezTo>
                  <a:cubicBezTo>
                    <a:pt x="11104" y="13106"/>
                    <a:pt x="11049" y="13146"/>
                    <a:pt x="10993" y="13187"/>
                  </a:cubicBezTo>
                  <a:cubicBezTo>
                    <a:pt x="10987" y="13192"/>
                    <a:pt x="10983" y="13198"/>
                    <a:pt x="10978" y="13203"/>
                  </a:cubicBezTo>
                  <a:cubicBezTo>
                    <a:pt x="10961" y="13220"/>
                    <a:pt x="10950" y="13239"/>
                    <a:pt x="10945" y="13258"/>
                  </a:cubicBezTo>
                  <a:lnTo>
                    <a:pt x="10938" y="13258"/>
                  </a:lnTo>
                  <a:cubicBezTo>
                    <a:pt x="10900" y="13259"/>
                    <a:pt x="10861" y="13262"/>
                    <a:pt x="10823" y="13265"/>
                  </a:cubicBezTo>
                  <a:cubicBezTo>
                    <a:pt x="11052" y="13028"/>
                    <a:pt x="11285" y="12794"/>
                    <a:pt x="11519" y="12563"/>
                  </a:cubicBezTo>
                  <a:cubicBezTo>
                    <a:pt x="11869" y="12212"/>
                    <a:pt x="12223" y="11866"/>
                    <a:pt x="12576" y="11518"/>
                  </a:cubicBezTo>
                  <a:cubicBezTo>
                    <a:pt x="12928" y="11173"/>
                    <a:pt x="13278" y="10826"/>
                    <a:pt x="13622" y="10475"/>
                  </a:cubicBezTo>
                  <a:cubicBezTo>
                    <a:pt x="13755" y="10340"/>
                    <a:pt x="13887" y="10204"/>
                    <a:pt x="14017" y="10067"/>
                  </a:cubicBezTo>
                  <a:cubicBezTo>
                    <a:pt x="14279" y="9793"/>
                    <a:pt x="14539" y="9516"/>
                    <a:pt x="14792" y="9232"/>
                  </a:cubicBezTo>
                  <a:cubicBezTo>
                    <a:pt x="14918" y="9091"/>
                    <a:pt x="15044" y="8948"/>
                    <a:pt x="15168" y="8803"/>
                  </a:cubicBezTo>
                  <a:cubicBezTo>
                    <a:pt x="15319" y="8711"/>
                    <a:pt x="15470" y="8618"/>
                    <a:pt x="15620" y="8526"/>
                  </a:cubicBezTo>
                  <a:cubicBezTo>
                    <a:pt x="15700" y="8541"/>
                    <a:pt x="15782" y="8552"/>
                    <a:pt x="15862" y="8561"/>
                  </a:cubicBezTo>
                  <a:cubicBezTo>
                    <a:pt x="15943" y="8570"/>
                    <a:pt x="16023" y="8576"/>
                    <a:pt x="16104" y="8585"/>
                  </a:cubicBezTo>
                  <a:cubicBezTo>
                    <a:pt x="16807" y="8662"/>
                    <a:pt x="17512" y="8732"/>
                    <a:pt x="18216" y="8798"/>
                  </a:cubicBezTo>
                  <a:cubicBezTo>
                    <a:pt x="19291" y="8898"/>
                    <a:pt x="20368" y="8985"/>
                    <a:pt x="21445" y="9059"/>
                  </a:cubicBezTo>
                  <a:cubicBezTo>
                    <a:pt x="21804" y="9084"/>
                    <a:pt x="22163" y="9107"/>
                    <a:pt x="22522" y="9127"/>
                  </a:cubicBezTo>
                  <a:cubicBezTo>
                    <a:pt x="22841" y="9146"/>
                    <a:pt x="23163" y="9163"/>
                    <a:pt x="23488" y="9174"/>
                  </a:cubicBezTo>
                  <a:cubicBezTo>
                    <a:pt x="23384" y="9094"/>
                    <a:pt x="23283" y="9012"/>
                    <a:pt x="23186" y="8926"/>
                  </a:cubicBezTo>
                  <a:cubicBezTo>
                    <a:pt x="22319" y="8155"/>
                    <a:pt x="21785" y="7040"/>
                    <a:pt x="22237" y="5897"/>
                  </a:cubicBezTo>
                  <a:cubicBezTo>
                    <a:pt x="22341" y="5633"/>
                    <a:pt x="22480" y="5391"/>
                    <a:pt x="22643" y="5166"/>
                  </a:cubicBezTo>
                  <a:lnTo>
                    <a:pt x="22643" y="5166"/>
                  </a:lnTo>
                  <a:cubicBezTo>
                    <a:pt x="22337" y="5230"/>
                    <a:pt x="22031" y="5300"/>
                    <a:pt x="21728" y="5374"/>
                  </a:cubicBezTo>
                  <a:cubicBezTo>
                    <a:pt x="21714" y="5378"/>
                    <a:pt x="21702" y="5381"/>
                    <a:pt x="21687" y="5384"/>
                  </a:cubicBezTo>
                  <a:cubicBezTo>
                    <a:pt x="21377" y="5461"/>
                    <a:pt x="21067" y="5543"/>
                    <a:pt x="20760" y="5631"/>
                  </a:cubicBezTo>
                  <a:cubicBezTo>
                    <a:pt x="20482" y="5712"/>
                    <a:pt x="20203" y="5797"/>
                    <a:pt x="19927" y="5887"/>
                  </a:cubicBezTo>
                  <a:cubicBezTo>
                    <a:pt x="19098" y="6158"/>
                    <a:pt x="18284" y="6475"/>
                    <a:pt x="17500" y="6856"/>
                  </a:cubicBezTo>
                  <a:cubicBezTo>
                    <a:pt x="17380" y="6915"/>
                    <a:pt x="17261" y="6974"/>
                    <a:pt x="17142" y="7036"/>
                  </a:cubicBezTo>
                  <a:cubicBezTo>
                    <a:pt x="16784" y="7222"/>
                    <a:pt x="16427" y="7425"/>
                    <a:pt x="16086" y="7650"/>
                  </a:cubicBezTo>
                  <a:cubicBezTo>
                    <a:pt x="16445" y="7163"/>
                    <a:pt x="16779" y="6658"/>
                    <a:pt x="17076" y="6130"/>
                  </a:cubicBezTo>
                  <a:cubicBezTo>
                    <a:pt x="17175" y="5955"/>
                    <a:pt x="17270" y="5776"/>
                    <a:pt x="17361" y="5594"/>
                  </a:cubicBezTo>
                  <a:cubicBezTo>
                    <a:pt x="18123" y="4064"/>
                    <a:pt x="18639" y="2302"/>
                    <a:pt x="18702" y="556"/>
                  </a:cubicBezTo>
                  <a:cubicBezTo>
                    <a:pt x="18750" y="573"/>
                    <a:pt x="18802" y="586"/>
                    <a:pt x="18853" y="597"/>
                  </a:cubicBezTo>
                  <a:cubicBezTo>
                    <a:pt x="18935" y="615"/>
                    <a:pt x="19018" y="625"/>
                    <a:pt x="19101" y="625"/>
                  </a:cubicBezTo>
                  <a:cubicBezTo>
                    <a:pt x="19122" y="625"/>
                    <a:pt x="19142" y="624"/>
                    <a:pt x="19162" y="623"/>
                  </a:cubicBezTo>
                  <a:cubicBezTo>
                    <a:pt x="19213" y="620"/>
                    <a:pt x="19263" y="614"/>
                    <a:pt x="19313" y="601"/>
                  </a:cubicBezTo>
                  <a:cubicBezTo>
                    <a:pt x="19373" y="587"/>
                    <a:pt x="19431" y="564"/>
                    <a:pt x="19483" y="533"/>
                  </a:cubicBezTo>
                  <a:cubicBezTo>
                    <a:pt x="19599" y="469"/>
                    <a:pt x="19695" y="371"/>
                    <a:pt x="19757" y="253"/>
                  </a:cubicBezTo>
                  <a:cubicBezTo>
                    <a:pt x="19747" y="253"/>
                    <a:pt x="19739" y="254"/>
                    <a:pt x="19730" y="254"/>
                  </a:cubicBezTo>
                  <a:cubicBezTo>
                    <a:pt x="19726" y="254"/>
                    <a:pt x="19721" y="254"/>
                    <a:pt x="19717" y="253"/>
                  </a:cubicBezTo>
                  <a:cubicBezTo>
                    <a:pt x="19631" y="251"/>
                    <a:pt x="19547" y="243"/>
                    <a:pt x="19463" y="232"/>
                  </a:cubicBezTo>
                  <a:cubicBezTo>
                    <a:pt x="19294" y="210"/>
                    <a:pt x="19129" y="170"/>
                    <a:pt x="18967" y="111"/>
                  </a:cubicBezTo>
                  <a:cubicBezTo>
                    <a:pt x="18932" y="112"/>
                    <a:pt x="18897" y="113"/>
                    <a:pt x="18862" y="113"/>
                  </a:cubicBezTo>
                  <a:cubicBezTo>
                    <a:pt x="18531" y="113"/>
                    <a:pt x="18204" y="74"/>
                    <a:pt x="1788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9"/>
            <p:cNvSpPr/>
            <p:nvPr/>
          </p:nvSpPr>
          <p:spPr>
            <a:xfrm>
              <a:off x="5485525" y="3849748"/>
              <a:ext cx="725926" cy="319514"/>
            </a:xfrm>
            <a:custGeom>
              <a:rect b="b" l="l" r="r" t="t"/>
              <a:pathLst>
                <a:path extrusionOk="0" h="7659" w="17401">
                  <a:moveTo>
                    <a:pt x="17138" y="6581"/>
                  </a:moveTo>
                  <a:lnTo>
                    <a:pt x="17138" y="6581"/>
                  </a:lnTo>
                  <a:cubicBezTo>
                    <a:pt x="17233" y="6683"/>
                    <a:pt x="17321" y="6792"/>
                    <a:pt x="17400" y="6908"/>
                  </a:cubicBezTo>
                  <a:cubicBezTo>
                    <a:pt x="17321" y="6792"/>
                    <a:pt x="17233" y="6683"/>
                    <a:pt x="17138" y="6581"/>
                  </a:cubicBezTo>
                  <a:close/>
                  <a:moveTo>
                    <a:pt x="5930" y="1"/>
                  </a:moveTo>
                  <a:cubicBezTo>
                    <a:pt x="5814" y="1"/>
                    <a:pt x="5697" y="22"/>
                    <a:pt x="5581" y="68"/>
                  </a:cubicBezTo>
                  <a:cubicBezTo>
                    <a:pt x="5144" y="240"/>
                    <a:pt x="4878" y="667"/>
                    <a:pt x="4737" y="1098"/>
                  </a:cubicBezTo>
                  <a:cubicBezTo>
                    <a:pt x="4439" y="2009"/>
                    <a:pt x="4681" y="3020"/>
                    <a:pt x="4907" y="3918"/>
                  </a:cubicBezTo>
                  <a:cubicBezTo>
                    <a:pt x="4931" y="4010"/>
                    <a:pt x="4959" y="4102"/>
                    <a:pt x="4984" y="4193"/>
                  </a:cubicBezTo>
                  <a:cubicBezTo>
                    <a:pt x="4681" y="3966"/>
                    <a:pt x="4349" y="3776"/>
                    <a:pt x="3995" y="3630"/>
                  </a:cubicBezTo>
                  <a:cubicBezTo>
                    <a:pt x="3479" y="3420"/>
                    <a:pt x="2907" y="3317"/>
                    <a:pt x="2330" y="3317"/>
                  </a:cubicBezTo>
                  <a:cubicBezTo>
                    <a:pt x="1514" y="3317"/>
                    <a:pt x="689" y="3523"/>
                    <a:pt x="1" y="3919"/>
                  </a:cubicBezTo>
                  <a:cubicBezTo>
                    <a:pt x="85" y="3914"/>
                    <a:pt x="169" y="3911"/>
                    <a:pt x="253" y="3911"/>
                  </a:cubicBezTo>
                  <a:cubicBezTo>
                    <a:pt x="1485" y="3911"/>
                    <a:pt x="2735" y="4458"/>
                    <a:pt x="3722" y="5150"/>
                  </a:cubicBezTo>
                  <a:cubicBezTo>
                    <a:pt x="4296" y="5553"/>
                    <a:pt x="4825" y="6036"/>
                    <a:pt x="5257" y="6590"/>
                  </a:cubicBezTo>
                  <a:cubicBezTo>
                    <a:pt x="5375" y="6740"/>
                    <a:pt x="5486" y="6901"/>
                    <a:pt x="5587" y="7067"/>
                  </a:cubicBezTo>
                  <a:cubicBezTo>
                    <a:pt x="5787" y="6220"/>
                    <a:pt x="6436" y="5510"/>
                    <a:pt x="7336" y="5277"/>
                  </a:cubicBezTo>
                  <a:cubicBezTo>
                    <a:pt x="7539" y="5225"/>
                    <a:pt x="7742" y="5200"/>
                    <a:pt x="7942" y="5200"/>
                  </a:cubicBezTo>
                  <a:cubicBezTo>
                    <a:pt x="9019" y="5200"/>
                    <a:pt x="10001" y="5924"/>
                    <a:pt x="10281" y="7014"/>
                  </a:cubicBezTo>
                  <a:cubicBezTo>
                    <a:pt x="10337" y="7231"/>
                    <a:pt x="10359" y="7447"/>
                    <a:pt x="10355" y="7659"/>
                  </a:cubicBezTo>
                  <a:cubicBezTo>
                    <a:pt x="10518" y="7554"/>
                    <a:pt x="10682" y="7456"/>
                    <a:pt x="10841" y="7366"/>
                  </a:cubicBezTo>
                  <a:cubicBezTo>
                    <a:pt x="11916" y="6761"/>
                    <a:pt x="13107" y="6397"/>
                    <a:pt x="14334" y="6291"/>
                  </a:cubicBezTo>
                  <a:cubicBezTo>
                    <a:pt x="14596" y="6268"/>
                    <a:pt x="14860" y="6256"/>
                    <a:pt x="15125" y="6256"/>
                  </a:cubicBezTo>
                  <a:cubicBezTo>
                    <a:pt x="15779" y="6256"/>
                    <a:pt x="16437" y="6330"/>
                    <a:pt x="17065" y="6507"/>
                  </a:cubicBezTo>
                  <a:cubicBezTo>
                    <a:pt x="17090" y="6531"/>
                    <a:pt x="17114" y="6556"/>
                    <a:pt x="17138" y="6581"/>
                  </a:cubicBezTo>
                  <a:lnTo>
                    <a:pt x="17138" y="6581"/>
                  </a:lnTo>
                  <a:cubicBezTo>
                    <a:pt x="16863" y="6288"/>
                    <a:pt x="16527" y="6054"/>
                    <a:pt x="16159" y="5880"/>
                  </a:cubicBezTo>
                  <a:cubicBezTo>
                    <a:pt x="16090" y="5829"/>
                    <a:pt x="16019" y="5782"/>
                    <a:pt x="15950" y="5737"/>
                  </a:cubicBezTo>
                  <a:cubicBezTo>
                    <a:pt x="15403" y="5387"/>
                    <a:pt x="14736" y="5217"/>
                    <a:pt x="14094" y="5159"/>
                  </a:cubicBezTo>
                  <a:cubicBezTo>
                    <a:pt x="13961" y="5147"/>
                    <a:pt x="13828" y="5142"/>
                    <a:pt x="13694" y="5142"/>
                  </a:cubicBezTo>
                  <a:cubicBezTo>
                    <a:pt x="13100" y="5142"/>
                    <a:pt x="12501" y="5256"/>
                    <a:pt x="11950" y="5471"/>
                  </a:cubicBezTo>
                  <a:cubicBezTo>
                    <a:pt x="11836" y="5516"/>
                    <a:pt x="11726" y="5567"/>
                    <a:pt x="11618" y="5621"/>
                  </a:cubicBezTo>
                  <a:cubicBezTo>
                    <a:pt x="11772" y="5224"/>
                    <a:pt x="11907" y="4823"/>
                    <a:pt x="12014" y="4411"/>
                  </a:cubicBezTo>
                  <a:cubicBezTo>
                    <a:pt x="12259" y="3455"/>
                    <a:pt x="12414" y="2285"/>
                    <a:pt x="12072" y="1331"/>
                  </a:cubicBezTo>
                  <a:cubicBezTo>
                    <a:pt x="11911" y="877"/>
                    <a:pt x="11533" y="534"/>
                    <a:pt x="11042" y="534"/>
                  </a:cubicBezTo>
                  <a:cubicBezTo>
                    <a:pt x="11020" y="534"/>
                    <a:pt x="10999" y="534"/>
                    <a:pt x="10977" y="536"/>
                  </a:cubicBezTo>
                  <a:cubicBezTo>
                    <a:pt x="10537" y="561"/>
                    <a:pt x="10133" y="825"/>
                    <a:pt x="9828" y="1129"/>
                  </a:cubicBezTo>
                  <a:cubicBezTo>
                    <a:pt x="9135" y="1819"/>
                    <a:pt x="8684" y="2849"/>
                    <a:pt x="8407" y="3772"/>
                  </a:cubicBezTo>
                  <a:cubicBezTo>
                    <a:pt x="8381" y="3858"/>
                    <a:pt x="8358" y="3944"/>
                    <a:pt x="8335" y="4031"/>
                  </a:cubicBezTo>
                  <a:cubicBezTo>
                    <a:pt x="8254" y="3744"/>
                    <a:pt x="8166" y="3457"/>
                    <a:pt x="8068" y="3175"/>
                  </a:cubicBezTo>
                  <a:cubicBezTo>
                    <a:pt x="7890" y="2659"/>
                    <a:pt x="7687" y="2153"/>
                    <a:pt x="7459" y="1658"/>
                  </a:cubicBezTo>
                  <a:cubicBezTo>
                    <a:pt x="7257" y="1220"/>
                    <a:pt x="7058" y="735"/>
                    <a:pt x="6728" y="375"/>
                  </a:cubicBezTo>
                  <a:cubicBezTo>
                    <a:pt x="6517" y="143"/>
                    <a:pt x="6230" y="1"/>
                    <a:pt x="59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9"/>
            <p:cNvSpPr/>
            <p:nvPr/>
          </p:nvSpPr>
          <p:spPr>
            <a:xfrm>
              <a:off x="5919637" y="4244771"/>
              <a:ext cx="57987" cy="31830"/>
            </a:xfrm>
            <a:custGeom>
              <a:rect b="b" l="l" r="r" t="t"/>
              <a:pathLst>
                <a:path extrusionOk="0" h="763" w="1390">
                  <a:moveTo>
                    <a:pt x="1390" y="0"/>
                  </a:moveTo>
                  <a:cubicBezTo>
                    <a:pt x="974" y="270"/>
                    <a:pt x="499" y="547"/>
                    <a:pt x="0" y="762"/>
                  </a:cubicBezTo>
                  <a:cubicBezTo>
                    <a:pt x="501" y="547"/>
                    <a:pt x="974" y="270"/>
                    <a:pt x="139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9"/>
            <p:cNvSpPr/>
            <p:nvPr/>
          </p:nvSpPr>
          <p:spPr>
            <a:xfrm>
              <a:off x="5542344" y="4080195"/>
              <a:ext cx="15477" cy="12557"/>
            </a:xfrm>
            <a:custGeom>
              <a:rect b="b" l="l" r="r" t="t"/>
              <a:pathLst>
                <a:path extrusionOk="0" h="301" w="371">
                  <a:moveTo>
                    <a:pt x="1" y="1"/>
                  </a:moveTo>
                  <a:cubicBezTo>
                    <a:pt x="129" y="95"/>
                    <a:pt x="251" y="195"/>
                    <a:pt x="370" y="300"/>
                  </a:cubicBezTo>
                  <a:cubicBezTo>
                    <a:pt x="251" y="195"/>
                    <a:pt x="127" y="94"/>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9"/>
            <p:cNvSpPr/>
            <p:nvPr/>
          </p:nvSpPr>
          <p:spPr>
            <a:xfrm>
              <a:off x="5475263" y="4013197"/>
              <a:ext cx="10263" cy="6466"/>
            </a:xfrm>
            <a:custGeom>
              <a:rect b="b" l="l" r="r" t="t"/>
              <a:pathLst>
                <a:path extrusionOk="0" h="155" w="246">
                  <a:moveTo>
                    <a:pt x="0" y="154"/>
                  </a:moveTo>
                  <a:cubicBezTo>
                    <a:pt x="81" y="101"/>
                    <a:pt x="163" y="50"/>
                    <a:pt x="246" y="1"/>
                  </a:cubicBezTo>
                  <a:cubicBezTo>
                    <a:pt x="163" y="50"/>
                    <a:pt x="81" y="101"/>
                    <a:pt x="0" y="15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9"/>
            <p:cNvSpPr/>
            <p:nvPr/>
          </p:nvSpPr>
          <p:spPr>
            <a:xfrm>
              <a:off x="5572256" y="4106519"/>
              <a:ext cx="7634" cy="7968"/>
            </a:xfrm>
            <a:custGeom>
              <a:rect b="b" l="l" r="r" t="t"/>
              <a:pathLst>
                <a:path extrusionOk="0" h="191" w="183">
                  <a:moveTo>
                    <a:pt x="183" y="191"/>
                  </a:moveTo>
                  <a:cubicBezTo>
                    <a:pt x="122" y="126"/>
                    <a:pt x="62" y="62"/>
                    <a:pt x="1" y="0"/>
                  </a:cubicBezTo>
                  <a:cubicBezTo>
                    <a:pt x="62" y="62"/>
                    <a:pt x="122" y="126"/>
                    <a:pt x="183" y="19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9"/>
            <p:cNvSpPr/>
            <p:nvPr/>
          </p:nvSpPr>
          <p:spPr>
            <a:xfrm>
              <a:off x="5718434" y="4262459"/>
              <a:ext cx="25740" cy="12807"/>
            </a:xfrm>
            <a:custGeom>
              <a:rect b="b" l="l" r="r" t="t"/>
              <a:pathLst>
                <a:path extrusionOk="0" h="307" w="617">
                  <a:moveTo>
                    <a:pt x="617" y="306"/>
                  </a:moveTo>
                  <a:cubicBezTo>
                    <a:pt x="406" y="223"/>
                    <a:pt x="200" y="121"/>
                    <a:pt x="0" y="1"/>
                  </a:cubicBezTo>
                  <a:cubicBezTo>
                    <a:pt x="200" y="121"/>
                    <a:pt x="406" y="223"/>
                    <a:pt x="617" y="30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9"/>
            <p:cNvSpPr/>
            <p:nvPr/>
          </p:nvSpPr>
          <p:spPr>
            <a:xfrm>
              <a:off x="5466919" y="4037518"/>
              <a:ext cx="334" cy="2503"/>
            </a:xfrm>
            <a:custGeom>
              <a:rect b="b" l="l" r="r" t="t"/>
              <a:pathLst>
                <a:path extrusionOk="0" h="60" w="8">
                  <a:moveTo>
                    <a:pt x="7" y="60"/>
                  </a:moveTo>
                  <a:cubicBezTo>
                    <a:pt x="3" y="41"/>
                    <a:pt x="2" y="20"/>
                    <a:pt x="1" y="1"/>
                  </a:cubicBezTo>
                  <a:cubicBezTo>
                    <a:pt x="2" y="20"/>
                    <a:pt x="3" y="41"/>
                    <a:pt x="7" y="6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9"/>
            <p:cNvSpPr/>
            <p:nvPr/>
          </p:nvSpPr>
          <p:spPr>
            <a:xfrm>
              <a:off x="5479268" y="4051869"/>
              <a:ext cx="55025" cy="22778"/>
            </a:xfrm>
            <a:custGeom>
              <a:rect b="b" l="l" r="r" t="t"/>
              <a:pathLst>
                <a:path extrusionOk="0" h="546" w="1319">
                  <a:moveTo>
                    <a:pt x="0" y="1"/>
                  </a:moveTo>
                  <a:cubicBezTo>
                    <a:pt x="487" y="90"/>
                    <a:pt x="923" y="285"/>
                    <a:pt x="1318" y="546"/>
                  </a:cubicBezTo>
                  <a:cubicBezTo>
                    <a:pt x="923" y="285"/>
                    <a:pt x="488" y="90"/>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9"/>
            <p:cNvSpPr/>
            <p:nvPr/>
          </p:nvSpPr>
          <p:spPr>
            <a:xfrm>
              <a:off x="5834117" y="4292287"/>
              <a:ext cx="10596" cy="960"/>
            </a:xfrm>
            <a:custGeom>
              <a:rect b="b" l="l" r="r" t="t"/>
              <a:pathLst>
                <a:path extrusionOk="0" h="23" w="254">
                  <a:moveTo>
                    <a:pt x="254" y="22"/>
                  </a:moveTo>
                  <a:cubicBezTo>
                    <a:pt x="169" y="20"/>
                    <a:pt x="85" y="12"/>
                    <a:pt x="1" y="1"/>
                  </a:cubicBezTo>
                  <a:cubicBezTo>
                    <a:pt x="85" y="12"/>
                    <a:pt x="169" y="20"/>
                    <a:pt x="254" y="2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9"/>
            <p:cNvSpPr/>
            <p:nvPr/>
          </p:nvSpPr>
          <p:spPr>
            <a:xfrm>
              <a:off x="5718601" y="4066637"/>
              <a:ext cx="199076" cy="143592"/>
            </a:xfrm>
            <a:custGeom>
              <a:rect b="b" l="l" r="r" t="t"/>
              <a:pathLst>
                <a:path extrusionOk="0" h="3442" w="4772">
                  <a:moveTo>
                    <a:pt x="2356" y="0"/>
                  </a:moveTo>
                  <a:cubicBezTo>
                    <a:pt x="2156" y="0"/>
                    <a:pt x="1952" y="25"/>
                    <a:pt x="1749" y="78"/>
                  </a:cubicBezTo>
                  <a:cubicBezTo>
                    <a:pt x="849" y="309"/>
                    <a:pt x="200" y="1020"/>
                    <a:pt x="0" y="1868"/>
                  </a:cubicBezTo>
                  <a:cubicBezTo>
                    <a:pt x="243" y="2266"/>
                    <a:pt x="421" y="2705"/>
                    <a:pt x="449" y="3170"/>
                  </a:cubicBezTo>
                  <a:cubicBezTo>
                    <a:pt x="456" y="3288"/>
                    <a:pt x="547" y="3349"/>
                    <a:pt x="636" y="3349"/>
                  </a:cubicBezTo>
                  <a:cubicBezTo>
                    <a:pt x="723" y="3349"/>
                    <a:pt x="808" y="3292"/>
                    <a:pt x="816" y="3176"/>
                  </a:cubicBezTo>
                  <a:cubicBezTo>
                    <a:pt x="858" y="2487"/>
                    <a:pt x="1200" y="1653"/>
                    <a:pt x="1984" y="1653"/>
                  </a:cubicBezTo>
                  <a:cubicBezTo>
                    <a:pt x="2019" y="1653"/>
                    <a:pt x="2054" y="1655"/>
                    <a:pt x="2091" y="1658"/>
                  </a:cubicBezTo>
                  <a:cubicBezTo>
                    <a:pt x="2941" y="1736"/>
                    <a:pt x="3308" y="2608"/>
                    <a:pt x="3459" y="3333"/>
                  </a:cubicBezTo>
                  <a:cubicBezTo>
                    <a:pt x="3475" y="3408"/>
                    <a:pt x="3533" y="3442"/>
                    <a:pt x="3594" y="3442"/>
                  </a:cubicBezTo>
                  <a:cubicBezTo>
                    <a:pt x="3647" y="3442"/>
                    <a:pt x="3703" y="3417"/>
                    <a:pt x="3736" y="3372"/>
                  </a:cubicBezTo>
                  <a:cubicBezTo>
                    <a:pt x="4000" y="3012"/>
                    <a:pt x="4378" y="2713"/>
                    <a:pt x="4768" y="2460"/>
                  </a:cubicBezTo>
                  <a:cubicBezTo>
                    <a:pt x="4772" y="2248"/>
                    <a:pt x="4750" y="2030"/>
                    <a:pt x="4694" y="1815"/>
                  </a:cubicBezTo>
                  <a:cubicBezTo>
                    <a:pt x="4414" y="724"/>
                    <a:pt x="3432" y="0"/>
                    <a:pt x="23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9"/>
            <p:cNvSpPr/>
            <p:nvPr/>
          </p:nvSpPr>
          <p:spPr>
            <a:xfrm>
              <a:off x="5466877" y="4012905"/>
              <a:ext cx="757006" cy="280383"/>
            </a:xfrm>
            <a:custGeom>
              <a:rect b="b" l="l" r="r" t="t"/>
              <a:pathLst>
                <a:path extrusionOk="0" h="6721" w="18146">
                  <a:moveTo>
                    <a:pt x="699" y="0"/>
                  </a:moveTo>
                  <a:cubicBezTo>
                    <a:pt x="615" y="0"/>
                    <a:pt x="531" y="3"/>
                    <a:pt x="447" y="8"/>
                  </a:cubicBezTo>
                  <a:cubicBezTo>
                    <a:pt x="364" y="57"/>
                    <a:pt x="282" y="108"/>
                    <a:pt x="201" y="161"/>
                  </a:cubicBezTo>
                  <a:cubicBezTo>
                    <a:pt x="82" y="242"/>
                    <a:pt x="12" y="386"/>
                    <a:pt x="2" y="530"/>
                  </a:cubicBezTo>
                  <a:cubicBezTo>
                    <a:pt x="0" y="550"/>
                    <a:pt x="0" y="571"/>
                    <a:pt x="2" y="590"/>
                  </a:cubicBezTo>
                  <a:cubicBezTo>
                    <a:pt x="3" y="610"/>
                    <a:pt x="4" y="631"/>
                    <a:pt x="8" y="650"/>
                  </a:cubicBezTo>
                  <a:cubicBezTo>
                    <a:pt x="31" y="767"/>
                    <a:pt x="101" y="870"/>
                    <a:pt x="228" y="917"/>
                  </a:cubicBezTo>
                  <a:cubicBezTo>
                    <a:pt x="250" y="925"/>
                    <a:pt x="273" y="931"/>
                    <a:pt x="297" y="935"/>
                  </a:cubicBezTo>
                  <a:cubicBezTo>
                    <a:pt x="785" y="1024"/>
                    <a:pt x="1220" y="1219"/>
                    <a:pt x="1615" y="1480"/>
                  </a:cubicBezTo>
                  <a:cubicBezTo>
                    <a:pt x="1681" y="1523"/>
                    <a:pt x="1746" y="1568"/>
                    <a:pt x="1810" y="1614"/>
                  </a:cubicBezTo>
                  <a:cubicBezTo>
                    <a:pt x="1938" y="1708"/>
                    <a:pt x="2060" y="1808"/>
                    <a:pt x="2179" y="1913"/>
                  </a:cubicBezTo>
                  <a:cubicBezTo>
                    <a:pt x="2299" y="2019"/>
                    <a:pt x="2414" y="2129"/>
                    <a:pt x="2527" y="2244"/>
                  </a:cubicBezTo>
                  <a:cubicBezTo>
                    <a:pt x="2588" y="2306"/>
                    <a:pt x="2648" y="2370"/>
                    <a:pt x="2709" y="2435"/>
                  </a:cubicBezTo>
                  <a:cubicBezTo>
                    <a:pt x="2922" y="2665"/>
                    <a:pt x="3123" y="2905"/>
                    <a:pt x="3317" y="3148"/>
                  </a:cubicBezTo>
                  <a:cubicBezTo>
                    <a:pt x="4068" y="4087"/>
                    <a:pt x="4754" y="5073"/>
                    <a:pt x="5738" y="5789"/>
                  </a:cubicBezTo>
                  <a:cubicBezTo>
                    <a:pt x="5833" y="5858"/>
                    <a:pt x="5932" y="5923"/>
                    <a:pt x="6030" y="5983"/>
                  </a:cubicBezTo>
                  <a:cubicBezTo>
                    <a:pt x="6230" y="6103"/>
                    <a:pt x="6436" y="6205"/>
                    <a:pt x="6647" y="6288"/>
                  </a:cubicBezTo>
                  <a:cubicBezTo>
                    <a:pt x="6836" y="6364"/>
                    <a:pt x="7030" y="6421"/>
                    <a:pt x="7227" y="6466"/>
                  </a:cubicBezTo>
                  <a:cubicBezTo>
                    <a:pt x="7545" y="6540"/>
                    <a:pt x="7872" y="6579"/>
                    <a:pt x="8203" y="6579"/>
                  </a:cubicBezTo>
                  <a:cubicBezTo>
                    <a:pt x="8238" y="6579"/>
                    <a:pt x="8273" y="6578"/>
                    <a:pt x="8308" y="6577"/>
                  </a:cubicBezTo>
                  <a:cubicBezTo>
                    <a:pt x="8470" y="6636"/>
                    <a:pt x="8635" y="6676"/>
                    <a:pt x="8804" y="6698"/>
                  </a:cubicBezTo>
                  <a:cubicBezTo>
                    <a:pt x="8888" y="6709"/>
                    <a:pt x="8972" y="6717"/>
                    <a:pt x="9057" y="6719"/>
                  </a:cubicBezTo>
                  <a:cubicBezTo>
                    <a:pt x="9062" y="6720"/>
                    <a:pt x="9066" y="6720"/>
                    <a:pt x="9071" y="6720"/>
                  </a:cubicBezTo>
                  <a:cubicBezTo>
                    <a:pt x="9080" y="6720"/>
                    <a:pt x="9088" y="6719"/>
                    <a:pt x="9098" y="6719"/>
                  </a:cubicBezTo>
                  <a:cubicBezTo>
                    <a:pt x="9119" y="6720"/>
                    <a:pt x="9140" y="6720"/>
                    <a:pt x="9161" y="6720"/>
                  </a:cubicBezTo>
                  <a:cubicBezTo>
                    <a:pt x="9554" y="6720"/>
                    <a:pt x="9954" y="6642"/>
                    <a:pt x="10347" y="6514"/>
                  </a:cubicBezTo>
                  <a:cubicBezTo>
                    <a:pt x="10518" y="6457"/>
                    <a:pt x="10687" y="6392"/>
                    <a:pt x="10853" y="6320"/>
                  </a:cubicBezTo>
                  <a:cubicBezTo>
                    <a:pt x="11353" y="6104"/>
                    <a:pt x="11829" y="5827"/>
                    <a:pt x="12244" y="5557"/>
                  </a:cubicBezTo>
                  <a:cubicBezTo>
                    <a:pt x="12446" y="5425"/>
                    <a:pt x="12647" y="5294"/>
                    <a:pt x="12851" y="5166"/>
                  </a:cubicBezTo>
                  <a:cubicBezTo>
                    <a:pt x="12952" y="5102"/>
                    <a:pt x="13053" y="5038"/>
                    <a:pt x="13155" y="4977"/>
                  </a:cubicBezTo>
                  <a:cubicBezTo>
                    <a:pt x="13462" y="4791"/>
                    <a:pt x="13775" y="4619"/>
                    <a:pt x="14102" y="4473"/>
                  </a:cubicBezTo>
                  <a:cubicBezTo>
                    <a:pt x="14321" y="4374"/>
                    <a:pt x="14545" y="4289"/>
                    <a:pt x="14779" y="4218"/>
                  </a:cubicBezTo>
                  <a:cubicBezTo>
                    <a:pt x="15011" y="4148"/>
                    <a:pt x="15248" y="4091"/>
                    <a:pt x="15488" y="4047"/>
                  </a:cubicBezTo>
                  <a:cubicBezTo>
                    <a:pt x="15848" y="3982"/>
                    <a:pt x="16212" y="3946"/>
                    <a:pt x="16576" y="3942"/>
                  </a:cubicBezTo>
                  <a:cubicBezTo>
                    <a:pt x="16598" y="3942"/>
                    <a:pt x="16620" y="3942"/>
                    <a:pt x="16642" y="3942"/>
                  </a:cubicBezTo>
                  <a:cubicBezTo>
                    <a:pt x="16752" y="3942"/>
                    <a:pt x="16860" y="3945"/>
                    <a:pt x="16969" y="3950"/>
                  </a:cubicBezTo>
                  <a:cubicBezTo>
                    <a:pt x="17203" y="3963"/>
                    <a:pt x="17437" y="3986"/>
                    <a:pt x="17668" y="4024"/>
                  </a:cubicBezTo>
                  <a:cubicBezTo>
                    <a:pt x="17697" y="4029"/>
                    <a:pt x="17725" y="4032"/>
                    <a:pt x="17752" y="4032"/>
                  </a:cubicBezTo>
                  <a:cubicBezTo>
                    <a:pt x="17806" y="4032"/>
                    <a:pt x="17856" y="4022"/>
                    <a:pt x="17900" y="4006"/>
                  </a:cubicBezTo>
                  <a:cubicBezTo>
                    <a:pt x="17968" y="3982"/>
                    <a:pt x="18024" y="3941"/>
                    <a:pt x="18065" y="3887"/>
                  </a:cubicBezTo>
                  <a:cubicBezTo>
                    <a:pt x="18106" y="3834"/>
                    <a:pt x="18131" y="3770"/>
                    <a:pt x="18139" y="3697"/>
                  </a:cubicBezTo>
                  <a:cubicBezTo>
                    <a:pt x="18145" y="3635"/>
                    <a:pt x="18135" y="3569"/>
                    <a:pt x="18112" y="3501"/>
                  </a:cubicBezTo>
                  <a:cubicBezTo>
                    <a:pt x="18108" y="3490"/>
                    <a:pt x="18107" y="3479"/>
                    <a:pt x="18103" y="3468"/>
                  </a:cubicBezTo>
                  <a:cubicBezTo>
                    <a:pt x="18102" y="3465"/>
                    <a:pt x="18101" y="3464"/>
                    <a:pt x="18101" y="3461"/>
                  </a:cubicBezTo>
                  <a:cubicBezTo>
                    <a:pt x="18066" y="3380"/>
                    <a:pt x="18028" y="3299"/>
                    <a:pt x="17985" y="3222"/>
                  </a:cubicBezTo>
                  <a:cubicBezTo>
                    <a:pt x="17951" y="3158"/>
                    <a:pt x="17911" y="3097"/>
                    <a:pt x="17872" y="3037"/>
                  </a:cubicBezTo>
                  <a:cubicBezTo>
                    <a:pt x="17864" y="3024"/>
                    <a:pt x="17856" y="3010"/>
                    <a:pt x="17847" y="2997"/>
                  </a:cubicBezTo>
                  <a:cubicBezTo>
                    <a:pt x="17749" y="2853"/>
                    <a:pt x="17636" y="2719"/>
                    <a:pt x="17512" y="2596"/>
                  </a:cubicBezTo>
                  <a:cubicBezTo>
                    <a:pt x="16885" y="2419"/>
                    <a:pt x="16227" y="2345"/>
                    <a:pt x="15573" y="2345"/>
                  </a:cubicBezTo>
                  <a:cubicBezTo>
                    <a:pt x="15308" y="2345"/>
                    <a:pt x="15043" y="2357"/>
                    <a:pt x="14781" y="2380"/>
                  </a:cubicBezTo>
                  <a:cubicBezTo>
                    <a:pt x="13554" y="2486"/>
                    <a:pt x="12363" y="2850"/>
                    <a:pt x="11288" y="3455"/>
                  </a:cubicBezTo>
                  <a:cubicBezTo>
                    <a:pt x="11129" y="3545"/>
                    <a:pt x="10965" y="3642"/>
                    <a:pt x="10802" y="3748"/>
                  </a:cubicBezTo>
                  <a:cubicBezTo>
                    <a:pt x="10412" y="4001"/>
                    <a:pt x="10034" y="4300"/>
                    <a:pt x="9770" y="4660"/>
                  </a:cubicBezTo>
                  <a:cubicBezTo>
                    <a:pt x="9737" y="4705"/>
                    <a:pt x="9681" y="4730"/>
                    <a:pt x="9628" y="4730"/>
                  </a:cubicBezTo>
                  <a:cubicBezTo>
                    <a:pt x="9567" y="4730"/>
                    <a:pt x="9509" y="4696"/>
                    <a:pt x="9493" y="4621"/>
                  </a:cubicBezTo>
                  <a:cubicBezTo>
                    <a:pt x="9342" y="3896"/>
                    <a:pt x="8975" y="3024"/>
                    <a:pt x="8125" y="2946"/>
                  </a:cubicBezTo>
                  <a:cubicBezTo>
                    <a:pt x="8088" y="2943"/>
                    <a:pt x="8053" y="2941"/>
                    <a:pt x="8018" y="2941"/>
                  </a:cubicBezTo>
                  <a:cubicBezTo>
                    <a:pt x="7234" y="2941"/>
                    <a:pt x="6892" y="3775"/>
                    <a:pt x="6850" y="4464"/>
                  </a:cubicBezTo>
                  <a:cubicBezTo>
                    <a:pt x="6842" y="4580"/>
                    <a:pt x="6757" y="4637"/>
                    <a:pt x="6670" y="4637"/>
                  </a:cubicBezTo>
                  <a:cubicBezTo>
                    <a:pt x="6581" y="4637"/>
                    <a:pt x="6490" y="4576"/>
                    <a:pt x="6483" y="4458"/>
                  </a:cubicBezTo>
                  <a:cubicBezTo>
                    <a:pt x="6455" y="3993"/>
                    <a:pt x="6277" y="3554"/>
                    <a:pt x="6034" y="3156"/>
                  </a:cubicBezTo>
                  <a:cubicBezTo>
                    <a:pt x="5933" y="2988"/>
                    <a:pt x="5822" y="2829"/>
                    <a:pt x="5704" y="2679"/>
                  </a:cubicBezTo>
                  <a:cubicBezTo>
                    <a:pt x="5272" y="2125"/>
                    <a:pt x="4743" y="1642"/>
                    <a:pt x="4169" y="1239"/>
                  </a:cubicBezTo>
                  <a:cubicBezTo>
                    <a:pt x="3182" y="547"/>
                    <a:pt x="1932"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 name="Google Shape;1420;p19"/>
          <p:cNvSpPr/>
          <p:nvPr/>
        </p:nvSpPr>
        <p:spPr>
          <a:xfrm flipH="1" rot="10470235">
            <a:off x="7171911" y="123502"/>
            <a:ext cx="182880" cy="188976"/>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1" name="Google Shape;1421;p19"/>
          <p:cNvGrpSpPr/>
          <p:nvPr/>
        </p:nvGrpSpPr>
        <p:grpSpPr>
          <a:xfrm flipH="1" rot="10800000">
            <a:off x="8885052" y="669459"/>
            <a:ext cx="492253" cy="588360"/>
            <a:chOff x="1134425" y="2046200"/>
            <a:chExt cx="479125" cy="572725"/>
          </a:xfrm>
        </p:grpSpPr>
        <p:sp>
          <p:nvSpPr>
            <p:cNvPr id="1422" name="Google Shape;1422;p19"/>
            <p:cNvSpPr/>
            <p:nvPr/>
          </p:nvSpPr>
          <p:spPr>
            <a:xfrm>
              <a:off x="1134425" y="2238925"/>
              <a:ext cx="382425" cy="380000"/>
            </a:xfrm>
            <a:custGeom>
              <a:rect b="b" l="l" r="r" t="t"/>
              <a:pathLst>
                <a:path extrusionOk="0" h="15200" w="15297">
                  <a:moveTo>
                    <a:pt x="14396" y="0"/>
                  </a:moveTo>
                  <a:cubicBezTo>
                    <a:pt x="14290" y="0"/>
                    <a:pt x="14186" y="48"/>
                    <a:pt x="14139" y="150"/>
                  </a:cubicBezTo>
                  <a:cubicBezTo>
                    <a:pt x="13747" y="1022"/>
                    <a:pt x="13353" y="1894"/>
                    <a:pt x="12960" y="2767"/>
                  </a:cubicBezTo>
                  <a:cubicBezTo>
                    <a:pt x="12281" y="4271"/>
                    <a:pt x="11576" y="5768"/>
                    <a:pt x="10953" y="7298"/>
                  </a:cubicBezTo>
                  <a:cubicBezTo>
                    <a:pt x="10664" y="8012"/>
                    <a:pt x="10431" y="8751"/>
                    <a:pt x="10338" y="9517"/>
                  </a:cubicBezTo>
                  <a:cubicBezTo>
                    <a:pt x="10323" y="9632"/>
                    <a:pt x="10314" y="9749"/>
                    <a:pt x="10309" y="9865"/>
                  </a:cubicBezTo>
                  <a:cubicBezTo>
                    <a:pt x="9957" y="9199"/>
                    <a:pt x="9642" y="8515"/>
                    <a:pt x="9365" y="7819"/>
                  </a:cubicBezTo>
                  <a:cubicBezTo>
                    <a:pt x="8850" y="6523"/>
                    <a:pt x="8440" y="5187"/>
                    <a:pt x="8120" y="3831"/>
                  </a:cubicBezTo>
                  <a:cubicBezTo>
                    <a:pt x="7957" y="3146"/>
                    <a:pt x="7811" y="2457"/>
                    <a:pt x="7681" y="1766"/>
                  </a:cubicBezTo>
                  <a:cubicBezTo>
                    <a:pt x="7680" y="1761"/>
                    <a:pt x="7680" y="1757"/>
                    <a:pt x="7678" y="1753"/>
                  </a:cubicBezTo>
                  <a:cubicBezTo>
                    <a:pt x="7796" y="1751"/>
                    <a:pt x="7914" y="1730"/>
                    <a:pt x="8026" y="1684"/>
                  </a:cubicBezTo>
                  <a:cubicBezTo>
                    <a:pt x="8416" y="1528"/>
                    <a:pt x="8703" y="1176"/>
                    <a:pt x="8796" y="766"/>
                  </a:cubicBezTo>
                  <a:cubicBezTo>
                    <a:pt x="8829" y="618"/>
                    <a:pt x="8837" y="471"/>
                    <a:pt x="8823" y="328"/>
                  </a:cubicBezTo>
                  <a:lnTo>
                    <a:pt x="8823" y="328"/>
                  </a:lnTo>
                  <a:cubicBezTo>
                    <a:pt x="8391" y="603"/>
                    <a:pt x="7899" y="771"/>
                    <a:pt x="7348" y="771"/>
                  </a:cubicBezTo>
                  <a:cubicBezTo>
                    <a:pt x="7328" y="771"/>
                    <a:pt x="7307" y="771"/>
                    <a:pt x="7287" y="770"/>
                  </a:cubicBezTo>
                  <a:cubicBezTo>
                    <a:pt x="6979" y="764"/>
                    <a:pt x="6670" y="728"/>
                    <a:pt x="6363" y="672"/>
                  </a:cubicBezTo>
                  <a:lnTo>
                    <a:pt x="6363" y="672"/>
                  </a:lnTo>
                  <a:cubicBezTo>
                    <a:pt x="6399" y="848"/>
                    <a:pt x="6479" y="1016"/>
                    <a:pt x="6601" y="1153"/>
                  </a:cubicBezTo>
                  <a:cubicBezTo>
                    <a:pt x="6666" y="1273"/>
                    <a:pt x="6754" y="1383"/>
                    <a:pt x="6867" y="1473"/>
                  </a:cubicBezTo>
                  <a:cubicBezTo>
                    <a:pt x="6946" y="1536"/>
                    <a:pt x="7034" y="1590"/>
                    <a:pt x="7126" y="1635"/>
                  </a:cubicBezTo>
                  <a:cubicBezTo>
                    <a:pt x="7147" y="1806"/>
                    <a:pt x="7168" y="1979"/>
                    <a:pt x="7195" y="2150"/>
                  </a:cubicBezTo>
                  <a:cubicBezTo>
                    <a:pt x="7317" y="2950"/>
                    <a:pt x="7470" y="3744"/>
                    <a:pt x="7655" y="4533"/>
                  </a:cubicBezTo>
                  <a:cubicBezTo>
                    <a:pt x="7769" y="5016"/>
                    <a:pt x="7895" y="5497"/>
                    <a:pt x="8034" y="5975"/>
                  </a:cubicBezTo>
                  <a:cubicBezTo>
                    <a:pt x="6072" y="3972"/>
                    <a:pt x="3035" y="3641"/>
                    <a:pt x="610" y="2353"/>
                  </a:cubicBezTo>
                  <a:cubicBezTo>
                    <a:pt x="560" y="2326"/>
                    <a:pt x="507" y="2314"/>
                    <a:pt x="455" y="2314"/>
                  </a:cubicBezTo>
                  <a:cubicBezTo>
                    <a:pt x="216" y="2314"/>
                    <a:pt x="0" y="2568"/>
                    <a:pt x="154" y="2810"/>
                  </a:cubicBezTo>
                  <a:cubicBezTo>
                    <a:pt x="554" y="3444"/>
                    <a:pt x="1025" y="4036"/>
                    <a:pt x="1553" y="4568"/>
                  </a:cubicBezTo>
                  <a:cubicBezTo>
                    <a:pt x="2490" y="5510"/>
                    <a:pt x="3610" y="6280"/>
                    <a:pt x="4826" y="6814"/>
                  </a:cubicBezTo>
                  <a:cubicBezTo>
                    <a:pt x="5437" y="7081"/>
                    <a:pt x="6066" y="7300"/>
                    <a:pt x="6717" y="7450"/>
                  </a:cubicBezTo>
                  <a:cubicBezTo>
                    <a:pt x="7052" y="7526"/>
                    <a:pt x="7389" y="7585"/>
                    <a:pt x="7731" y="7630"/>
                  </a:cubicBezTo>
                  <a:cubicBezTo>
                    <a:pt x="7900" y="7652"/>
                    <a:pt x="8071" y="7676"/>
                    <a:pt x="8241" y="7676"/>
                  </a:cubicBezTo>
                  <a:cubicBezTo>
                    <a:pt x="8244" y="7676"/>
                    <a:pt x="8246" y="7676"/>
                    <a:pt x="8249" y="7676"/>
                  </a:cubicBezTo>
                  <a:cubicBezTo>
                    <a:pt x="8376" y="7676"/>
                    <a:pt x="8469" y="7644"/>
                    <a:pt x="8556" y="7580"/>
                  </a:cubicBezTo>
                  <a:cubicBezTo>
                    <a:pt x="9121" y="9140"/>
                    <a:pt x="9843" y="10640"/>
                    <a:pt x="10760" y="12026"/>
                  </a:cubicBezTo>
                  <a:cubicBezTo>
                    <a:pt x="10908" y="12250"/>
                    <a:pt x="11063" y="12471"/>
                    <a:pt x="11221" y="12688"/>
                  </a:cubicBezTo>
                  <a:cubicBezTo>
                    <a:pt x="10920" y="12535"/>
                    <a:pt x="10609" y="12399"/>
                    <a:pt x="10291" y="12285"/>
                  </a:cubicBezTo>
                  <a:cubicBezTo>
                    <a:pt x="9472" y="11991"/>
                    <a:pt x="8607" y="11871"/>
                    <a:pt x="7744" y="11801"/>
                  </a:cubicBezTo>
                  <a:cubicBezTo>
                    <a:pt x="6098" y="11667"/>
                    <a:pt x="4322" y="11739"/>
                    <a:pt x="2855" y="10862"/>
                  </a:cubicBezTo>
                  <a:cubicBezTo>
                    <a:pt x="2798" y="10828"/>
                    <a:pt x="2739" y="10813"/>
                    <a:pt x="2682" y="10813"/>
                  </a:cubicBezTo>
                  <a:cubicBezTo>
                    <a:pt x="2392" y="10813"/>
                    <a:pt x="2155" y="11203"/>
                    <a:pt x="2416" y="11433"/>
                  </a:cubicBezTo>
                  <a:cubicBezTo>
                    <a:pt x="3041" y="11986"/>
                    <a:pt x="3345" y="12803"/>
                    <a:pt x="3963" y="13367"/>
                  </a:cubicBezTo>
                  <a:cubicBezTo>
                    <a:pt x="5015" y="14330"/>
                    <a:pt x="6483" y="14575"/>
                    <a:pt x="7856" y="14678"/>
                  </a:cubicBezTo>
                  <a:cubicBezTo>
                    <a:pt x="8697" y="14740"/>
                    <a:pt x="9544" y="14767"/>
                    <a:pt x="10387" y="14808"/>
                  </a:cubicBezTo>
                  <a:cubicBezTo>
                    <a:pt x="10848" y="14831"/>
                    <a:pt x="11310" y="14854"/>
                    <a:pt x="11771" y="14877"/>
                  </a:cubicBezTo>
                  <a:cubicBezTo>
                    <a:pt x="12034" y="14890"/>
                    <a:pt x="12297" y="14912"/>
                    <a:pt x="12559" y="14912"/>
                  </a:cubicBezTo>
                  <a:cubicBezTo>
                    <a:pt x="12743" y="14912"/>
                    <a:pt x="12927" y="14901"/>
                    <a:pt x="13110" y="14868"/>
                  </a:cubicBezTo>
                  <a:cubicBezTo>
                    <a:pt x="13120" y="14878"/>
                    <a:pt x="13130" y="14889"/>
                    <a:pt x="13139" y="14898"/>
                  </a:cubicBezTo>
                  <a:cubicBezTo>
                    <a:pt x="13246" y="15000"/>
                    <a:pt x="13353" y="15101"/>
                    <a:pt x="13462" y="15199"/>
                  </a:cubicBezTo>
                  <a:lnTo>
                    <a:pt x="14578" y="15199"/>
                  </a:lnTo>
                  <a:cubicBezTo>
                    <a:pt x="14129" y="14832"/>
                    <a:pt x="13701" y="14441"/>
                    <a:pt x="13297" y="14026"/>
                  </a:cubicBezTo>
                  <a:lnTo>
                    <a:pt x="13295" y="14026"/>
                  </a:lnTo>
                  <a:cubicBezTo>
                    <a:pt x="12609" y="13319"/>
                    <a:pt x="11989" y="12549"/>
                    <a:pt x="11434" y="11734"/>
                  </a:cubicBezTo>
                  <a:cubicBezTo>
                    <a:pt x="11467" y="11719"/>
                    <a:pt x="11500" y="11700"/>
                    <a:pt x="11530" y="11673"/>
                  </a:cubicBezTo>
                  <a:cubicBezTo>
                    <a:pt x="11615" y="11596"/>
                    <a:pt x="11688" y="11494"/>
                    <a:pt x="11762" y="11406"/>
                  </a:cubicBezTo>
                  <a:cubicBezTo>
                    <a:pt x="11918" y="11217"/>
                    <a:pt x="12070" y="11023"/>
                    <a:pt x="12216" y="10828"/>
                  </a:cubicBezTo>
                  <a:cubicBezTo>
                    <a:pt x="12489" y="10463"/>
                    <a:pt x="12740" y="10086"/>
                    <a:pt x="12972" y="9696"/>
                  </a:cubicBezTo>
                  <a:cubicBezTo>
                    <a:pt x="14651" y="6869"/>
                    <a:pt x="15296" y="3462"/>
                    <a:pt x="14706" y="224"/>
                  </a:cubicBezTo>
                  <a:cubicBezTo>
                    <a:pt x="14679" y="81"/>
                    <a:pt x="14535" y="0"/>
                    <a:pt x="14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9"/>
            <p:cNvSpPr/>
            <p:nvPr/>
          </p:nvSpPr>
          <p:spPr>
            <a:xfrm>
              <a:off x="1503825" y="2356550"/>
              <a:ext cx="109725" cy="262375"/>
            </a:xfrm>
            <a:custGeom>
              <a:rect b="b" l="l" r="r" t="t"/>
              <a:pathLst>
                <a:path extrusionOk="0" h="10495" w="4389">
                  <a:moveTo>
                    <a:pt x="2991" y="1"/>
                  </a:moveTo>
                  <a:cubicBezTo>
                    <a:pt x="2825" y="1"/>
                    <a:pt x="2663" y="116"/>
                    <a:pt x="2653" y="329"/>
                  </a:cubicBezTo>
                  <a:cubicBezTo>
                    <a:pt x="2608" y="1246"/>
                    <a:pt x="2429" y="2145"/>
                    <a:pt x="2181" y="3027"/>
                  </a:cubicBezTo>
                  <a:cubicBezTo>
                    <a:pt x="1733" y="4628"/>
                    <a:pt x="1073" y="6159"/>
                    <a:pt x="583" y="7745"/>
                  </a:cubicBezTo>
                  <a:cubicBezTo>
                    <a:pt x="343" y="8528"/>
                    <a:pt x="132" y="9327"/>
                    <a:pt x="20" y="10138"/>
                  </a:cubicBezTo>
                  <a:cubicBezTo>
                    <a:pt x="6" y="10244"/>
                    <a:pt x="0" y="10367"/>
                    <a:pt x="1" y="10494"/>
                  </a:cubicBezTo>
                  <a:lnTo>
                    <a:pt x="1837" y="10494"/>
                  </a:lnTo>
                  <a:cubicBezTo>
                    <a:pt x="2043" y="10204"/>
                    <a:pt x="2239" y="9906"/>
                    <a:pt x="2414" y="9597"/>
                  </a:cubicBezTo>
                  <a:cubicBezTo>
                    <a:pt x="4009" y="6790"/>
                    <a:pt x="4388" y="3296"/>
                    <a:pt x="3319" y="240"/>
                  </a:cubicBezTo>
                  <a:cubicBezTo>
                    <a:pt x="3262" y="77"/>
                    <a:pt x="3125" y="1"/>
                    <a:pt x="29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9"/>
            <p:cNvSpPr/>
            <p:nvPr/>
          </p:nvSpPr>
          <p:spPr>
            <a:xfrm>
              <a:off x="1175700" y="2046200"/>
              <a:ext cx="238000" cy="212000"/>
            </a:xfrm>
            <a:custGeom>
              <a:rect b="b" l="l" r="r" t="t"/>
              <a:pathLst>
                <a:path extrusionOk="0" h="8480" w="9520">
                  <a:moveTo>
                    <a:pt x="4750" y="1"/>
                  </a:moveTo>
                  <a:cubicBezTo>
                    <a:pt x="4663" y="1"/>
                    <a:pt x="4574" y="11"/>
                    <a:pt x="4485" y="33"/>
                  </a:cubicBezTo>
                  <a:cubicBezTo>
                    <a:pt x="4063" y="135"/>
                    <a:pt x="3727" y="467"/>
                    <a:pt x="3501" y="824"/>
                  </a:cubicBezTo>
                  <a:cubicBezTo>
                    <a:pt x="3048" y="1538"/>
                    <a:pt x="2987" y="2421"/>
                    <a:pt x="3076" y="3242"/>
                  </a:cubicBezTo>
                  <a:cubicBezTo>
                    <a:pt x="3126" y="3692"/>
                    <a:pt x="3208" y="4138"/>
                    <a:pt x="3301" y="4583"/>
                  </a:cubicBezTo>
                  <a:cubicBezTo>
                    <a:pt x="3060" y="4310"/>
                    <a:pt x="2799" y="4055"/>
                    <a:pt x="2511" y="3843"/>
                  </a:cubicBezTo>
                  <a:cubicBezTo>
                    <a:pt x="2195" y="3610"/>
                    <a:pt x="1788" y="3460"/>
                    <a:pt x="1392" y="3460"/>
                  </a:cubicBezTo>
                  <a:cubicBezTo>
                    <a:pt x="1064" y="3460"/>
                    <a:pt x="743" y="3563"/>
                    <a:pt x="487" y="3810"/>
                  </a:cubicBezTo>
                  <a:cubicBezTo>
                    <a:pt x="0" y="4279"/>
                    <a:pt x="13" y="5041"/>
                    <a:pt x="295" y="5611"/>
                  </a:cubicBezTo>
                  <a:cubicBezTo>
                    <a:pt x="596" y="6221"/>
                    <a:pt x="1181" y="6689"/>
                    <a:pt x="1722" y="7079"/>
                  </a:cubicBezTo>
                  <a:cubicBezTo>
                    <a:pt x="2585" y="7702"/>
                    <a:pt x="3636" y="8183"/>
                    <a:pt x="4710" y="8379"/>
                  </a:cubicBezTo>
                  <a:cubicBezTo>
                    <a:pt x="5019" y="8437"/>
                    <a:pt x="5328" y="8472"/>
                    <a:pt x="5635" y="8479"/>
                  </a:cubicBezTo>
                  <a:cubicBezTo>
                    <a:pt x="5655" y="8480"/>
                    <a:pt x="5675" y="8480"/>
                    <a:pt x="5695" y="8480"/>
                  </a:cubicBezTo>
                  <a:cubicBezTo>
                    <a:pt x="6247" y="8480"/>
                    <a:pt x="6740" y="8311"/>
                    <a:pt x="7172" y="8037"/>
                  </a:cubicBezTo>
                  <a:cubicBezTo>
                    <a:pt x="7858" y="7600"/>
                    <a:pt x="8390" y="6890"/>
                    <a:pt x="8751" y="6144"/>
                  </a:cubicBezTo>
                  <a:cubicBezTo>
                    <a:pt x="8920" y="5792"/>
                    <a:pt x="9058" y="5421"/>
                    <a:pt x="9150" y="5040"/>
                  </a:cubicBezTo>
                  <a:cubicBezTo>
                    <a:pt x="9260" y="4748"/>
                    <a:pt x="9351" y="4452"/>
                    <a:pt x="9411" y="4156"/>
                  </a:cubicBezTo>
                  <a:cubicBezTo>
                    <a:pt x="9496" y="3732"/>
                    <a:pt x="9519" y="3302"/>
                    <a:pt x="9440" y="2875"/>
                  </a:cubicBezTo>
                  <a:cubicBezTo>
                    <a:pt x="9368" y="2486"/>
                    <a:pt x="9197" y="2017"/>
                    <a:pt x="8848" y="1793"/>
                  </a:cubicBezTo>
                  <a:cubicBezTo>
                    <a:pt x="8690" y="1692"/>
                    <a:pt x="8539" y="1648"/>
                    <a:pt x="8398" y="1648"/>
                  </a:cubicBezTo>
                  <a:cubicBezTo>
                    <a:pt x="7762" y="1648"/>
                    <a:pt x="7303" y="2532"/>
                    <a:pt x="7061" y="3040"/>
                  </a:cubicBezTo>
                  <a:cubicBezTo>
                    <a:pt x="6957" y="3255"/>
                    <a:pt x="6859" y="3472"/>
                    <a:pt x="6764" y="3691"/>
                  </a:cubicBezTo>
                  <a:cubicBezTo>
                    <a:pt x="6738" y="3375"/>
                    <a:pt x="6696" y="3060"/>
                    <a:pt x="6634" y="2747"/>
                  </a:cubicBezTo>
                  <a:cubicBezTo>
                    <a:pt x="6540" y="2292"/>
                    <a:pt x="6403" y="1846"/>
                    <a:pt x="6227" y="1416"/>
                  </a:cubicBezTo>
                  <a:cubicBezTo>
                    <a:pt x="6073" y="1040"/>
                    <a:pt x="5900" y="657"/>
                    <a:pt x="5604" y="368"/>
                  </a:cubicBezTo>
                  <a:cubicBezTo>
                    <a:pt x="5370" y="138"/>
                    <a:pt x="5069" y="1"/>
                    <a:pt x="47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2">
    <p:spTree>
      <p:nvGrpSpPr>
        <p:cNvPr id="1425" name="Shape 1425"/>
        <p:cNvGrpSpPr/>
        <p:nvPr/>
      </p:nvGrpSpPr>
      <p:grpSpPr>
        <a:xfrm>
          <a:off x="0" y="0"/>
          <a:ext cx="0" cy="0"/>
          <a:chOff x="0" y="0"/>
          <a:chExt cx="0" cy="0"/>
        </a:xfrm>
      </p:grpSpPr>
      <p:sp>
        <p:nvSpPr>
          <p:cNvPr id="1426" name="Google Shape;1426;p20"/>
          <p:cNvSpPr/>
          <p:nvPr/>
        </p:nvSpPr>
        <p:spPr>
          <a:xfrm flipH="1" rot="10800000">
            <a:off x="6856676" y="-76149"/>
            <a:ext cx="2533853" cy="1313974"/>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0"/>
          <p:cNvSpPr/>
          <p:nvPr/>
        </p:nvSpPr>
        <p:spPr>
          <a:xfrm rot="-9229417">
            <a:off x="7237625" y="4090471"/>
            <a:ext cx="2224976" cy="1862205"/>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0"/>
          <p:cNvSpPr/>
          <p:nvPr/>
        </p:nvSpPr>
        <p:spPr>
          <a:xfrm flipH="1" rot="732734">
            <a:off x="170822" y="885252"/>
            <a:ext cx="216382" cy="228295"/>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0"/>
          <p:cNvSpPr/>
          <p:nvPr/>
        </p:nvSpPr>
        <p:spPr>
          <a:xfrm rot="329759">
            <a:off x="8399015" y="4723024"/>
            <a:ext cx="271077" cy="286003"/>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0" name="Google Shape;1430;p20"/>
          <p:cNvGrpSpPr/>
          <p:nvPr/>
        </p:nvGrpSpPr>
        <p:grpSpPr>
          <a:xfrm rot="10800000">
            <a:off x="192277" y="-8"/>
            <a:ext cx="525435" cy="729172"/>
            <a:chOff x="1098850" y="1199175"/>
            <a:chExt cx="336300" cy="466700"/>
          </a:xfrm>
        </p:grpSpPr>
        <p:sp>
          <p:nvSpPr>
            <p:cNvPr id="1431" name="Google Shape;1431;p20"/>
            <p:cNvSpPr/>
            <p:nvPr/>
          </p:nvSpPr>
          <p:spPr>
            <a:xfrm>
              <a:off x="1098850" y="1355625"/>
              <a:ext cx="254600" cy="310250"/>
            </a:xfrm>
            <a:custGeom>
              <a:rect b="b" l="l" r="r" t="t"/>
              <a:pathLst>
                <a:path extrusionOk="0" h="12410" w="10184">
                  <a:moveTo>
                    <a:pt x="6139" y="0"/>
                  </a:moveTo>
                  <a:cubicBezTo>
                    <a:pt x="6136" y="48"/>
                    <a:pt x="6135" y="95"/>
                    <a:pt x="6138" y="141"/>
                  </a:cubicBezTo>
                  <a:cubicBezTo>
                    <a:pt x="6143" y="243"/>
                    <a:pt x="6154" y="348"/>
                    <a:pt x="6180" y="447"/>
                  </a:cubicBezTo>
                  <a:cubicBezTo>
                    <a:pt x="6189" y="484"/>
                    <a:pt x="6202" y="520"/>
                    <a:pt x="6216" y="555"/>
                  </a:cubicBezTo>
                  <a:cubicBezTo>
                    <a:pt x="6231" y="591"/>
                    <a:pt x="6246" y="628"/>
                    <a:pt x="6263" y="665"/>
                  </a:cubicBezTo>
                  <a:cubicBezTo>
                    <a:pt x="6269" y="680"/>
                    <a:pt x="6272" y="686"/>
                    <a:pt x="6272" y="686"/>
                  </a:cubicBezTo>
                  <a:cubicBezTo>
                    <a:pt x="6272" y="686"/>
                    <a:pt x="6249" y="631"/>
                    <a:pt x="6249" y="631"/>
                  </a:cubicBezTo>
                  <a:lnTo>
                    <a:pt x="6249" y="631"/>
                  </a:lnTo>
                  <a:cubicBezTo>
                    <a:pt x="6249" y="631"/>
                    <a:pt x="6254" y="644"/>
                    <a:pt x="6271" y="682"/>
                  </a:cubicBezTo>
                  <a:cubicBezTo>
                    <a:pt x="6421" y="1040"/>
                    <a:pt x="6718" y="1325"/>
                    <a:pt x="7100" y="1420"/>
                  </a:cubicBezTo>
                  <a:cubicBezTo>
                    <a:pt x="7132" y="1427"/>
                    <a:pt x="7163" y="1433"/>
                    <a:pt x="7195" y="1438"/>
                  </a:cubicBezTo>
                  <a:cubicBezTo>
                    <a:pt x="7090" y="1987"/>
                    <a:pt x="6988" y="2537"/>
                    <a:pt x="6872" y="3084"/>
                  </a:cubicBezTo>
                  <a:cubicBezTo>
                    <a:pt x="6576" y="4478"/>
                    <a:pt x="6209" y="5850"/>
                    <a:pt x="5760" y="7198"/>
                  </a:cubicBezTo>
                  <a:cubicBezTo>
                    <a:pt x="5753" y="7125"/>
                    <a:pt x="5744" y="7052"/>
                    <a:pt x="5734" y="6980"/>
                  </a:cubicBezTo>
                  <a:cubicBezTo>
                    <a:pt x="5640" y="6278"/>
                    <a:pt x="5452" y="5603"/>
                    <a:pt x="5168" y="4954"/>
                  </a:cubicBezTo>
                  <a:cubicBezTo>
                    <a:pt x="5030" y="4635"/>
                    <a:pt x="4869" y="4327"/>
                    <a:pt x="4685" y="4032"/>
                  </a:cubicBezTo>
                  <a:cubicBezTo>
                    <a:pt x="4506" y="3747"/>
                    <a:pt x="4322" y="3453"/>
                    <a:pt x="4033" y="3267"/>
                  </a:cubicBezTo>
                  <a:cubicBezTo>
                    <a:pt x="3875" y="3167"/>
                    <a:pt x="3688" y="3101"/>
                    <a:pt x="3505" y="3101"/>
                  </a:cubicBezTo>
                  <a:cubicBezTo>
                    <a:pt x="3367" y="3101"/>
                    <a:pt x="3231" y="3138"/>
                    <a:pt x="3110" y="3225"/>
                  </a:cubicBezTo>
                  <a:cubicBezTo>
                    <a:pt x="2768" y="3469"/>
                    <a:pt x="2812" y="3881"/>
                    <a:pt x="2932" y="4231"/>
                  </a:cubicBezTo>
                  <a:cubicBezTo>
                    <a:pt x="3174" y="4942"/>
                    <a:pt x="3463" y="5637"/>
                    <a:pt x="3745" y="6332"/>
                  </a:cubicBezTo>
                  <a:cubicBezTo>
                    <a:pt x="4023" y="7014"/>
                    <a:pt x="4295" y="7699"/>
                    <a:pt x="4512" y="8404"/>
                  </a:cubicBezTo>
                  <a:cubicBezTo>
                    <a:pt x="4622" y="8759"/>
                    <a:pt x="4717" y="9121"/>
                    <a:pt x="4803" y="9484"/>
                  </a:cubicBezTo>
                  <a:cubicBezTo>
                    <a:pt x="4816" y="9541"/>
                    <a:pt x="4828" y="9593"/>
                    <a:pt x="4839" y="9644"/>
                  </a:cubicBezTo>
                  <a:cubicBezTo>
                    <a:pt x="4493" y="10457"/>
                    <a:pt x="4115" y="11255"/>
                    <a:pt x="3704" y="12036"/>
                  </a:cubicBezTo>
                  <a:cubicBezTo>
                    <a:pt x="3662" y="11600"/>
                    <a:pt x="3568" y="11173"/>
                    <a:pt x="3464" y="10740"/>
                  </a:cubicBezTo>
                  <a:cubicBezTo>
                    <a:pt x="3330" y="10171"/>
                    <a:pt x="3161" y="9607"/>
                    <a:pt x="2963" y="9057"/>
                  </a:cubicBezTo>
                  <a:cubicBezTo>
                    <a:pt x="2556" y="7924"/>
                    <a:pt x="1999" y="6863"/>
                    <a:pt x="1198" y="5959"/>
                  </a:cubicBezTo>
                  <a:cubicBezTo>
                    <a:pt x="1137" y="5890"/>
                    <a:pt x="1022" y="5841"/>
                    <a:pt x="919" y="5841"/>
                  </a:cubicBezTo>
                  <a:cubicBezTo>
                    <a:pt x="884" y="5841"/>
                    <a:pt x="851" y="5847"/>
                    <a:pt x="821" y="5859"/>
                  </a:cubicBezTo>
                  <a:cubicBezTo>
                    <a:pt x="88" y="6162"/>
                    <a:pt x="0" y="6966"/>
                    <a:pt x="88" y="7667"/>
                  </a:cubicBezTo>
                  <a:cubicBezTo>
                    <a:pt x="246" y="8901"/>
                    <a:pt x="908" y="9966"/>
                    <a:pt x="1587" y="10980"/>
                  </a:cubicBezTo>
                  <a:cubicBezTo>
                    <a:pt x="1903" y="11450"/>
                    <a:pt x="2222" y="11920"/>
                    <a:pt x="2508" y="12409"/>
                  </a:cubicBezTo>
                  <a:lnTo>
                    <a:pt x="4349" y="12409"/>
                  </a:lnTo>
                  <a:cubicBezTo>
                    <a:pt x="4400" y="12312"/>
                    <a:pt x="4452" y="12216"/>
                    <a:pt x="4504" y="12118"/>
                  </a:cubicBezTo>
                  <a:cubicBezTo>
                    <a:pt x="4810" y="11518"/>
                    <a:pt x="5098" y="10907"/>
                    <a:pt x="5368" y="10289"/>
                  </a:cubicBezTo>
                  <a:cubicBezTo>
                    <a:pt x="5486" y="10195"/>
                    <a:pt x="5571" y="10049"/>
                    <a:pt x="5613" y="9894"/>
                  </a:cubicBezTo>
                  <a:cubicBezTo>
                    <a:pt x="5635" y="9810"/>
                    <a:pt x="5645" y="9722"/>
                    <a:pt x="5648" y="9631"/>
                  </a:cubicBezTo>
                  <a:cubicBezTo>
                    <a:pt x="5662" y="9596"/>
                    <a:pt x="5676" y="9561"/>
                    <a:pt x="5691" y="9525"/>
                  </a:cubicBezTo>
                  <a:cubicBezTo>
                    <a:pt x="5698" y="9525"/>
                    <a:pt x="5705" y="9525"/>
                    <a:pt x="5713" y="9525"/>
                  </a:cubicBezTo>
                  <a:cubicBezTo>
                    <a:pt x="5979" y="9525"/>
                    <a:pt x="6219" y="9362"/>
                    <a:pt x="6450" y="9217"/>
                  </a:cubicBezTo>
                  <a:cubicBezTo>
                    <a:pt x="6997" y="8870"/>
                    <a:pt x="7533" y="8507"/>
                    <a:pt x="8039" y="8103"/>
                  </a:cubicBezTo>
                  <a:cubicBezTo>
                    <a:pt x="9003" y="7331"/>
                    <a:pt x="9878" y="6328"/>
                    <a:pt x="10132" y="5087"/>
                  </a:cubicBezTo>
                  <a:cubicBezTo>
                    <a:pt x="10184" y="4837"/>
                    <a:pt x="10003" y="4641"/>
                    <a:pt x="9782" y="4641"/>
                  </a:cubicBezTo>
                  <a:cubicBezTo>
                    <a:pt x="9725" y="4641"/>
                    <a:pt x="9666" y="4654"/>
                    <a:pt x="9606" y="4683"/>
                  </a:cubicBezTo>
                  <a:cubicBezTo>
                    <a:pt x="8646" y="5152"/>
                    <a:pt x="7763" y="5754"/>
                    <a:pt x="7002" y="6507"/>
                  </a:cubicBezTo>
                  <a:cubicBezTo>
                    <a:pt x="6874" y="6634"/>
                    <a:pt x="6750" y="6764"/>
                    <a:pt x="6630" y="6900"/>
                  </a:cubicBezTo>
                  <a:cubicBezTo>
                    <a:pt x="6722" y="6602"/>
                    <a:pt x="6810" y="6303"/>
                    <a:pt x="6893" y="6002"/>
                  </a:cubicBezTo>
                  <a:cubicBezTo>
                    <a:pt x="7301" y="4519"/>
                    <a:pt x="7660" y="2966"/>
                    <a:pt x="7768" y="1409"/>
                  </a:cubicBezTo>
                  <a:cubicBezTo>
                    <a:pt x="8290" y="1277"/>
                    <a:pt x="8752" y="866"/>
                    <a:pt x="8833" y="323"/>
                  </a:cubicBezTo>
                  <a:cubicBezTo>
                    <a:pt x="8843" y="263"/>
                    <a:pt x="8847" y="200"/>
                    <a:pt x="8847" y="139"/>
                  </a:cubicBezTo>
                  <a:lnTo>
                    <a:pt x="8847" y="139"/>
                  </a:lnTo>
                  <a:cubicBezTo>
                    <a:pt x="8555" y="165"/>
                    <a:pt x="8258" y="181"/>
                    <a:pt x="7953" y="181"/>
                  </a:cubicBezTo>
                  <a:cubicBezTo>
                    <a:pt x="7316" y="181"/>
                    <a:pt x="6707" y="117"/>
                    <a:pt x="6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0"/>
            <p:cNvSpPr/>
            <p:nvPr/>
          </p:nvSpPr>
          <p:spPr>
            <a:xfrm>
              <a:off x="1160175" y="1199175"/>
              <a:ext cx="274975" cy="160975"/>
            </a:xfrm>
            <a:custGeom>
              <a:rect b="b" l="l" r="r" t="t"/>
              <a:pathLst>
                <a:path extrusionOk="0" h="6439" w="10999">
                  <a:moveTo>
                    <a:pt x="5499" y="1825"/>
                  </a:moveTo>
                  <a:cubicBezTo>
                    <a:pt x="6815" y="1825"/>
                    <a:pt x="7882" y="2449"/>
                    <a:pt x="7882" y="3219"/>
                  </a:cubicBezTo>
                  <a:cubicBezTo>
                    <a:pt x="7882" y="3990"/>
                    <a:pt x="6815" y="4614"/>
                    <a:pt x="5499" y="4614"/>
                  </a:cubicBezTo>
                  <a:cubicBezTo>
                    <a:pt x="4183" y="4614"/>
                    <a:pt x="3117" y="3990"/>
                    <a:pt x="3117" y="3219"/>
                  </a:cubicBezTo>
                  <a:cubicBezTo>
                    <a:pt x="3117" y="2449"/>
                    <a:pt x="4183" y="1825"/>
                    <a:pt x="5499" y="1825"/>
                  </a:cubicBezTo>
                  <a:close/>
                  <a:moveTo>
                    <a:pt x="5499" y="1"/>
                  </a:moveTo>
                  <a:cubicBezTo>
                    <a:pt x="2462" y="1"/>
                    <a:pt x="1" y="1442"/>
                    <a:pt x="1" y="3219"/>
                  </a:cubicBezTo>
                  <a:cubicBezTo>
                    <a:pt x="1" y="4626"/>
                    <a:pt x="1540" y="5820"/>
                    <a:pt x="3686" y="6258"/>
                  </a:cubicBezTo>
                  <a:cubicBezTo>
                    <a:pt x="4254" y="6375"/>
                    <a:pt x="4863" y="6439"/>
                    <a:pt x="5499" y="6439"/>
                  </a:cubicBezTo>
                  <a:cubicBezTo>
                    <a:pt x="5805" y="6439"/>
                    <a:pt x="6102" y="6425"/>
                    <a:pt x="6394" y="6397"/>
                  </a:cubicBezTo>
                  <a:cubicBezTo>
                    <a:pt x="9005" y="6146"/>
                    <a:pt x="10998" y="4820"/>
                    <a:pt x="10998" y="3219"/>
                  </a:cubicBezTo>
                  <a:cubicBezTo>
                    <a:pt x="10998" y="1442"/>
                    <a:pt x="8537" y="1"/>
                    <a:pt x="54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0"/>
            <p:cNvSpPr/>
            <p:nvPr/>
          </p:nvSpPr>
          <p:spPr>
            <a:xfrm>
              <a:off x="1238075" y="1244800"/>
              <a:ext cx="119175" cy="69750"/>
            </a:xfrm>
            <a:custGeom>
              <a:rect b="b" l="l" r="r" t="t"/>
              <a:pathLst>
                <a:path extrusionOk="0" h="2790" w="4767">
                  <a:moveTo>
                    <a:pt x="2383" y="0"/>
                  </a:moveTo>
                  <a:cubicBezTo>
                    <a:pt x="1067" y="0"/>
                    <a:pt x="1" y="624"/>
                    <a:pt x="1" y="1394"/>
                  </a:cubicBezTo>
                  <a:cubicBezTo>
                    <a:pt x="1" y="2165"/>
                    <a:pt x="1067" y="2789"/>
                    <a:pt x="2383" y="2789"/>
                  </a:cubicBezTo>
                  <a:cubicBezTo>
                    <a:pt x="3699" y="2789"/>
                    <a:pt x="4766" y="2165"/>
                    <a:pt x="4766" y="1394"/>
                  </a:cubicBezTo>
                  <a:cubicBezTo>
                    <a:pt x="4766" y="624"/>
                    <a:pt x="3699" y="0"/>
                    <a:pt x="2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20"/>
          <p:cNvGrpSpPr/>
          <p:nvPr/>
        </p:nvGrpSpPr>
        <p:grpSpPr>
          <a:xfrm flipH="1">
            <a:off x="8641409" y="1056454"/>
            <a:ext cx="525440" cy="689737"/>
            <a:chOff x="1553050" y="1589425"/>
            <a:chExt cx="295025" cy="387275"/>
          </a:xfrm>
        </p:grpSpPr>
        <p:sp>
          <p:nvSpPr>
            <p:cNvPr id="1435" name="Google Shape;1435;p20"/>
            <p:cNvSpPr/>
            <p:nvPr/>
          </p:nvSpPr>
          <p:spPr>
            <a:xfrm>
              <a:off x="1553075" y="1589425"/>
              <a:ext cx="295000" cy="387275"/>
            </a:xfrm>
            <a:custGeom>
              <a:rect b="b" l="l" r="r" t="t"/>
              <a:pathLst>
                <a:path extrusionOk="0" h="15491" w="11800">
                  <a:moveTo>
                    <a:pt x="7565" y="0"/>
                  </a:moveTo>
                  <a:cubicBezTo>
                    <a:pt x="7235" y="0"/>
                    <a:pt x="6899" y="61"/>
                    <a:pt x="6575" y="163"/>
                  </a:cubicBezTo>
                  <a:cubicBezTo>
                    <a:pt x="6209" y="276"/>
                    <a:pt x="5862" y="432"/>
                    <a:pt x="5525" y="610"/>
                  </a:cubicBezTo>
                  <a:cubicBezTo>
                    <a:pt x="5271" y="483"/>
                    <a:pt x="5003" y="431"/>
                    <a:pt x="4733" y="431"/>
                  </a:cubicBezTo>
                  <a:cubicBezTo>
                    <a:pt x="4397" y="431"/>
                    <a:pt x="4057" y="511"/>
                    <a:pt x="3734" y="624"/>
                  </a:cubicBezTo>
                  <a:cubicBezTo>
                    <a:pt x="3193" y="813"/>
                    <a:pt x="2660" y="1046"/>
                    <a:pt x="2140" y="1284"/>
                  </a:cubicBezTo>
                  <a:cubicBezTo>
                    <a:pt x="1380" y="1630"/>
                    <a:pt x="631" y="2043"/>
                    <a:pt x="0" y="2597"/>
                  </a:cubicBezTo>
                  <a:lnTo>
                    <a:pt x="0" y="3826"/>
                  </a:lnTo>
                  <a:cubicBezTo>
                    <a:pt x="260" y="3666"/>
                    <a:pt x="534" y="3527"/>
                    <a:pt x="808" y="3400"/>
                  </a:cubicBezTo>
                  <a:cubicBezTo>
                    <a:pt x="1159" y="3240"/>
                    <a:pt x="1517" y="3084"/>
                    <a:pt x="1881" y="2956"/>
                  </a:cubicBezTo>
                  <a:cubicBezTo>
                    <a:pt x="2098" y="2881"/>
                    <a:pt x="2326" y="2827"/>
                    <a:pt x="2552" y="2827"/>
                  </a:cubicBezTo>
                  <a:cubicBezTo>
                    <a:pt x="2734" y="2827"/>
                    <a:pt x="2915" y="2862"/>
                    <a:pt x="3086" y="2947"/>
                  </a:cubicBezTo>
                  <a:cubicBezTo>
                    <a:pt x="3312" y="2829"/>
                    <a:pt x="3545" y="2722"/>
                    <a:pt x="3791" y="2646"/>
                  </a:cubicBezTo>
                  <a:cubicBezTo>
                    <a:pt x="4009" y="2578"/>
                    <a:pt x="4234" y="2537"/>
                    <a:pt x="4456" y="2537"/>
                  </a:cubicBezTo>
                  <a:cubicBezTo>
                    <a:pt x="4800" y="2537"/>
                    <a:pt x="5134" y="2636"/>
                    <a:pt x="5409" y="2886"/>
                  </a:cubicBezTo>
                  <a:cubicBezTo>
                    <a:pt x="5464" y="2935"/>
                    <a:pt x="5484" y="3022"/>
                    <a:pt x="5464" y="3091"/>
                  </a:cubicBezTo>
                  <a:cubicBezTo>
                    <a:pt x="4970" y="4762"/>
                    <a:pt x="3634" y="5965"/>
                    <a:pt x="2256" y="6942"/>
                  </a:cubicBezTo>
                  <a:cubicBezTo>
                    <a:pt x="2917" y="6769"/>
                    <a:pt x="3593" y="6653"/>
                    <a:pt x="4265" y="6653"/>
                  </a:cubicBezTo>
                  <a:cubicBezTo>
                    <a:pt x="4865" y="6653"/>
                    <a:pt x="5461" y="6745"/>
                    <a:pt x="6041" y="6973"/>
                  </a:cubicBezTo>
                  <a:cubicBezTo>
                    <a:pt x="6474" y="7143"/>
                    <a:pt x="6870" y="7378"/>
                    <a:pt x="7218" y="7687"/>
                  </a:cubicBezTo>
                  <a:cubicBezTo>
                    <a:pt x="7304" y="7763"/>
                    <a:pt x="7299" y="7915"/>
                    <a:pt x="7218" y="7992"/>
                  </a:cubicBezTo>
                  <a:cubicBezTo>
                    <a:pt x="6201" y="8968"/>
                    <a:pt x="4816" y="9312"/>
                    <a:pt x="3440" y="9312"/>
                  </a:cubicBezTo>
                  <a:cubicBezTo>
                    <a:pt x="3142" y="9312"/>
                    <a:pt x="2845" y="9296"/>
                    <a:pt x="2551" y="9266"/>
                  </a:cubicBezTo>
                  <a:lnTo>
                    <a:pt x="2551" y="9266"/>
                  </a:lnTo>
                  <a:cubicBezTo>
                    <a:pt x="2637" y="9306"/>
                    <a:pt x="2723" y="9344"/>
                    <a:pt x="2807" y="9384"/>
                  </a:cubicBezTo>
                  <a:cubicBezTo>
                    <a:pt x="3137" y="9539"/>
                    <a:pt x="3463" y="9699"/>
                    <a:pt x="3786" y="9866"/>
                  </a:cubicBezTo>
                  <a:cubicBezTo>
                    <a:pt x="4078" y="10017"/>
                    <a:pt x="4385" y="10158"/>
                    <a:pt x="4639" y="10369"/>
                  </a:cubicBezTo>
                  <a:cubicBezTo>
                    <a:pt x="4868" y="10557"/>
                    <a:pt x="5025" y="10837"/>
                    <a:pt x="4960" y="11140"/>
                  </a:cubicBezTo>
                  <a:cubicBezTo>
                    <a:pt x="4897" y="11430"/>
                    <a:pt x="4629" y="11646"/>
                    <a:pt x="4348" y="11711"/>
                  </a:cubicBezTo>
                  <a:cubicBezTo>
                    <a:pt x="4271" y="11729"/>
                    <a:pt x="4195" y="11737"/>
                    <a:pt x="4119" y="11737"/>
                  </a:cubicBezTo>
                  <a:cubicBezTo>
                    <a:pt x="3840" y="11737"/>
                    <a:pt x="3569" y="11631"/>
                    <a:pt x="3313" y="11524"/>
                  </a:cubicBezTo>
                  <a:cubicBezTo>
                    <a:pt x="2981" y="11385"/>
                    <a:pt x="2651" y="11239"/>
                    <a:pt x="2324" y="11086"/>
                  </a:cubicBezTo>
                  <a:cubicBezTo>
                    <a:pt x="2069" y="10967"/>
                    <a:pt x="1816" y="10840"/>
                    <a:pt x="1565" y="10713"/>
                  </a:cubicBezTo>
                  <a:lnTo>
                    <a:pt x="1565" y="10713"/>
                  </a:lnTo>
                  <a:cubicBezTo>
                    <a:pt x="1587" y="10746"/>
                    <a:pt x="1611" y="10779"/>
                    <a:pt x="1632" y="10814"/>
                  </a:cubicBezTo>
                  <a:cubicBezTo>
                    <a:pt x="1906" y="11253"/>
                    <a:pt x="2128" y="11772"/>
                    <a:pt x="2024" y="12299"/>
                  </a:cubicBezTo>
                  <a:cubicBezTo>
                    <a:pt x="1980" y="12531"/>
                    <a:pt x="1843" y="12751"/>
                    <a:pt x="1632" y="12863"/>
                  </a:cubicBezTo>
                  <a:cubicBezTo>
                    <a:pt x="1515" y="12926"/>
                    <a:pt x="1391" y="12954"/>
                    <a:pt x="1268" y="12954"/>
                  </a:cubicBezTo>
                  <a:cubicBezTo>
                    <a:pt x="1092" y="12954"/>
                    <a:pt x="917" y="12898"/>
                    <a:pt x="760" y="12806"/>
                  </a:cubicBezTo>
                  <a:cubicBezTo>
                    <a:pt x="491" y="12647"/>
                    <a:pt x="284" y="12409"/>
                    <a:pt x="92" y="12169"/>
                  </a:cubicBezTo>
                  <a:cubicBezTo>
                    <a:pt x="60" y="12129"/>
                    <a:pt x="31" y="12088"/>
                    <a:pt x="0" y="12047"/>
                  </a:cubicBezTo>
                  <a:lnTo>
                    <a:pt x="0" y="12723"/>
                  </a:lnTo>
                  <a:cubicBezTo>
                    <a:pt x="86" y="12878"/>
                    <a:pt x="172" y="13034"/>
                    <a:pt x="266" y="13187"/>
                  </a:cubicBezTo>
                  <a:cubicBezTo>
                    <a:pt x="511" y="13583"/>
                    <a:pt x="782" y="13960"/>
                    <a:pt x="1073" y="14323"/>
                  </a:cubicBezTo>
                  <a:cubicBezTo>
                    <a:pt x="1360" y="14680"/>
                    <a:pt x="1668" y="15034"/>
                    <a:pt x="2067" y="15270"/>
                  </a:cubicBezTo>
                  <a:cubicBezTo>
                    <a:pt x="2300" y="15407"/>
                    <a:pt x="2560" y="15491"/>
                    <a:pt x="2821" y="15491"/>
                  </a:cubicBezTo>
                  <a:cubicBezTo>
                    <a:pt x="3005" y="15491"/>
                    <a:pt x="3190" y="15449"/>
                    <a:pt x="3364" y="15355"/>
                  </a:cubicBezTo>
                  <a:cubicBezTo>
                    <a:pt x="3678" y="15188"/>
                    <a:pt x="3880" y="14860"/>
                    <a:pt x="3947" y="14518"/>
                  </a:cubicBezTo>
                  <a:cubicBezTo>
                    <a:pt x="4101" y="13734"/>
                    <a:pt x="3771" y="12962"/>
                    <a:pt x="3364" y="12307"/>
                  </a:cubicBezTo>
                  <a:cubicBezTo>
                    <a:pt x="3332" y="12256"/>
                    <a:pt x="3298" y="12207"/>
                    <a:pt x="3265" y="12157"/>
                  </a:cubicBezTo>
                  <a:lnTo>
                    <a:pt x="3265" y="12157"/>
                  </a:lnTo>
                  <a:cubicBezTo>
                    <a:pt x="3638" y="12348"/>
                    <a:pt x="4013" y="12536"/>
                    <a:pt x="4392" y="12714"/>
                  </a:cubicBezTo>
                  <a:cubicBezTo>
                    <a:pt x="4878" y="12941"/>
                    <a:pt x="5369" y="13157"/>
                    <a:pt x="5863" y="13364"/>
                  </a:cubicBezTo>
                  <a:cubicBezTo>
                    <a:pt x="6243" y="13523"/>
                    <a:pt x="6648" y="13680"/>
                    <a:pt x="7062" y="13680"/>
                  </a:cubicBezTo>
                  <a:cubicBezTo>
                    <a:pt x="7174" y="13680"/>
                    <a:pt x="7288" y="13668"/>
                    <a:pt x="7402" y="13642"/>
                  </a:cubicBezTo>
                  <a:cubicBezTo>
                    <a:pt x="7820" y="13545"/>
                    <a:pt x="8219" y="13224"/>
                    <a:pt x="8313" y="12793"/>
                  </a:cubicBezTo>
                  <a:cubicBezTo>
                    <a:pt x="8410" y="12343"/>
                    <a:pt x="8176" y="11926"/>
                    <a:pt x="7836" y="11646"/>
                  </a:cubicBezTo>
                  <a:cubicBezTo>
                    <a:pt x="7457" y="11334"/>
                    <a:pt x="7001" y="11123"/>
                    <a:pt x="6567" y="10899"/>
                  </a:cubicBezTo>
                  <a:cubicBezTo>
                    <a:pt x="6087" y="10650"/>
                    <a:pt x="5601" y="10412"/>
                    <a:pt x="5112" y="10182"/>
                  </a:cubicBezTo>
                  <a:cubicBezTo>
                    <a:pt x="4986" y="10123"/>
                    <a:pt x="4858" y="10066"/>
                    <a:pt x="4731" y="10008"/>
                  </a:cubicBezTo>
                  <a:lnTo>
                    <a:pt x="4731" y="10008"/>
                  </a:lnTo>
                  <a:cubicBezTo>
                    <a:pt x="5167" y="10051"/>
                    <a:pt x="5608" y="10075"/>
                    <a:pt x="6051" y="10075"/>
                  </a:cubicBezTo>
                  <a:cubicBezTo>
                    <a:pt x="8097" y="10075"/>
                    <a:pt x="10158" y="9564"/>
                    <a:pt x="11672" y="8111"/>
                  </a:cubicBezTo>
                  <a:cubicBezTo>
                    <a:pt x="11791" y="7997"/>
                    <a:pt x="11799" y="7772"/>
                    <a:pt x="11672" y="7659"/>
                  </a:cubicBezTo>
                  <a:cubicBezTo>
                    <a:pt x="11154" y="7198"/>
                    <a:pt x="10564" y="6850"/>
                    <a:pt x="9920" y="6597"/>
                  </a:cubicBezTo>
                  <a:cubicBezTo>
                    <a:pt x="9058" y="6258"/>
                    <a:pt x="8171" y="6120"/>
                    <a:pt x="7279" y="6120"/>
                  </a:cubicBezTo>
                  <a:cubicBezTo>
                    <a:pt x="6279" y="6120"/>
                    <a:pt x="5274" y="6293"/>
                    <a:pt x="4291" y="6549"/>
                  </a:cubicBezTo>
                  <a:cubicBezTo>
                    <a:pt x="6341" y="5098"/>
                    <a:pt x="8328" y="3308"/>
                    <a:pt x="9062" y="824"/>
                  </a:cubicBezTo>
                  <a:cubicBezTo>
                    <a:pt x="9091" y="721"/>
                    <a:pt x="9062" y="591"/>
                    <a:pt x="8981" y="518"/>
                  </a:cubicBezTo>
                  <a:cubicBezTo>
                    <a:pt x="8573" y="147"/>
                    <a:pt x="8077" y="0"/>
                    <a:pt x="7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0"/>
            <p:cNvSpPr/>
            <p:nvPr/>
          </p:nvSpPr>
          <p:spPr>
            <a:xfrm>
              <a:off x="1553050" y="1652825"/>
              <a:ext cx="182625" cy="260475"/>
            </a:xfrm>
            <a:custGeom>
              <a:rect b="b" l="l" r="r" t="t"/>
              <a:pathLst>
                <a:path extrusionOk="0" h="10419" w="7305">
                  <a:moveTo>
                    <a:pt x="4457" y="1"/>
                  </a:moveTo>
                  <a:cubicBezTo>
                    <a:pt x="4235" y="1"/>
                    <a:pt x="4010" y="42"/>
                    <a:pt x="3792" y="110"/>
                  </a:cubicBezTo>
                  <a:cubicBezTo>
                    <a:pt x="3546" y="186"/>
                    <a:pt x="3313" y="291"/>
                    <a:pt x="3087" y="411"/>
                  </a:cubicBezTo>
                  <a:cubicBezTo>
                    <a:pt x="2915" y="326"/>
                    <a:pt x="2734" y="291"/>
                    <a:pt x="2552" y="291"/>
                  </a:cubicBezTo>
                  <a:cubicBezTo>
                    <a:pt x="2326" y="291"/>
                    <a:pt x="2098" y="344"/>
                    <a:pt x="1881" y="420"/>
                  </a:cubicBezTo>
                  <a:cubicBezTo>
                    <a:pt x="1518" y="547"/>
                    <a:pt x="1160" y="704"/>
                    <a:pt x="809" y="864"/>
                  </a:cubicBezTo>
                  <a:cubicBezTo>
                    <a:pt x="533" y="991"/>
                    <a:pt x="261" y="1130"/>
                    <a:pt x="0" y="1289"/>
                  </a:cubicBezTo>
                  <a:lnTo>
                    <a:pt x="0" y="9511"/>
                  </a:lnTo>
                  <a:cubicBezTo>
                    <a:pt x="32" y="9551"/>
                    <a:pt x="60" y="9593"/>
                    <a:pt x="92" y="9633"/>
                  </a:cubicBezTo>
                  <a:cubicBezTo>
                    <a:pt x="285" y="9872"/>
                    <a:pt x="492" y="10111"/>
                    <a:pt x="760" y="10270"/>
                  </a:cubicBezTo>
                  <a:lnTo>
                    <a:pt x="761" y="10270"/>
                  </a:lnTo>
                  <a:cubicBezTo>
                    <a:pt x="918" y="10362"/>
                    <a:pt x="1093" y="10418"/>
                    <a:pt x="1269" y="10418"/>
                  </a:cubicBezTo>
                  <a:cubicBezTo>
                    <a:pt x="1392" y="10418"/>
                    <a:pt x="1516" y="10390"/>
                    <a:pt x="1633" y="10327"/>
                  </a:cubicBezTo>
                  <a:cubicBezTo>
                    <a:pt x="1844" y="10215"/>
                    <a:pt x="1981" y="9993"/>
                    <a:pt x="2025" y="9763"/>
                  </a:cubicBezTo>
                  <a:cubicBezTo>
                    <a:pt x="2129" y="9236"/>
                    <a:pt x="1907" y="8717"/>
                    <a:pt x="1633" y="8278"/>
                  </a:cubicBezTo>
                  <a:cubicBezTo>
                    <a:pt x="1612" y="8243"/>
                    <a:pt x="1588" y="8210"/>
                    <a:pt x="1566" y="8177"/>
                  </a:cubicBezTo>
                  <a:lnTo>
                    <a:pt x="1566" y="8177"/>
                  </a:lnTo>
                  <a:cubicBezTo>
                    <a:pt x="1817" y="8304"/>
                    <a:pt x="2070" y="8431"/>
                    <a:pt x="2325" y="8550"/>
                  </a:cubicBezTo>
                  <a:cubicBezTo>
                    <a:pt x="2652" y="8703"/>
                    <a:pt x="2981" y="8849"/>
                    <a:pt x="3313" y="8987"/>
                  </a:cubicBezTo>
                  <a:cubicBezTo>
                    <a:pt x="3569" y="9095"/>
                    <a:pt x="3842" y="9201"/>
                    <a:pt x="4120" y="9201"/>
                  </a:cubicBezTo>
                  <a:cubicBezTo>
                    <a:pt x="4196" y="9201"/>
                    <a:pt x="4272" y="9193"/>
                    <a:pt x="4349" y="9175"/>
                  </a:cubicBezTo>
                  <a:cubicBezTo>
                    <a:pt x="4630" y="9109"/>
                    <a:pt x="4898" y="8894"/>
                    <a:pt x="4961" y="8602"/>
                  </a:cubicBezTo>
                  <a:cubicBezTo>
                    <a:pt x="5026" y="8301"/>
                    <a:pt x="4868" y="8021"/>
                    <a:pt x="4640" y="7833"/>
                  </a:cubicBezTo>
                  <a:cubicBezTo>
                    <a:pt x="4386" y="7622"/>
                    <a:pt x="4079" y="7481"/>
                    <a:pt x="3786" y="7330"/>
                  </a:cubicBezTo>
                  <a:cubicBezTo>
                    <a:pt x="3464" y="7163"/>
                    <a:pt x="3138" y="7001"/>
                    <a:pt x="2808" y="6848"/>
                  </a:cubicBezTo>
                  <a:cubicBezTo>
                    <a:pt x="2724" y="6808"/>
                    <a:pt x="2638" y="6770"/>
                    <a:pt x="2552" y="6730"/>
                  </a:cubicBezTo>
                  <a:lnTo>
                    <a:pt x="2552" y="6730"/>
                  </a:lnTo>
                  <a:cubicBezTo>
                    <a:pt x="2846" y="6760"/>
                    <a:pt x="3143" y="6776"/>
                    <a:pt x="3441" y="6776"/>
                  </a:cubicBezTo>
                  <a:cubicBezTo>
                    <a:pt x="4817" y="6776"/>
                    <a:pt x="6202" y="6432"/>
                    <a:pt x="7219" y="5456"/>
                  </a:cubicBezTo>
                  <a:cubicBezTo>
                    <a:pt x="7300" y="5379"/>
                    <a:pt x="7305" y="5227"/>
                    <a:pt x="7219" y="5151"/>
                  </a:cubicBezTo>
                  <a:cubicBezTo>
                    <a:pt x="6871" y="4841"/>
                    <a:pt x="6475" y="4607"/>
                    <a:pt x="6042" y="4437"/>
                  </a:cubicBezTo>
                  <a:cubicBezTo>
                    <a:pt x="5463" y="4209"/>
                    <a:pt x="4866" y="4116"/>
                    <a:pt x="4267" y="4116"/>
                  </a:cubicBezTo>
                  <a:cubicBezTo>
                    <a:pt x="3595" y="4116"/>
                    <a:pt x="2918" y="4233"/>
                    <a:pt x="2257" y="4406"/>
                  </a:cubicBezTo>
                  <a:cubicBezTo>
                    <a:pt x="3635" y="3429"/>
                    <a:pt x="4970" y="2226"/>
                    <a:pt x="5464" y="555"/>
                  </a:cubicBezTo>
                  <a:cubicBezTo>
                    <a:pt x="5484" y="486"/>
                    <a:pt x="5464" y="399"/>
                    <a:pt x="5410" y="349"/>
                  </a:cubicBezTo>
                  <a:cubicBezTo>
                    <a:pt x="5135" y="100"/>
                    <a:pt x="4801" y="1"/>
                    <a:pt x="44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 name="Google Shape;1437;p20"/>
          <p:cNvGrpSpPr/>
          <p:nvPr/>
        </p:nvGrpSpPr>
        <p:grpSpPr>
          <a:xfrm flipH="1" rot="10800000">
            <a:off x="300255" y="4521142"/>
            <a:ext cx="923944" cy="689757"/>
            <a:chOff x="1135675" y="238125"/>
            <a:chExt cx="795475" cy="593850"/>
          </a:xfrm>
        </p:grpSpPr>
        <p:sp>
          <p:nvSpPr>
            <p:cNvPr id="1438" name="Google Shape;1438;p20"/>
            <p:cNvSpPr/>
            <p:nvPr/>
          </p:nvSpPr>
          <p:spPr>
            <a:xfrm>
              <a:off x="1250400" y="239575"/>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0"/>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0"/>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0"/>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0"/>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0"/>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0"/>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0"/>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0"/>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0"/>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0"/>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0"/>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0"/>
            <p:cNvSpPr/>
            <p:nvPr/>
          </p:nvSpPr>
          <p:spPr>
            <a:xfrm>
              <a:off x="1257125" y="265800"/>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0"/>
            <p:cNvSpPr/>
            <p:nvPr/>
          </p:nvSpPr>
          <p:spPr>
            <a:xfrm>
              <a:off x="1550125" y="238125"/>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0"/>
            <p:cNvSpPr/>
            <p:nvPr/>
          </p:nvSpPr>
          <p:spPr>
            <a:xfrm>
              <a:off x="1135675" y="645275"/>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0"/>
            <p:cNvSpPr/>
            <p:nvPr/>
          </p:nvSpPr>
          <p:spPr>
            <a:xfrm>
              <a:off x="1767250" y="559200"/>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 name="Google Shape;1454;p20"/>
          <p:cNvSpPr txBox="1"/>
          <p:nvPr>
            <p:ph type="title"/>
          </p:nvPr>
        </p:nvSpPr>
        <p:spPr>
          <a:xfrm>
            <a:off x="717750" y="463300"/>
            <a:ext cx="7708500" cy="5649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1455" name="Google Shape;1455;p20"/>
          <p:cNvSpPr txBox="1"/>
          <p:nvPr>
            <p:ph idx="1" type="body"/>
          </p:nvPr>
        </p:nvSpPr>
        <p:spPr>
          <a:xfrm>
            <a:off x="712850" y="1006475"/>
            <a:ext cx="7708500" cy="1311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4" name="Shape 94"/>
        <p:cNvGrpSpPr/>
        <p:nvPr/>
      </p:nvGrpSpPr>
      <p:grpSpPr>
        <a:xfrm>
          <a:off x="0" y="0"/>
          <a:ext cx="0" cy="0"/>
          <a:chOff x="0" y="0"/>
          <a:chExt cx="0" cy="0"/>
        </a:xfrm>
      </p:grpSpPr>
      <p:sp>
        <p:nvSpPr>
          <p:cNvPr id="95" name="Google Shape;95;p3"/>
          <p:cNvSpPr txBox="1"/>
          <p:nvPr>
            <p:ph type="title"/>
          </p:nvPr>
        </p:nvSpPr>
        <p:spPr>
          <a:xfrm>
            <a:off x="3142175" y="2484150"/>
            <a:ext cx="2859600" cy="13872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96" name="Google Shape;96;p3"/>
          <p:cNvSpPr txBox="1"/>
          <p:nvPr>
            <p:ph hasCustomPrompt="1" idx="2" type="title"/>
          </p:nvPr>
        </p:nvSpPr>
        <p:spPr>
          <a:xfrm>
            <a:off x="3973650" y="1272150"/>
            <a:ext cx="1196700" cy="1044600"/>
          </a:xfrm>
          <a:prstGeom prst="rect">
            <a:avLst/>
          </a:prstGeom>
          <a:solidFill>
            <a:schemeClr val="accent2"/>
          </a:solidFill>
          <a:ln cap="flat" cmpd="sng" w="381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lvl1pPr lvl="0" rtl="0" algn="ctr">
              <a:spcBef>
                <a:spcPts val="0"/>
              </a:spcBef>
              <a:spcAft>
                <a:spcPts val="0"/>
              </a:spcAft>
              <a:buSzPts val="12000"/>
              <a:buNone/>
              <a:defRPr sz="5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7" name="Google Shape;97;p3"/>
          <p:cNvSpPr/>
          <p:nvPr/>
        </p:nvSpPr>
        <p:spPr>
          <a:xfrm flipH="1" rot="-329759">
            <a:off x="356349" y="4189249"/>
            <a:ext cx="271077" cy="286003"/>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rot="329726">
            <a:off x="8485451" y="2639947"/>
            <a:ext cx="299122" cy="315556"/>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flipH="1" rot="10800000">
            <a:off x="6261803" y="16"/>
            <a:ext cx="3214782" cy="1667081"/>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0" y="4338223"/>
            <a:ext cx="2334251" cy="907290"/>
          </a:xfrm>
          <a:custGeom>
            <a:rect b="b" l="l" r="r" t="t"/>
            <a:pathLst>
              <a:path extrusionOk="0" h="36129" w="92961">
                <a:moveTo>
                  <a:pt x="57435" y="0"/>
                </a:moveTo>
                <a:cubicBezTo>
                  <a:pt x="55038" y="0"/>
                  <a:pt x="52652" y="403"/>
                  <a:pt x="50409" y="1303"/>
                </a:cubicBezTo>
                <a:cubicBezTo>
                  <a:pt x="45895" y="3112"/>
                  <a:pt x="42072" y="6136"/>
                  <a:pt x="38217" y="9027"/>
                </a:cubicBezTo>
                <a:cubicBezTo>
                  <a:pt x="34527" y="11792"/>
                  <a:pt x="30640" y="14412"/>
                  <a:pt x="26087" y="15486"/>
                </a:cubicBezTo>
                <a:cubicBezTo>
                  <a:pt x="24459" y="15869"/>
                  <a:pt x="22730" y="16095"/>
                  <a:pt x="21022" y="16095"/>
                </a:cubicBezTo>
                <a:cubicBezTo>
                  <a:pt x="20208" y="16095"/>
                  <a:pt x="19398" y="16044"/>
                  <a:pt x="18607" y="15934"/>
                </a:cubicBezTo>
                <a:cubicBezTo>
                  <a:pt x="17378" y="15762"/>
                  <a:pt x="16162" y="15465"/>
                  <a:pt x="14961" y="15160"/>
                </a:cubicBezTo>
                <a:cubicBezTo>
                  <a:pt x="11229" y="14214"/>
                  <a:pt x="7552" y="13003"/>
                  <a:pt x="3979" y="11569"/>
                </a:cubicBezTo>
                <a:cubicBezTo>
                  <a:pt x="2648" y="11034"/>
                  <a:pt x="1312" y="10470"/>
                  <a:pt x="0" y="9853"/>
                </a:cubicBezTo>
                <a:lnTo>
                  <a:pt x="0" y="36128"/>
                </a:lnTo>
                <a:lnTo>
                  <a:pt x="92961" y="36128"/>
                </a:lnTo>
                <a:cubicBezTo>
                  <a:pt x="92516" y="33832"/>
                  <a:pt x="91819" y="31576"/>
                  <a:pt x="90943" y="29407"/>
                </a:cubicBezTo>
                <a:lnTo>
                  <a:pt x="90943" y="29408"/>
                </a:lnTo>
                <a:cubicBezTo>
                  <a:pt x="89757" y="26470"/>
                  <a:pt x="88250" y="23667"/>
                  <a:pt x="86570" y="20984"/>
                </a:cubicBezTo>
                <a:cubicBezTo>
                  <a:pt x="84957" y="18405"/>
                  <a:pt x="83128" y="16008"/>
                  <a:pt x="81300" y="13584"/>
                </a:cubicBezTo>
                <a:cubicBezTo>
                  <a:pt x="77735" y="8860"/>
                  <a:pt x="73109" y="4814"/>
                  <a:pt x="67707" y="2334"/>
                </a:cubicBezTo>
                <a:cubicBezTo>
                  <a:pt x="64533" y="877"/>
                  <a:pt x="60971" y="0"/>
                  <a:pt x="57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 name="Google Shape;101;p3"/>
          <p:cNvGrpSpPr/>
          <p:nvPr/>
        </p:nvGrpSpPr>
        <p:grpSpPr>
          <a:xfrm rot="-5400000">
            <a:off x="-25648" y="4518503"/>
            <a:ext cx="576066" cy="756232"/>
            <a:chOff x="1553050" y="1589425"/>
            <a:chExt cx="295025" cy="387275"/>
          </a:xfrm>
        </p:grpSpPr>
        <p:sp>
          <p:nvSpPr>
            <p:cNvPr id="102" name="Google Shape;102;p3"/>
            <p:cNvSpPr/>
            <p:nvPr/>
          </p:nvSpPr>
          <p:spPr>
            <a:xfrm>
              <a:off x="1553075" y="1589425"/>
              <a:ext cx="295000" cy="387275"/>
            </a:xfrm>
            <a:custGeom>
              <a:rect b="b" l="l" r="r" t="t"/>
              <a:pathLst>
                <a:path extrusionOk="0" h="15491" w="11800">
                  <a:moveTo>
                    <a:pt x="7565" y="0"/>
                  </a:moveTo>
                  <a:cubicBezTo>
                    <a:pt x="7235" y="0"/>
                    <a:pt x="6899" y="61"/>
                    <a:pt x="6575" y="163"/>
                  </a:cubicBezTo>
                  <a:cubicBezTo>
                    <a:pt x="6209" y="276"/>
                    <a:pt x="5862" y="432"/>
                    <a:pt x="5525" y="610"/>
                  </a:cubicBezTo>
                  <a:cubicBezTo>
                    <a:pt x="5271" y="483"/>
                    <a:pt x="5003" y="431"/>
                    <a:pt x="4733" y="431"/>
                  </a:cubicBezTo>
                  <a:cubicBezTo>
                    <a:pt x="4397" y="431"/>
                    <a:pt x="4057" y="511"/>
                    <a:pt x="3734" y="624"/>
                  </a:cubicBezTo>
                  <a:cubicBezTo>
                    <a:pt x="3193" y="813"/>
                    <a:pt x="2660" y="1046"/>
                    <a:pt x="2140" y="1284"/>
                  </a:cubicBezTo>
                  <a:cubicBezTo>
                    <a:pt x="1380" y="1630"/>
                    <a:pt x="631" y="2043"/>
                    <a:pt x="0" y="2597"/>
                  </a:cubicBezTo>
                  <a:lnTo>
                    <a:pt x="0" y="3826"/>
                  </a:lnTo>
                  <a:cubicBezTo>
                    <a:pt x="260" y="3666"/>
                    <a:pt x="534" y="3527"/>
                    <a:pt x="808" y="3400"/>
                  </a:cubicBezTo>
                  <a:cubicBezTo>
                    <a:pt x="1159" y="3240"/>
                    <a:pt x="1517" y="3084"/>
                    <a:pt x="1881" y="2956"/>
                  </a:cubicBezTo>
                  <a:cubicBezTo>
                    <a:pt x="2098" y="2881"/>
                    <a:pt x="2326" y="2827"/>
                    <a:pt x="2552" y="2827"/>
                  </a:cubicBezTo>
                  <a:cubicBezTo>
                    <a:pt x="2734" y="2827"/>
                    <a:pt x="2915" y="2862"/>
                    <a:pt x="3086" y="2947"/>
                  </a:cubicBezTo>
                  <a:cubicBezTo>
                    <a:pt x="3312" y="2829"/>
                    <a:pt x="3545" y="2722"/>
                    <a:pt x="3791" y="2646"/>
                  </a:cubicBezTo>
                  <a:cubicBezTo>
                    <a:pt x="4009" y="2578"/>
                    <a:pt x="4234" y="2537"/>
                    <a:pt x="4456" y="2537"/>
                  </a:cubicBezTo>
                  <a:cubicBezTo>
                    <a:pt x="4800" y="2537"/>
                    <a:pt x="5134" y="2636"/>
                    <a:pt x="5409" y="2886"/>
                  </a:cubicBezTo>
                  <a:cubicBezTo>
                    <a:pt x="5464" y="2935"/>
                    <a:pt x="5484" y="3022"/>
                    <a:pt x="5464" y="3091"/>
                  </a:cubicBezTo>
                  <a:cubicBezTo>
                    <a:pt x="4970" y="4762"/>
                    <a:pt x="3634" y="5965"/>
                    <a:pt x="2256" y="6942"/>
                  </a:cubicBezTo>
                  <a:cubicBezTo>
                    <a:pt x="2917" y="6769"/>
                    <a:pt x="3593" y="6653"/>
                    <a:pt x="4265" y="6653"/>
                  </a:cubicBezTo>
                  <a:cubicBezTo>
                    <a:pt x="4865" y="6653"/>
                    <a:pt x="5461" y="6745"/>
                    <a:pt x="6041" y="6973"/>
                  </a:cubicBezTo>
                  <a:cubicBezTo>
                    <a:pt x="6474" y="7143"/>
                    <a:pt x="6870" y="7378"/>
                    <a:pt x="7218" y="7687"/>
                  </a:cubicBezTo>
                  <a:cubicBezTo>
                    <a:pt x="7304" y="7763"/>
                    <a:pt x="7299" y="7915"/>
                    <a:pt x="7218" y="7992"/>
                  </a:cubicBezTo>
                  <a:cubicBezTo>
                    <a:pt x="6201" y="8968"/>
                    <a:pt x="4816" y="9312"/>
                    <a:pt x="3440" y="9312"/>
                  </a:cubicBezTo>
                  <a:cubicBezTo>
                    <a:pt x="3142" y="9312"/>
                    <a:pt x="2845" y="9296"/>
                    <a:pt x="2551" y="9266"/>
                  </a:cubicBezTo>
                  <a:lnTo>
                    <a:pt x="2551" y="9266"/>
                  </a:lnTo>
                  <a:cubicBezTo>
                    <a:pt x="2637" y="9306"/>
                    <a:pt x="2723" y="9344"/>
                    <a:pt x="2807" y="9384"/>
                  </a:cubicBezTo>
                  <a:cubicBezTo>
                    <a:pt x="3137" y="9539"/>
                    <a:pt x="3463" y="9699"/>
                    <a:pt x="3786" y="9866"/>
                  </a:cubicBezTo>
                  <a:cubicBezTo>
                    <a:pt x="4078" y="10017"/>
                    <a:pt x="4385" y="10158"/>
                    <a:pt x="4639" y="10369"/>
                  </a:cubicBezTo>
                  <a:cubicBezTo>
                    <a:pt x="4868" y="10557"/>
                    <a:pt x="5025" y="10837"/>
                    <a:pt x="4960" y="11140"/>
                  </a:cubicBezTo>
                  <a:cubicBezTo>
                    <a:pt x="4897" y="11430"/>
                    <a:pt x="4629" y="11646"/>
                    <a:pt x="4348" y="11711"/>
                  </a:cubicBezTo>
                  <a:cubicBezTo>
                    <a:pt x="4271" y="11729"/>
                    <a:pt x="4195" y="11737"/>
                    <a:pt x="4119" y="11737"/>
                  </a:cubicBezTo>
                  <a:cubicBezTo>
                    <a:pt x="3840" y="11737"/>
                    <a:pt x="3569" y="11631"/>
                    <a:pt x="3313" y="11524"/>
                  </a:cubicBezTo>
                  <a:cubicBezTo>
                    <a:pt x="2981" y="11385"/>
                    <a:pt x="2651" y="11239"/>
                    <a:pt x="2324" y="11086"/>
                  </a:cubicBezTo>
                  <a:cubicBezTo>
                    <a:pt x="2069" y="10967"/>
                    <a:pt x="1816" y="10840"/>
                    <a:pt x="1565" y="10713"/>
                  </a:cubicBezTo>
                  <a:lnTo>
                    <a:pt x="1565" y="10713"/>
                  </a:lnTo>
                  <a:cubicBezTo>
                    <a:pt x="1587" y="10746"/>
                    <a:pt x="1611" y="10779"/>
                    <a:pt x="1632" y="10814"/>
                  </a:cubicBezTo>
                  <a:cubicBezTo>
                    <a:pt x="1906" y="11253"/>
                    <a:pt x="2128" y="11772"/>
                    <a:pt x="2024" y="12299"/>
                  </a:cubicBezTo>
                  <a:cubicBezTo>
                    <a:pt x="1980" y="12531"/>
                    <a:pt x="1843" y="12751"/>
                    <a:pt x="1632" y="12863"/>
                  </a:cubicBezTo>
                  <a:cubicBezTo>
                    <a:pt x="1515" y="12926"/>
                    <a:pt x="1391" y="12954"/>
                    <a:pt x="1268" y="12954"/>
                  </a:cubicBezTo>
                  <a:cubicBezTo>
                    <a:pt x="1092" y="12954"/>
                    <a:pt x="917" y="12898"/>
                    <a:pt x="760" y="12806"/>
                  </a:cubicBezTo>
                  <a:cubicBezTo>
                    <a:pt x="491" y="12647"/>
                    <a:pt x="284" y="12409"/>
                    <a:pt x="92" y="12169"/>
                  </a:cubicBezTo>
                  <a:cubicBezTo>
                    <a:pt x="60" y="12129"/>
                    <a:pt x="31" y="12088"/>
                    <a:pt x="0" y="12047"/>
                  </a:cubicBezTo>
                  <a:lnTo>
                    <a:pt x="0" y="12723"/>
                  </a:lnTo>
                  <a:cubicBezTo>
                    <a:pt x="86" y="12878"/>
                    <a:pt x="172" y="13034"/>
                    <a:pt x="266" y="13187"/>
                  </a:cubicBezTo>
                  <a:cubicBezTo>
                    <a:pt x="511" y="13583"/>
                    <a:pt x="782" y="13960"/>
                    <a:pt x="1073" y="14323"/>
                  </a:cubicBezTo>
                  <a:cubicBezTo>
                    <a:pt x="1360" y="14680"/>
                    <a:pt x="1668" y="15034"/>
                    <a:pt x="2067" y="15270"/>
                  </a:cubicBezTo>
                  <a:cubicBezTo>
                    <a:pt x="2300" y="15407"/>
                    <a:pt x="2560" y="15491"/>
                    <a:pt x="2821" y="15491"/>
                  </a:cubicBezTo>
                  <a:cubicBezTo>
                    <a:pt x="3005" y="15491"/>
                    <a:pt x="3190" y="15449"/>
                    <a:pt x="3364" y="15355"/>
                  </a:cubicBezTo>
                  <a:cubicBezTo>
                    <a:pt x="3678" y="15188"/>
                    <a:pt x="3880" y="14860"/>
                    <a:pt x="3947" y="14518"/>
                  </a:cubicBezTo>
                  <a:cubicBezTo>
                    <a:pt x="4101" y="13734"/>
                    <a:pt x="3771" y="12962"/>
                    <a:pt x="3364" y="12307"/>
                  </a:cubicBezTo>
                  <a:cubicBezTo>
                    <a:pt x="3332" y="12256"/>
                    <a:pt x="3298" y="12207"/>
                    <a:pt x="3265" y="12157"/>
                  </a:cubicBezTo>
                  <a:lnTo>
                    <a:pt x="3265" y="12157"/>
                  </a:lnTo>
                  <a:cubicBezTo>
                    <a:pt x="3638" y="12348"/>
                    <a:pt x="4013" y="12536"/>
                    <a:pt x="4392" y="12714"/>
                  </a:cubicBezTo>
                  <a:cubicBezTo>
                    <a:pt x="4878" y="12941"/>
                    <a:pt x="5369" y="13157"/>
                    <a:pt x="5863" y="13364"/>
                  </a:cubicBezTo>
                  <a:cubicBezTo>
                    <a:pt x="6243" y="13523"/>
                    <a:pt x="6648" y="13680"/>
                    <a:pt x="7062" y="13680"/>
                  </a:cubicBezTo>
                  <a:cubicBezTo>
                    <a:pt x="7174" y="13680"/>
                    <a:pt x="7288" y="13668"/>
                    <a:pt x="7402" y="13642"/>
                  </a:cubicBezTo>
                  <a:cubicBezTo>
                    <a:pt x="7820" y="13545"/>
                    <a:pt x="8219" y="13224"/>
                    <a:pt x="8313" y="12793"/>
                  </a:cubicBezTo>
                  <a:cubicBezTo>
                    <a:pt x="8410" y="12343"/>
                    <a:pt x="8176" y="11926"/>
                    <a:pt x="7836" y="11646"/>
                  </a:cubicBezTo>
                  <a:cubicBezTo>
                    <a:pt x="7457" y="11334"/>
                    <a:pt x="7001" y="11123"/>
                    <a:pt x="6567" y="10899"/>
                  </a:cubicBezTo>
                  <a:cubicBezTo>
                    <a:pt x="6087" y="10650"/>
                    <a:pt x="5601" y="10412"/>
                    <a:pt x="5112" y="10182"/>
                  </a:cubicBezTo>
                  <a:cubicBezTo>
                    <a:pt x="4986" y="10123"/>
                    <a:pt x="4858" y="10066"/>
                    <a:pt x="4731" y="10008"/>
                  </a:cubicBezTo>
                  <a:lnTo>
                    <a:pt x="4731" y="10008"/>
                  </a:lnTo>
                  <a:cubicBezTo>
                    <a:pt x="5167" y="10051"/>
                    <a:pt x="5608" y="10075"/>
                    <a:pt x="6051" y="10075"/>
                  </a:cubicBezTo>
                  <a:cubicBezTo>
                    <a:pt x="8097" y="10075"/>
                    <a:pt x="10158" y="9564"/>
                    <a:pt x="11672" y="8111"/>
                  </a:cubicBezTo>
                  <a:cubicBezTo>
                    <a:pt x="11791" y="7997"/>
                    <a:pt x="11799" y="7772"/>
                    <a:pt x="11672" y="7659"/>
                  </a:cubicBezTo>
                  <a:cubicBezTo>
                    <a:pt x="11154" y="7198"/>
                    <a:pt x="10564" y="6850"/>
                    <a:pt x="9920" y="6597"/>
                  </a:cubicBezTo>
                  <a:cubicBezTo>
                    <a:pt x="9058" y="6258"/>
                    <a:pt x="8171" y="6120"/>
                    <a:pt x="7279" y="6120"/>
                  </a:cubicBezTo>
                  <a:cubicBezTo>
                    <a:pt x="6279" y="6120"/>
                    <a:pt x="5274" y="6293"/>
                    <a:pt x="4291" y="6549"/>
                  </a:cubicBezTo>
                  <a:cubicBezTo>
                    <a:pt x="6341" y="5098"/>
                    <a:pt x="8328" y="3308"/>
                    <a:pt x="9062" y="824"/>
                  </a:cubicBezTo>
                  <a:cubicBezTo>
                    <a:pt x="9091" y="721"/>
                    <a:pt x="9062" y="591"/>
                    <a:pt x="8981" y="518"/>
                  </a:cubicBezTo>
                  <a:cubicBezTo>
                    <a:pt x="8573" y="147"/>
                    <a:pt x="8077" y="0"/>
                    <a:pt x="7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1553050" y="1652825"/>
              <a:ext cx="182625" cy="260475"/>
            </a:xfrm>
            <a:custGeom>
              <a:rect b="b" l="l" r="r" t="t"/>
              <a:pathLst>
                <a:path extrusionOk="0" h="10419" w="7305">
                  <a:moveTo>
                    <a:pt x="4457" y="1"/>
                  </a:moveTo>
                  <a:cubicBezTo>
                    <a:pt x="4235" y="1"/>
                    <a:pt x="4010" y="42"/>
                    <a:pt x="3792" y="110"/>
                  </a:cubicBezTo>
                  <a:cubicBezTo>
                    <a:pt x="3546" y="186"/>
                    <a:pt x="3313" y="291"/>
                    <a:pt x="3087" y="411"/>
                  </a:cubicBezTo>
                  <a:cubicBezTo>
                    <a:pt x="2915" y="326"/>
                    <a:pt x="2734" y="291"/>
                    <a:pt x="2552" y="291"/>
                  </a:cubicBezTo>
                  <a:cubicBezTo>
                    <a:pt x="2326" y="291"/>
                    <a:pt x="2098" y="344"/>
                    <a:pt x="1881" y="420"/>
                  </a:cubicBezTo>
                  <a:cubicBezTo>
                    <a:pt x="1518" y="547"/>
                    <a:pt x="1160" y="704"/>
                    <a:pt x="809" y="864"/>
                  </a:cubicBezTo>
                  <a:cubicBezTo>
                    <a:pt x="533" y="991"/>
                    <a:pt x="261" y="1130"/>
                    <a:pt x="0" y="1289"/>
                  </a:cubicBezTo>
                  <a:lnTo>
                    <a:pt x="0" y="9511"/>
                  </a:lnTo>
                  <a:cubicBezTo>
                    <a:pt x="32" y="9551"/>
                    <a:pt x="60" y="9593"/>
                    <a:pt x="92" y="9633"/>
                  </a:cubicBezTo>
                  <a:cubicBezTo>
                    <a:pt x="285" y="9872"/>
                    <a:pt x="492" y="10111"/>
                    <a:pt x="760" y="10270"/>
                  </a:cubicBezTo>
                  <a:lnTo>
                    <a:pt x="761" y="10270"/>
                  </a:lnTo>
                  <a:cubicBezTo>
                    <a:pt x="918" y="10362"/>
                    <a:pt x="1093" y="10418"/>
                    <a:pt x="1269" y="10418"/>
                  </a:cubicBezTo>
                  <a:cubicBezTo>
                    <a:pt x="1392" y="10418"/>
                    <a:pt x="1516" y="10390"/>
                    <a:pt x="1633" y="10327"/>
                  </a:cubicBezTo>
                  <a:cubicBezTo>
                    <a:pt x="1844" y="10215"/>
                    <a:pt x="1981" y="9993"/>
                    <a:pt x="2025" y="9763"/>
                  </a:cubicBezTo>
                  <a:cubicBezTo>
                    <a:pt x="2129" y="9236"/>
                    <a:pt x="1907" y="8717"/>
                    <a:pt x="1633" y="8278"/>
                  </a:cubicBezTo>
                  <a:cubicBezTo>
                    <a:pt x="1612" y="8243"/>
                    <a:pt x="1588" y="8210"/>
                    <a:pt x="1566" y="8177"/>
                  </a:cubicBezTo>
                  <a:lnTo>
                    <a:pt x="1566" y="8177"/>
                  </a:lnTo>
                  <a:cubicBezTo>
                    <a:pt x="1817" y="8304"/>
                    <a:pt x="2070" y="8431"/>
                    <a:pt x="2325" y="8550"/>
                  </a:cubicBezTo>
                  <a:cubicBezTo>
                    <a:pt x="2652" y="8703"/>
                    <a:pt x="2981" y="8849"/>
                    <a:pt x="3313" y="8987"/>
                  </a:cubicBezTo>
                  <a:cubicBezTo>
                    <a:pt x="3569" y="9095"/>
                    <a:pt x="3842" y="9201"/>
                    <a:pt x="4120" y="9201"/>
                  </a:cubicBezTo>
                  <a:cubicBezTo>
                    <a:pt x="4196" y="9201"/>
                    <a:pt x="4272" y="9193"/>
                    <a:pt x="4349" y="9175"/>
                  </a:cubicBezTo>
                  <a:cubicBezTo>
                    <a:pt x="4630" y="9109"/>
                    <a:pt x="4898" y="8894"/>
                    <a:pt x="4961" y="8602"/>
                  </a:cubicBezTo>
                  <a:cubicBezTo>
                    <a:pt x="5026" y="8301"/>
                    <a:pt x="4868" y="8021"/>
                    <a:pt x="4640" y="7833"/>
                  </a:cubicBezTo>
                  <a:cubicBezTo>
                    <a:pt x="4386" y="7622"/>
                    <a:pt x="4079" y="7481"/>
                    <a:pt x="3786" y="7330"/>
                  </a:cubicBezTo>
                  <a:cubicBezTo>
                    <a:pt x="3464" y="7163"/>
                    <a:pt x="3138" y="7001"/>
                    <a:pt x="2808" y="6848"/>
                  </a:cubicBezTo>
                  <a:cubicBezTo>
                    <a:pt x="2724" y="6808"/>
                    <a:pt x="2638" y="6770"/>
                    <a:pt x="2552" y="6730"/>
                  </a:cubicBezTo>
                  <a:lnTo>
                    <a:pt x="2552" y="6730"/>
                  </a:lnTo>
                  <a:cubicBezTo>
                    <a:pt x="2846" y="6760"/>
                    <a:pt x="3143" y="6776"/>
                    <a:pt x="3441" y="6776"/>
                  </a:cubicBezTo>
                  <a:cubicBezTo>
                    <a:pt x="4817" y="6776"/>
                    <a:pt x="6202" y="6432"/>
                    <a:pt x="7219" y="5456"/>
                  </a:cubicBezTo>
                  <a:cubicBezTo>
                    <a:pt x="7300" y="5379"/>
                    <a:pt x="7305" y="5227"/>
                    <a:pt x="7219" y="5151"/>
                  </a:cubicBezTo>
                  <a:cubicBezTo>
                    <a:pt x="6871" y="4841"/>
                    <a:pt x="6475" y="4607"/>
                    <a:pt x="6042" y="4437"/>
                  </a:cubicBezTo>
                  <a:cubicBezTo>
                    <a:pt x="5463" y="4209"/>
                    <a:pt x="4866" y="4116"/>
                    <a:pt x="4267" y="4116"/>
                  </a:cubicBezTo>
                  <a:cubicBezTo>
                    <a:pt x="3595" y="4116"/>
                    <a:pt x="2918" y="4233"/>
                    <a:pt x="2257" y="4406"/>
                  </a:cubicBezTo>
                  <a:cubicBezTo>
                    <a:pt x="3635" y="3429"/>
                    <a:pt x="4970" y="2226"/>
                    <a:pt x="5464" y="555"/>
                  </a:cubicBezTo>
                  <a:cubicBezTo>
                    <a:pt x="5484" y="486"/>
                    <a:pt x="5464" y="399"/>
                    <a:pt x="5410" y="349"/>
                  </a:cubicBezTo>
                  <a:cubicBezTo>
                    <a:pt x="5135" y="100"/>
                    <a:pt x="4801" y="1"/>
                    <a:pt x="44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3"/>
          <p:cNvGrpSpPr/>
          <p:nvPr/>
        </p:nvGrpSpPr>
        <p:grpSpPr>
          <a:xfrm rot="10800000">
            <a:off x="891537" y="-12182"/>
            <a:ext cx="1097204" cy="576057"/>
            <a:chOff x="1181975" y="2795625"/>
            <a:chExt cx="884200" cy="464225"/>
          </a:xfrm>
        </p:grpSpPr>
        <p:sp>
          <p:nvSpPr>
            <p:cNvPr id="105" name="Google Shape;105;p3"/>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 name="Google Shape;110;p3"/>
          <p:cNvGrpSpPr/>
          <p:nvPr/>
        </p:nvGrpSpPr>
        <p:grpSpPr>
          <a:xfrm>
            <a:off x="7632619" y="3838238"/>
            <a:ext cx="1266733" cy="1420181"/>
            <a:chOff x="2264850" y="1544025"/>
            <a:chExt cx="939225" cy="1053000"/>
          </a:xfrm>
        </p:grpSpPr>
        <p:sp>
          <p:nvSpPr>
            <p:cNvPr id="111" name="Google Shape;111;p3"/>
            <p:cNvSpPr/>
            <p:nvPr/>
          </p:nvSpPr>
          <p:spPr>
            <a:xfrm>
              <a:off x="3011825" y="2583925"/>
              <a:ext cx="69000" cy="13100"/>
            </a:xfrm>
            <a:custGeom>
              <a:rect b="b" l="l" r="r" t="t"/>
              <a:pathLst>
                <a:path extrusionOk="0" h="524" w="2760">
                  <a:moveTo>
                    <a:pt x="1" y="1"/>
                  </a:moveTo>
                  <a:cubicBezTo>
                    <a:pt x="932" y="116"/>
                    <a:pt x="1852" y="292"/>
                    <a:pt x="2759" y="524"/>
                  </a:cubicBezTo>
                  <a:cubicBezTo>
                    <a:pt x="1852" y="291"/>
                    <a:pt x="932" y="116"/>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2843775" y="2502825"/>
              <a:ext cx="23425" cy="5275"/>
            </a:xfrm>
            <a:custGeom>
              <a:rect b="b" l="l" r="r" t="t"/>
              <a:pathLst>
                <a:path extrusionOk="0" h="211" w="937">
                  <a:moveTo>
                    <a:pt x="936" y="210"/>
                  </a:moveTo>
                  <a:cubicBezTo>
                    <a:pt x="623" y="145"/>
                    <a:pt x="311" y="75"/>
                    <a:pt x="0" y="1"/>
                  </a:cubicBezTo>
                  <a:cubicBezTo>
                    <a:pt x="311" y="75"/>
                    <a:pt x="623" y="145"/>
                    <a:pt x="936" y="21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2537650" y="2183100"/>
              <a:ext cx="213450" cy="95875"/>
            </a:xfrm>
            <a:custGeom>
              <a:rect b="b" l="l" r="r" t="t"/>
              <a:pathLst>
                <a:path extrusionOk="0" h="3835" w="8538">
                  <a:moveTo>
                    <a:pt x="4372" y="1"/>
                  </a:moveTo>
                  <a:cubicBezTo>
                    <a:pt x="3841" y="1"/>
                    <a:pt x="3311" y="50"/>
                    <a:pt x="2790" y="165"/>
                  </a:cubicBezTo>
                  <a:cubicBezTo>
                    <a:pt x="1981" y="342"/>
                    <a:pt x="1095" y="674"/>
                    <a:pt x="495" y="1267"/>
                  </a:cubicBezTo>
                  <a:cubicBezTo>
                    <a:pt x="188" y="1572"/>
                    <a:pt x="0" y="2049"/>
                    <a:pt x="283" y="2437"/>
                  </a:cubicBezTo>
                  <a:cubicBezTo>
                    <a:pt x="570" y="2833"/>
                    <a:pt x="1213" y="2914"/>
                    <a:pt x="1655" y="3025"/>
                  </a:cubicBezTo>
                  <a:cubicBezTo>
                    <a:pt x="3622" y="3526"/>
                    <a:pt x="5657" y="3653"/>
                    <a:pt x="7670" y="3834"/>
                  </a:cubicBezTo>
                  <a:cubicBezTo>
                    <a:pt x="7851" y="3641"/>
                    <a:pt x="8002" y="3425"/>
                    <a:pt x="8095" y="3181"/>
                  </a:cubicBezTo>
                  <a:cubicBezTo>
                    <a:pt x="8537" y="2024"/>
                    <a:pt x="7484" y="1125"/>
                    <a:pt x="6538" y="694"/>
                  </a:cubicBezTo>
                  <a:lnTo>
                    <a:pt x="6539" y="693"/>
                  </a:lnTo>
                  <a:cubicBezTo>
                    <a:pt x="5753" y="335"/>
                    <a:pt x="4879" y="121"/>
                    <a:pt x="4002" y="10"/>
                  </a:cubicBezTo>
                  <a:cubicBezTo>
                    <a:pt x="4126" y="4"/>
                    <a:pt x="4249" y="2"/>
                    <a:pt x="4373" y="2"/>
                  </a:cubicBezTo>
                  <a:cubicBezTo>
                    <a:pt x="5130" y="2"/>
                    <a:pt x="5890" y="102"/>
                    <a:pt x="6635" y="259"/>
                  </a:cubicBezTo>
                  <a:cubicBezTo>
                    <a:pt x="5889" y="101"/>
                    <a:pt x="5129" y="1"/>
                    <a:pt x="4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2623925" y="2362550"/>
              <a:ext cx="231125" cy="119700"/>
            </a:xfrm>
            <a:custGeom>
              <a:rect b="b" l="l" r="r" t="t"/>
              <a:pathLst>
                <a:path extrusionOk="0" h="4788" w="9245">
                  <a:moveTo>
                    <a:pt x="8979" y="1377"/>
                  </a:moveTo>
                  <a:lnTo>
                    <a:pt x="8979" y="1377"/>
                  </a:lnTo>
                  <a:cubicBezTo>
                    <a:pt x="9063" y="1408"/>
                    <a:pt x="9147" y="1439"/>
                    <a:pt x="9232" y="1470"/>
                  </a:cubicBezTo>
                  <a:cubicBezTo>
                    <a:pt x="9147" y="1439"/>
                    <a:pt x="9063" y="1408"/>
                    <a:pt x="8979" y="1377"/>
                  </a:cubicBezTo>
                  <a:close/>
                  <a:moveTo>
                    <a:pt x="2152" y="0"/>
                  </a:moveTo>
                  <a:cubicBezTo>
                    <a:pt x="2030" y="0"/>
                    <a:pt x="1909" y="4"/>
                    <a:pt x="1788" y="14"/>
                  </a:cubicBezTo>
                  <a:cubicBezTo>
                    <a:pt x="1281" y="55"/>
                    <a:pt x="792" y="239"/>
                    <a:pt x="451" y="630"/>
                  </a:cubicBezTo>
                  <a:cubicBezTo>
                    <a:pt x="119" y="1013"/>
                    <a:pt x="0" y="1565"/>
                    <a:pt x="237" y="2027"/>
                  </a:cubicBezTo>
                  <a:cubicBezTo>
                    <a:pt x="467" y="2475"/>
                    <a:pt x="917" y="2730"/>
                    <a:pt x="1353" y="2945"/>
                  </a:cubicBezTo>
                  <a:cubicBezTo>
                    <a:pt x="1883" y="3207"/>
                    <a:pt x="2420" y="3453"/>
                    <a:pt x="2964" y="3687"/>
                  </a:cubicBezTo>
                  <a:cubicBezTo>
                    <a:pt x="3918" y="4098"/>
                    <a:pt x="4892" y="4462"/>
                    <a:pt x="5880" y="4787"/>
                  </a:cubicBezTo>
                  <a:cubicBezTo>
                    <a:pt x="6650" y="4618"/>
                    <a:pt x="7403" y="4374"/>
                    <a:pt x="8069" y="3980"/>
                  </a:cubicBezTo>
                  <a:cubicBezTo>
                    <a:pt x="8476" y="3741"/>
                    <a:pt x="8869" y="3409"/>
                    <a:pt x="9055" y="2965"/>
                  </a:cubicBezTo>
                  <a:cubicBezTo>
                    <a:pt x="9244" y="2512"/>
                    <a:pt x="9174" y="2015"/>
                    <a:pt x="8952" y="1588"/>
                  </a:cubicBezTo>
                  <a:cubicBezTo>
                    <a:pt x="8902" y="1492"/>
                    <a:pt x="8844" y="1399"/>
                    <a:pt x="8784" y="1308"/>
                  </a:cubicBezTo>
                  <a:lnTo>
                    <a:pt x="8784" y="1308"/>
                  </a:lnTo>
                  <a:cubicBezTo>
                    <a:pt x="8849" y="1331"/>
                    <a:pt x="8914" y="1354"/>
                    <a:pt x="8979" y="1377"/>
                  </a:cubicBezTo>
                  <a:lnTo>
                    <a:pt x="8979" y="1377"/>
                  </a:lnTo>
                  <a:cubicBezTo>
                    <a:pt x="8860" y="1334"/>
                    <a:pt x="8742" y="1292"/>
                    <a:pt x="8623" y="1250"/>
                  </a:cubicBezTo>
                  <a:cubicBezTo>
                    <a:pt x="7509" y="867"/>
                    <a:pt x="6362" y="571"/>
                    <a:pt x="5205" y="357"/>
                  </a:cubicBezTo>
                  <a:cubicBezTo>
                    <a:pt x="4640" y="253"/>
                    <a:pt x="4072" y="169"/>
                    <a:pt x="3502" y="106"/>
                  </a:cubicBezTo>
                  <a:cubicBezTo>
                    <a:pt x="3059" y="57"/>
                    <a:pt x="2603" y="0"/>
                    <a:pt x="2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2930750" y="2434050"/>
              <a:ext cx="51175" cy="32600"/>
            </a:xfrm>
            <a:custGeom>
              <a:rect b="b" l="l" r="r" t="t"/>
              <a:pathLst>
                <a:path extrusionOk="0" h="1304" w="2047">
                  <a:moveTo>
                    <a:pt x="1" y="0"/>
                  </a:moveTo>
                  <a:cubicBezTo>
                    <a:pt x="708" y="398"/>
                    <a:pt x="1400" y="820"/>
                    <a:pt x="2046" y="1303"/>
                  </a:cubicBezTo>
                  <a:cubicBezTo>
                    <a:pt x="1400" y="819"/>
                    <a:pt x="708" y="398"/>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2878250" y="2408600"/>
              <a:ext cx="9350" cy="4025"/>
            </a:xfrm>
            <a:custGeom>
              <a:rect b="b" l="l" r="r" t="t"/>
              <a:pathLst>
                <a:path extrusionOk="0" h="161" w="374">
                  <a:moveTo>
                    <a:pt x="0" y="1"/>
                  </a:moveTo>
                  <a:cubicBezTo>
                    <a:pt x="125" y="53"/>
                    <a:pt x="249" y="105"/>
                    <a:pt x="373" y="160"/>
                  </a:cubicBezTo>
                  <a:cubicBezTo>
                    <a:pt x="251" y="105"/>
                    <a:pt x="125" y="5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2866475" y="2403800"/>
              <a:ext cx="10225" cy="4150"/>
            </a:xfrm>
            <a:custGeom>
              <a:rect b="b" l="l" r="r" t="t"/>
              <a:pathLst>
                <a:path extrusionOk="0" h="166" w="409">
                  <a:moveTo>
                    <a:pt x="0" y="1"/>
                  </a:moveTo>
                  <a:cubicBezTo>
                    <a:pt x="137" y="54"/>
                    <a:pt x="273" y="109"/>
                    <a:pt x="408" y="166"/>
                  </a:cubicBezTo>
                  <a:cubicBezTo>
                    <a:pt x="273" y="109"/>
                    <a:pt x="137" y="5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2854875" y="2399350"/>
              <a:ext cx="10850" cy="4150"/>
            </a:xfrm>
            <a:custGeom>
              <a:rect b="b" l="l" r="r" t="t"/>
              <a:pathLst>
                <a:path extrusionOk="0" h="166" w="434">
                  <a:moveTo>
                    <a:pt x="0" y="1"/>
                  </a:moveTo>
                  <a:cubicBezTo>
                    <a:pt x="145" y="55"/>
                    <a:pt x="289" y="110"/>
                    <a:pt x="434" y="166"/>
                  </a:cubicBezTo>
                  <a:cubicBezTo>
                    <a:pt x="289" y="110"/>
                    <a:pt x="145" y="5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2819575" y="2496725"/>
              <a:ext cx="20100" cy="5100"/>
            </a:xfrm>
            <a:custGeom>
              <a:rect b="b" l="l" r="r" t="t"/>
              <a:pathLst>
                <a:path extrusionOk="0" h="204" w="804">
                  <a:moveTo>
                    <a:pt x="803" y="204"/>
                  </a:moveTo>
                  <a:cubicBezTo>
                    <a:pt x="535" y="139"/>
                    <a:pt x="268" y="71"/>
                    <a:pt x="0" y="1"/>
                  </a:cubicBezTo>
                  <a:cubicBezTo>
                    <a:pt x="268" y="71"/>
                    <a:pt x="535" y="139"/>
                    <a:pt x="803" y="2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2770925" y="2482225"/>
              <a:ext cx="23350" cy="7325"/>
            </a:xfrm>
            <a:custGeom>
              <a:rect b="b" l="l" r="r" t="t"/>
              <a:pathLst>
                <a:path extrusionOk="0" h="293" w="934">
                  <a:moveTo>
                    <a:pt x="934" y="293"/>
                  </a:moveTo>
                  <a:cubicBezTo>
                    <a:pt x="621" y="200"/>
                    <a:pt x="310" y="102"/>
                    <a:pt x="0" y="0"/>
                  </a:cubicBezTo>
                  <a:cubicBezTo>
                    <a:pt x="310" y="102"/>
                    <a:pt x="621" y="200"/>
                    <a:pt x="934" y="29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2795100" y="2489800"/>
              <a:ext cx="21850" cy="6225"/>
            </a:xfrm>
            <a:custGeom>
              <a:rect b="b" l="l" r="r" t="t"/>
              <a:pathLst>
                <a:path extrusionOk="0" h="249" w="874">
                  <a:moveTo>
                    <a:pt x="0" y="0"/>
                  </a:moveTo>
                  <a:lnTo>
                    <a:pt x="0" y="0"/>
                  </a:lnTo>
                  <a:cubicBezTo>
                    <a:pt x="290" y="87"/>
                    <a:pt x="582" y="169"/>
                    <a:pt x="873" y="248"/>
                  </a:cubicBezTo>
                  <a:cubicBezTo>
                    <a:pt x="582" y="169"/>
                    <a:pt x="290" y="86"/>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2985275" y="2581350"/>
              <a:ext cx="8275" cy="725"/>
            </a:xfrm>
            <a:custGeom>
              <a:rect b="b" l="l" r="r" t="t"/>
              <a:pathLst>
                <a:path extrusionOk="0" h="29" w="331">
                  <a:moveTo>
                    <a:pt x="1" y="0"/>
                  </a:moveTo>
                  <a:cubicBezTo>
                    <a:pt x="111" y="9"/>
                    <a:pt x="221" y="18"/>
                    <a:pt x="331" y="28"/>
                  </a:cubicBezTo>
                  <a:cubicBezTo>
                    <a:pt x="221" y="18"/>
                    <a:pt x="111" y="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3044925" y="2214725"/>
              <a:ext cx="159150" cy="170900"/>
            </a:xfrm>
            <a:custGeom>
              <a:rect b="b" l="l" r="r" t="t"/>
              <a:pathLst>
                <a:path extrusionOk="0" h="6836" w="6366">
                  <a:moveTo>
                    <a:pt x="4394" y="0"/>
                  </a:moveTo>
                  <a:cubicBezTo>
                    <a:pt x="4131" y="0"/>
                    <a:pt x="3861" y="47"/>
                    <a:pt x="3600" y="136"/>
                  </a:cubicBezTo>
                  <a:cubicBezTo>
                    <a:pt x="2736" y="430"/>
                    <a:pt x="2031" y="1137"/>
                    <a:pt x="1521" y="1872"/>
                  </a:cubicBezTo>
                  <a:cubicBezTo>
                    <a:pt x="967" y="2669"/>
                    <a:pt x="574" y="3558"/>
                    <a:pt x="204" y="4450"/>
                  </a:cubicBezTo>
                  <a:cubicBezTo>
                    <a:pt x="134" y="4618"/>
                    <a:pt x="67" y="4786"/>
                    <a:pt x="1" y="4955"/>
                  </a:cubicBezTo>
                  <a:cubicBezTo>
                    <a:pt x="551" y="6129"/>
                    <a:pt x="1810" y="6836"/>
                    <a:pt x="3091" y="6836"/>
                  </a:cubicBezTo>
                  <a:cubicBezTo>
                    <a:pt x="3184" y="6836"/>
                    <a:pt x="3277" y="6832"/>
                    <a:pt x="3370" y="6825"/>
                  </a:cubicBezTo>
                  <a:cubicBezTo>
                    <a:pt x="3798" y="6790"/>
                    <a:pt x="4215" y="6669"/>
                    <a:pt x="4597" y="6475"/>
                  </a:cubicBezTo>
                  <a:cubicBezTo>
                    <a:pt x="4623" y="6433"/>
                    <a:pt x="4650" y="6391"/>
                    <a:pt x="4677" y="6349"/>
                  </a:cubicBezTo>
                  <a:cubicBezTo>
                    <a:pt x="5201" y="5499"/>
                    <a:pt x="5693" y="4619"/>
                    <a:pt x="5969" y="3654"/>
                  </a:cubicBezTo>
                  <a:cubicBezTo>
                    <a:pt x="6212" y="2802"/>
                    <a:pt x="6366" y="1739"/>
                    <a:pt x="5949" y="914"/>
                  </a:cubicBezTo>
                  <a:cubicBezTo>
                    <a:pt x="5628" y="278"/>
                    <a:pt x="5032" y="0"/>
                    <a:pt x="43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a:off x="3029425" y="2370200"/>
              <a:ext cx="4250" cy="14200"/>
            </a:xfrm>
            <a:custGeom>
              <a:rect b="b" l="l" r="r" t="t"/>
              <a:pathLst>
                <a:path extrusionOk="0" h="568" w="170">
                  <a:moveTo>
                    <a:pt x="1" y="567"/>
                  </a:moveTo>
                  <a:cubicBezTo>
                    <a:pt x="53" y="378"/>
                    <a:pt x="109" y="189"/>
                    <a:pt x="169" y="1"/>
                  </a:cubicBezTo>
                  <a:cubicBezTo>
                    <a:pt x="109" y="189"/>
                    <a:pt x="53" y="378"/>
                    <a:pt x="1" y="5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a:off x="2939950" y="1849350"/>
              <a:ext cx="193400" cy="263525"/>
            </a:xfrm>
            <a:custGeom>
              <a:rect b="b" l="l" r="r" t="t"/>
              <a:pathLst>
                <a:path extrusionOk="0" h="10541" w="7736">
                  <a:moveTo>
                    <a:pt x="5946" y="1"/>
                  </a:moveTo>
                  <a:cubicBezTo>
                    <a:pt x="5840" y="1"/>
                    <a:pt x="5735" y="9"/>
                    <a:pt x="5632" y="24"/>
                  </a:cubicBezTo>
                  <a:cubicBezTo>
                    <a:pt x="4294" y="222"/>
                    <a:pt x="3608" y="1525"/>
                    <a:pt x="3011" y="2590"/>
                  </a:cubicBezTo>
                  <a:cubicBezTo>
                    <a:pt x="1879" y="4614"/>
                    <a:pt x="869" y="6709"/>
                    <a:pt x="1" y="8859"/>
                  </a:cubicBezTo>
                  <a:cubicBezTo>
                    <a:pt x="283" y="9336"/>
                    <a:pt x="657" y="9768"/>
                    <a:pt x="1114" y="10060"/>
                  </a:cubicBezTo>
                  <a:cubicBezTo>
                    <a:pt x="1603" y="10371"/>
                    <a:pt x="2166" y="10540"/>
                    <a:pt x="2728" y="10540"/>
                  </a:cubicBezTo>
                  <a:cubicBezTo>
                    <a:pt x="3151" y="10540"/>
                    <a:pt x="3574" y="10444"/>
                    <a:pt x="3964" y="10241"/>
                  </a:cubicBezTo>
                  <a:lnTo>
                    <a:pt x="3964" y="10243"/>
                  </a:lnTo>
                  <a:cubicBezTo>
                    <a:pt x="4154" y="10144"/>
                    <a:pt x="4329" y="10025"/>
                    <a:pt x="4496" y="9897"/>
                  </a:cubicBezTo>
                  <a:lnTo>
                    <a:pt x="4496" y="9897"/>
                  </a:lnTo>
                  <a:cubicBezTo>
                    <a:pt x="4468" y="9949"/>
                    <a:pt x="4440" y="10000"/>
                    <a:pt x="4412" y="10051"/>
                  </a:cubicBezTo>
                  <a:cubicBezTo>
                    <a:pt x="5118" y="8775"/>
                    <a:pt x="5815" y="7490"/>
                    <a:pt x="6402" y="6154"/>
                  </a:cubicBezTo>
                  <a:cubicBezTo>
                    <a:pt x="6692" y="5491"/>
                    <a:pt x="6954" y="4816"/>
                    <a:pt x="7173" y="4127"/>
                  </a:cubicBezTo>
                  <a:cubicBezTo>
                    <a:pt x="7378" y="3476"/>
                    <a:pt x="7586" y="2797"/>
                    <a:pt x="7665" y="2118"/>
                  </a:cubicBezTo>
                  <a:cubicBezTo>
                    <a:pt x="7735" y="1517"/>
                    <a:pt x="7643" y="893"/>
                    <a:pt x="7189" y="457"/>
                  </a:cubicBezTo>
                  <a:cubicBezTo>
                    <a:pt x="6862" y="144"/>
                    <a:pt x="6399" y="1"/>
                    <a:pt x="59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3034150" y="2338600"/>
              <a:ext cx="10800" cy="30000"/>
            </a:xfrm>
            <a:custGeom>
              <a:rect b="b" l="l" r="r" t="t"/>
              <a:pathLst>
                <a:path extrusionOk="0" h="1200" w="432">
                  <a:moveTo>
                    <a:pt x="1" y="1200"/>
                  </a:moveTo>
                  <a:cubicBezTo>
                    <a:pt x="131" y="796"/>
                    <a:pt x="277" y="395"/>
                    <a:pt x="432" y="0"/>
                  </a:cubicBezTo>
                  <a:cubicBezTo>
                    <a:pt x="277" y="395"/>
                    <a:pt x="131" y="796"/>
                    <a:pt x="1" y="120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a:off x="2775050" y="1686650"/>
              <a:ext cx="133350" cy="326250"/>
            </a:xfrm>
            <a:custGeom>
              <a:rect b="b" l="l" r="r" t="t"/>
              <a:pathLst>
                <a:path extrusionOk="0" h="13050" w="5334">
                  <a:moveTo>
                    <a:pt x="1" y="9255"/>
                  </a:moveTo>
                  <a:cubicBezTo>
                    <a:pt x="1" y="9288"/>
                    <a:pt x="1" y="9321"/>
                    <a:pt x="0" y="9354"/>
                  </a:cubicBezTo>
                  <a:cubicBezTo>
                    <a:pt x="1" y="9321"/>
                    <a:pt x="1" y="9288"/>
                    <a:pt x="1" y="9255"/>
                  </a:cubicBezTo>
                  <a:close/>
                  <a:moveTo>
                    <a:pt x="3418" y="1"/>
                  </a:moveTo>
                  <a:cubicBezTo>
                    <a:pt x="3186" y="1"/>
                    <a:pt x="2952" y="64"/>
                    <a:pt x="2735" y="189"/>
                  </a:cubicBezTo>
                  <a:cubicBezTo>
                    <a:pt x="2280" y="451"/>
                    <a:pt x="1958" y="919"/>
                    <a:pt x="1686" y="1355"/>
                  </a:cubicBezTo>
                  <a:cubicBezTo>
                    <a:pt x="1356" y="1885"/>
                    <a:pt x="1090" y="2448"/>
                    <a:pt x="885" y="3039"/>
                  </a:cubicBezTo>
                  <a:cubicBezTo>
                    <a:pt x="475" y="4222"/>
                    <a:pt x="273" y="5466"/>
                    <a:pt x="144" y="6707"/>
                  </a:cubicBezTo>
                  <a:cubicBezTo>
                    <a:pt x="55" y="7554"/>
                    <a:pt x="9" y="8405"/>
                    <a:pt x="1" y="9255"/>
                  </a:cubicBezTo>
                  <a:lnTo>
                    <a:pt x="1" y="9255"/>
                  </a:lnTo>
                  <a:cubicBezTo>
                    <a:pt x="3" y="9033"/>
                    <a:pt x="9" y="8810"/>
                    <a:pt x="17" y="8587"/>
                  </a:cubicBezTo>
                  <a:cubicBezTo>
                    <a:pt x="167" y="8697"/>
                    <a:pt x="326" y="8795"/>
                    <a:pt x="496" y="8872"/>
                  </a:cubicBezTo>
                  <a:cubicBezTo>
                    <a:pt x="842" y="9028"/>
                    <a:pt x="1218" y="9125"/>
                    <a:pt x="1592" y="9175"/>
                  </a:cubicBezTo>
                  <a:cubicBezTo>
                    <a:pt x="1812" y="9204"/>
                    <a:pt x="2034" y="9218"/>
                    <a:pt x="2256" y="9218"/>
                  </a:cubicBezTo>
                  <a:cubicBezTo>
                    <a:pt x="2882" y="9218"/>
                    <a:pt x="3510" y="9108"/>
                    <a:pt x="4109" y="8929"/>
                  </a:cubicBezTo>
                  <a:cubicBezTo>
                    <a:pt x="4185" y="8906"/>
                    <a:pt x="4262" y="8882"/>
                    <a:pt x="4339" y="8857"/>
                  </a:cubicBezTo>
                  <a:lnTo>
                    <a:pt x="4339" y="8857"/>
                  </a:lnTo>
                  <a:cubicBezTo>
                    <a:pt x="4155" y="9707"/>
                    <a:pt x="3962" y="10556"/>
                    <a:pt x="3760" y="11402"/>
                  </a:cubicBezTo>
                  <a:lnTo>
                    <a:pt x="3760" y="11402"/>
                  </a:lnTo>
                  <a:cubicBezTo>
                    <a:pt x="3980" y="10483"/>
                    <a:pt x="4189" y="9562"/>
                    <a:pt x="4387" y="8638"/>
                  </a:cubicBezTo>
                  <a:cubicBezTo>
                    <a:pt x="4642" y="7447"/>
                    <a:pt x="4901" y="6252"/>
                    <a:pt x="5091" y="5049"/>
                  </a:cubicBezTo>
                  <a:cubicBezTo>
                    <a:pt x="5259" y="3967"/>
                    <a:pt x="5333" y="2847"/>
                    <a:pt x="5057" y="1776"/>
                  </a:cubicBezTo>
                  <a:cubicBezTo>
                    <a:pt x="4922" y="1246"/>
                    <a:pt x="4710" y="727"/>
                    <a:pt x="4298" y="350"/>
                  </a:cubicBezTo>
                  <a:cubicBezTo>
                    <a:pt x="4044" y="117"/>
                    <a:pt x="3733" y="1"/>
                    <a:pt x="3418" y="1"/>
                  </a:cubicBezTo>
                  <a:close/>
                  <a:moveTo>
                    <a:pt x="3760" y="11402"/>
                  </a:moveTo>
                  <a:lnTo>
                    <a:pt x="3760" y="11402"/>
                  </a:lnTo>
                  <a:cubicBezTo>
                    <a:pt x="3628" y="11952"/>
                    <a:pt x="3493" y="12501"/>
                    <a:pt x="3354" y="13049"/>
                  </a:cubicBezTo>
                  <a:cubicBezTo>
                    <a:pt x="3493" y="12501"/>
                    <a:pt x="3628" y="11952"/>
                    <a:pt x="3760" y="1140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a:off x="2828600" y="2120150"/>
              <a:ext cx="8325" cy="18450"/>
            </a:xfrm>
            <a:custGeom>
              <a:rect b="b" l="l" r="r" t="t"/>
              <a:pathLst>
                <a:path extrusionOk="0" h="738" w="333">
                  <a:moveTo>
                    <a:pt x="1" y="0"/>
                  </a:moveTo>
                  <a:cubicBezTo>
                    <a:pt x="112" y="245"/>
                    <a:pt x="223" y="492"/>
                    <a:pt x="332" y="738"/>
                  </a:cubicBezTo>
                  <a:cubicBezTo>
                    <a:pt x="224" y="492"/>
                    <a:pt x="112" y="24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3025175" y="2386800"/>
              <a:ext cx="3650" cy="14600"/>
            </a:xfrm>
            <a:custGeom>
              <a:rect b="b" l="l" r="r" t="t"/>
              <a:pathLst>
                <a:path extrusionOk="0" h="584" w="146">
                  <a:moveTo>
                    <a:pt x="1" y="583"/>
                  </a:moveTo>
                  <a:cubicBezTo>
                    <a:pt x="44" y="388"/>
                    <a:pt x="93" y="193"/>
                    <a:pt x="145" y="0"/>
                  </a:cubicBezTo>
                  <a:cubicBezTo>
                    <a:pt x="93" y="193"/>
                    <a:pt x="44" y="388"/>
                    <a:pt x="1" y="58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2464950" y="2018275"/>
              <a:ext cx="219150" cy="95150"/>
            </a:xfrm>
            <a:custGeom>
              <a:rect b="b" l="l" r="r" t="t"/>
              <a:pathLst>
                <a:path extrusionOk="0" h="3806" w="8766">
                  <a:moveTo>
                    <a:pt x="5568" y="1"/>
                  </a:moveTo>
                  <a:cubicBezTo>
                    <a:pt x="4729" y="1"/>
                    <a:pt x="3891" y="81"/>
                    <a:pt x="3072" y="247"/>
                  </a:cubicBezTo>
                  <a:cubicBezTo>
                    <a:pt x="2585" y="345"/>
                    <a:pt x="2100" y="472"/>
                    <a:pt x="1628" y="628"/>
                  </a:cubicBezTo>
                  <a:cubicBezTo>
                    <a:pt x="1141" y="788"/>
                    <a:pt x="604" y="990"/>
                    <a:pt x="297" y="1426"/>
                  </a:cubicBezTo>
                  <a:cubicBezTo>
                    <a:pt x="20" y="1818"/>
                    <a:pt x="0" y="2330"/>
                    <a:pt x="261" y="2734"/>
                  </a:cubicBezTo>
                  <a:cubicBezTo>
                    <a:pt x="474" y="3065"/>
                    <a:pt x="848" y="3282"/>
                    <a:pt x="1210" y="3413"/>
                  </a:cubicBezTo>
                  <a:cubicBezTo>
                    <a:pt x="1641" y="3566"/>
                    <a:pt x="2078" y="3610"/>
                    <a:pt x="2531" y="3642"/>
                  </a:cubicBezTo>
                  <a:cubicBezTo>
                    <a:pt x="3109" y="3681"/>
                    <a:pt x="3688" y="3706"/>
                    <a:pt x="4266" y="3721"/>
                  </a:cubicBezTo>
                  <a:cubicBezTo>
                    <a:pt x="5378" y="3752"/>
                    <a:pt x="6489" y="3754"/>
                    <a:pt x="7601" y="3786"/>
                  </a:cubicBezTo>
                  <a:cubicBezTo>
                    <a:pt x="7777" y="3791"/>
                    <a:pt x="7955" y="3798"/>
                    <a:pt x="8131" y="3805"/>
                  </a:cubicBezTo>
                  <a:cubicBezTo>
                    <a:pt x="8503" y="3502"/>
                    <a:pt x="8765" y="3114"/>
                    <a:pt x="8754" y="2614"/>
                  </a:cubicBezTo>
                  <a:cubicBezTo>
                    <a:pt x="8741" y="2045"/>
                    <a:pt x="8346" y="1560"/>
                    <a:pt x="7957" y="1183"/>
                  </a:cubicBezTo>
                  <a:cubicBezTo>
                    <a:pt x="7457" y="698"/>
                    <a:pt x="6869" y="312"/>
                    <a:pt x="6239" y="18"/>
                  </a:cubicBezTo>
                  <a:lnTo>
                    <a:pt x="6239" y="18"/>
                  </a:lnTo>
                  <a:cubicBezTo>
                    <a:pt x="6446" y="28"/>
                    <a:pt x="6653" y="44"/>
                    <a:pt x="6859" y="64"/>
                  </a:cubicBezTo>
                  <a:cubicBezTo>
                    <a:pt x="6652" y="44"/>
                    <a:pt x="6445" y="28"/>
                    <a:pt x="6236" y="17"/>
                  </a:cubicBezTo>
                  <a:lnTo>
                    <a:pt x="6236" y="17"/>
                  </a:lnTo>
                  <a:cubicBezTo>
                    <a:pt x="6237" y="17"/>
                    <a:pt x="6238" y="17"/>
                    <a:pt x="6239" y="18"/>
                  </a:cubicBezTo>
                  <a:lnTo>
                    <a:pt x="6239" y="18"/>
                  </a:lnTo>
                  <a:cubicBezTo>
                    <a:pt x="6015" y="6"/>
                    <a:pt x="5791" y="1"/>
                    <a:pt x="55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2670050" y="2024875"/>
              <a:ext cx="116725" cy="47850"/>
            </a:xfrm>
            <a:custGeom>
              <a:rect b="b" l="l" r="r" t="t"/>
              <a:pathLst>
                <a:path extrusionOk="0" h="1914" w="4669">
                  <a:moveTo>
                    <a:pt x="4668" y="1914"/>
                  </a:moveTo>
                  <a:lnTo>
                    <a:pt x="4668" y="1914"/>
                  </a:lnTo>
                  <a:cubicBezTo>
                    <a:pt x="3426" y="1094"/>
                    <a:pt x="2038" y="498"/>
                    <a:pt x="591" y="134"/>
                  </a:cubicBezTo>
                  <a:cubicBezTo>
                    <a:pt x="395" y="85"/>
                    <a:pt x="198" y="42"/>
                    <a:pt x="0" y="1"/>
                  </a:cubicBezTo>
                  <a:cubicBezTo>
                    <a:pt x="198" y="42"/>
                    <a:pt x="395" y="85"/>
                    <a:pt x="591" y="134"/>
                  </a:cubicBezTo>
                  <a:cubicBezTo>
                    <a:pt x="2038" y="498"/>
                    <a:pt x="3426" y="1094"/>
                    <a:pt x="4668" y="191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2731250" y="2196475"/>
              <a:ext cx="94400" cy="38475"/>
            </a:xfrm>
            <a:custGeom>
              <a:rect b="b" l="l" r="r" t="t"/>
              <a:pathLst>
                <a:path extrusionOk="0" h="1539" w="3776">
                  <a:moveTo>
                    <a:pt x="1" y="1"/>
                  </a:moveTo>
                  <a:cubicBezTo>
                    <a:pt x="149" y="43"/>
                    <a:pt x="298" y="86"/>
                    <a:pt x="443" y="131"/>
                  </a:cubicBezTo>
                  <a:cubicBezTo>
                    <a:pt x="1599" y="483"/>
                    <a:pt x="2718" y="954"/>
                    <a:pt x="3775" y="1539"/>
                  </a:cubicBezTo>
                  <a:cubicBezTo>
                    <a:pt x="2718" y="954"/>
                    <a:pt x="1599" y="483"/>
                    <a:pt x="444" y="131"/>
                  </a:cubicBezTo>
                  <a:cubicBezTo>
                    <a:pt x="298" y="86"/>
                    <a:pt x="149" y="4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2620425" y="1803100"/>
              <a:ext cx="6525" cy="12000"/>
            </a:xfrm>
            <a:custGeom>
              <a:rect b="b" l="l" r="r" t="t"/>
              <a:pathLst>
                <a:path extrusionOk="0" h="480" w="261">
                  <a:moveTo>
                    <a:pt x="108" y="150"/>
                  </a:moveTo>
                  <a:cubicBezTo>
                    <a:pt x="171" y="254"/>
                    <a:pt x="222" y="365"/>
                    <a:pt x="260" y="479"/>
                  </a:cubicBezTo>
                  <a:cubicBezTo>
                    <a:pt x="222" y="365"/>
                    <a:pt x="171" y="254"/>
                    <a:pt x="108" y="150"/>
                  </a:cubicBezTo>
                  <a:cubicBezTo>
                    <a:pt x="75" y="98"/>
                    <a:pt x="39" y="48"/>
                    <a:pt x="1" y="1"/>
                  </a:cubicBezTo>
                  <a:lnTo>
                    <a:pt x="1" y="1"/>
                  </a:lnTo>
                  <a:cubicBezTo>
                    <a:pt x="39" y="48"/>
                    <a:pt x="75" y="98"/>
                    <a:pt x="108" y="15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2625500" y="1815950"/>
              <a:ext cx="157825" cy="213750"/>
            </a:xfrm>
            <a:custGeom>
              <a:rect b="b" l="l" r="r" t="t"/>
              <a:pathLst>
                <a:path extrusionOk="0" h="8550" w="6313">
                  <a:moveTo>
                    <a:pt x="1969" y="2636"/>
                  </a:moveTo>
                  <a:cubicBezTo>
                    <a:pt x="2926" y="3589"/>
                    <a:pt x="3788" y="4633"/>
                    <a:pt x="4564" y="5739"/>
                  </a:cubicBezTo>
                  <a:cubicBezTo>
                    <a:pt x="5199" y="6643"/>
                    <a:pt x="5775" y="7586"/>
                    <a:pt x="6312" y="8550"/>
                  </a:cubicBezTo>
                  <a:lnTo>
                    <a:pt x="6312" y="8550"/>
                  </a:lnTo>
                  <a:cubicBezTo>
                    <a:pt x="5775" y="7586"/>
                    <a:pt x="5199" y="6643"/>
                    <a:pt x="4564" y="5739"/>
                  </a:cubicBezTo>
                  <a:cubicBezTo>
                    <a:pt x="3788" y="4633"/>
                    <a:pt x="2926" y="3589"/>
                    <a:pt x="1969" y="2636"/>
                  </a:cubicBezTo>
                  <a:cubicBezTo>
                    <a:pt x="1361" y="2033"/>
                    <a:pt x="713" y="1470"/>
                    <a:pt x="1" y="1006"/>
                  </a:cubicBezTo>
                  <a:cubicBezTo>
                    <a:pt x="160" y="694"/>
                    <a:pt x="170" y="333"/>
                    <a:pt x="66" y="1"/>
                  </a:cubicBezTo>
                  <a:cubicBezTo>
                    <a:pt x="170" y="333"/>
                    <a:pt x="160" y="694"/>
                    <a:pt x="1" y="1006"/>
                  </a:cubicBezTo>
                  <a:cubicBezTo>
                    <a:pt x="713" y="1470"/>
                    <a:pt x="1361" y="2033"/>
                    <a:pt x="1969" y="263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2916625" y="2320425"/>
              <a:ext cx="107500" cy="173450"/>
            </a:xfrm>
            <a:custGeom>
              <a:rect b="b" l="l" r="r" t="t"/>
              <a:pathLst>
                <a:path extrusionOk="0" h="6938" w="4300">
                  <a:moveTo>
                    <a:pt x="216" y="455"/>
                  </a:moveTo>
                  <a:cubicBezTo>
                    <a:pt x="1339" y="2761"/>
                    <a:pt x="2650" y="4972"/>
                    <a:pt x="4299" y="6937"/>
                  </a:cubicBezTo>
                  <a:lnTo>
                    <a:pt x="4299" y="6937"/>
                  </a:lnTo>
                  <a:cubicBezTo>
                    <a:pt x="2650" y="4972"/>
                    <a:pt x="1339" y="2761"/>
                    <a:pt x="216" y="455"/>
                  </a:cubicBezTo>
                  <a:cubicBezTo>
                    <a:pt x="144" y="305"/>
                    <a:pt x="73" y="153"/>
                    <a:pt x="0" y="1"/>
                  </a:cubicBezTo>
                  <a:lnTo>
                    <a:pt x="0" y="1"/>
                  </a:lnTo>
                  <a:cubicBezTo>
                    <a:pt x="73" y="153"/>
                    <a:pt x="144" y="305"/>
                    <a:pt x="216" y="4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2930900" y="2070875"/>
              <a:ext cx="9050" cy="22925"/>
            </a:xfrm>
            <a:custGeom>
              <a:rect b="b" l="l" r="r" t="t"/>
              <a:pathLst>
                <a:path extrusionOk="0" h="917" w="362">
                  <a:moveTo>
                    <a:pt x="1" y="916"/>
                  </a:moveTo>
                  <a:cubicBezTo>
                    <a:pt x="119" y="611"/>
                    <a:pt x="239" y="305"/>
                    <a:pt x="361" y="1"/>
                  </a:cubicBezTo>
                  <a:cubicBezTo>
                    <a:pt x="239" y="305"/>
                    <a:pt x="119" y="611"/>
                    <a:pt x="1" y="91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2716925" y="2192675"/>
              <a:ext cx="11800" cy="3125"/>
            </a:xfrm>
            <a:custGeom>
              <a:rect b="b" l="l" r="r" t="t"/>
              <a:pathLst>
                <a:path extrusionOk="0" h="125" w="472">
                  <a:moveTo>
                    <a:pt x="1" y="0"/>
                  </a:moveTo>
                  <a:cubicBezTo>
                    <a:pt x="158" y="39"/>
                    <a:pt x="315" y="81"/>
                    <a:pt x="471" y="124"/>
                  </a:cubicBezTo>
                  <a:cubicBezTo>
                    <a:pt x="315" y="81"/>
                    <a:pt x="158" y="3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2830625" y="2065500"/>
              <a:ext cx="14450" cy="51400"/>
            </a:xfrm>
            <a:custGeom>
              <a:rect b="b" l="l" r="r" t="t"/>
              <a:pathLst>
                <a:path extrusionOk="0" h="2056" w="578">
                  <a:moveTo>
                    <a:pt x="1" y="2056"/>
                  </a:moveTo>
                  <a:cubicBezTo>
                    <a:pt x="199" y="1373"/>
                    <a:pt x="391" y="688"/>
                    <a:pt x="578" y="1"/>
                  </a:cubicBezTo>
                  <a:cubicBezTo>
                    <a:pt x="391" y="688"/>
                    <a:pt x="199" y="1373"/>
                    <a:pt x="1" y="20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2760250" y="2123050"/>
              <a:ext cx="4975" cy="1025"/>
            </a:xfrm>
            <a:custGeom>
              <a:rect b="b" l="l" r="r" t="t"/>
              <a:pathLst>
                <a:path extrusionOk="0" h="41" w="199">
                  <a:moveTo>
                    <a:pt x="199" y="40"/>
                  </a:moveTo>
                  <a:cubicBezTo>
                    <a:pt x="132" y="26"/>
                    <a:pt x="67" y="13"/>
                    <a:pt x="0" y="0"/>
                  </a:cubicBezTo>
                  <a:cubicBezTo>
                    <a:pt x="67" y="13"/>
                    <a:pt x="132" y="26"/>
                    <a:pt x="199" y="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2714850" y="2116475"/>
              <a:ext cx="925" cy="100"/>
            </a:xfrm>
            <a:custGeom>
              <a:rect b="b" l="l" r="r" t="t"/>
              <a:pathLst>
                <a:path extrusionOk="0" h="4" w="37">
                  <a:moveTo>
                    <a:pt x="37" y="4"/>
                  </a:moveTo>
                  <a:cubicBezTo>
                    <a:pt x="25" y="3"/>
                    <a:pt x="12" y="1"/>
                    <a:pt x="1" y="0"/>
                  </a:cubicBezTo>
                  <a:cubicBezTo>
                    <a:pt x="12" y="1"/>
                    <a:pt x="25" y="3"/>
                    <a:pt x="37" y="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2769875" y="2125075"/>
              <a:ext cx="5175" cy="1200"/>
            </a:xfrm>
            <a:custGeom>
              <a:rect b="b" l="l" r="r" t="t"/>
              <a:pathLst>
                <a:path extrusionOk="0" h="48" w="207">
                  <a:moveTo>
                    <a:pt x="206" y="47"/>
                  </a:moveTo>
                  <a:cubicBezTo>
                    <a:pt x="137" y="31"/>
                    <a:pt x="69" y="15"/>
                    <a:pt x="0" y="0"/>
                  </a:cubicBezTo>
                  <a:cubicBezTo>
                    <a:pt x="69" y="15"/>
                    <a:pt x="137" y="31"/>
                    <a:pt x="206" y="4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2779500" y="2127325"/>
              <a:ext cx="5325" cy="1400"/>
            </a:xfrm>
            <a:custGeom>
              <a:rect b="b" l="l" r="r" t="t"/>
              <a:pathLst>
                <a:path extrusionOk="0" h="56" w="213">
                  <a:moveTo>
                    <a:pt x="212" y="56"/>
                  </a:moveTo>
                  <a:cubicBezTo>
                    <a:pt x="142" y="37"/>
                    <a:pt x="72" y="19"/>
                    <a:pt x="0" y="1"/>
                  </a:cubicBezTo>
                  <a:cubicBezTo>
                    <a:pt x="72" y="19"/>
                    <a:pt x="142" y="37"/>
                    <a:pt x="212" y="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2808000" y="2135850"/>
              <a:ext cx="9225" cy="3425"/>
            </a:xfrm>
            <a:custGeom>
              <a:rect b="b" l="l" r="r" t="t"/>
              <a:pathLst>
                <a:path extrusionOk="0" h="137" w="369">
                  <a:moveTo>
                    <a:pt x="1" y="0"/>
                  </a:moveTo>
                  <a:lnTo>
                    <a:pt x="1" y="0"/>
                  </a:lnTo>
                  <a:cubicBezTo>
                    <a:pt x="124" y="44"/>
                    <a:pt x="246" y="89"/>
                    <a:pt x="369" y="137"/>
                  </a:cubicBezTo>
                  <a:cubicBezTo>
                    <a:pt x="246" y="88"/>
                    <a:pt x="124" y="44"/>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2704475" y="2189800"/>
              <a:ext cx="12225" cy="2825"/>
            </a:xfrm>
            <a:custGeom>
              <a:rect b="b" l="l" r="r" t="t"/>
              <a:pathLst>
                <a:path extrusionOk="0" h="113" w="489">
                  <a:moveTo>
                    <a:pt x="1" y="0"/>
                  </a:moveTo>
                  <a:cubicBezTo>
                    <a:pt x="164" y="35"/>
                    <a:pt x="328" y="73"/>
                    <a:pt x="489" y="113"/>
                  </a:cubicBezTo>
                  <a:cubicBezTo>
                    <a:pt x="328" y="72"/>
                    <a:pt x="164" y="3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2789050" y="2129850"/>
              <a:ext cx="5575" cy="1700"/>
            </a:xfrm>
            <a:custGeom>
              <a:rect b="b" l="l" r="r" t="t"/>
              <a:pathLst>
                <a:path extrusionOk="0" h="68" w="223">
                  <a:moveTo>
                    <a:pt x="223" y="67"/>
                  </a:moveTo>
                  <a:cubicBezTo>
                    <a:pt x="149" y="44"/>
                    <a:pt x="76" y="23"/>
                    <a:pt x="0" y="1"/>
                  </a:cubicBezTo>
                  <a:cubicBezTo>
                    <a:pt x="76" y="23"/>
                    <a:pt x="149" y="44"/>
                    <a:pt x="223" y="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2798575" y="2132700"/>
              <a:ext cx="6200" cy="2075"/>
            </a:xfrm>
            <a:custGeom>
              <a:rect b="b" l="l" r="r" t="t"/>
              <a:pathLst>
                <a:path extrusionOk="0" h="83" w="248">
                  <a:moveTo>
                    <a:pt x="247" y="82"/>
                  </a:moveTo>
                  <a:cubicBezTo>
                    <a:pt x="165" y="54"/>
                    <a:pt x="84" y="27"/>
                    <a:pt x="0" y="1"/>
                  </a:cubicBezTo>
                  <a:cubicBezTo>
                    <a:pt x="84" y="27"/>
                    <a:pt x="165" y="54"/>
                    <a:pt x="247" y="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2750600" y="2121250"/>
              <a:ext cx="4775" cy="900"/>
            </a:xfrm>
            <a:custGeom>
              <a:rect b="b" l="l" r="r" t="t"/>
              <a:pathLst>
                <a:path extrusionOk="0" h="36" w="191">
                  <a:moveTo>
                    <a:pt x="191" y="35"/>
                  </a:moveTo>
                  <a:cubicBezTo>
                    <a:pt x="128" y="24"/>
                    <a:pt x="64" y="12"/>
                    <a:pt x="0" y="1"/>
                  </a:cubicBezTo>
                  <a:cubicBezTo>
                    <a:pt x="64" y="12"/>
                    <a:pt x="128" y="24"/>
                    <a:pt x="191" y="3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2914725" y="2425500"/>
              <a:ext cx="5300" cy="2750"/>
            </a:xfrm>
            <a:custGeom>
              <a:rect b="b" l="l" r="r" t="t"/>
              <a:pathLst>
                <a:path extrusionOk="0" h="110" w="212">
                  <a:moveTo>
                    <a:pt x="1" y="1"/>
                  </a:moveTo>
                  <a:cubicBezTo>
                    <a:pt x="71" y="38"/>
                    <a:pt x="143" y="72"/>
                    <a:pt x="212" y="109"/>
                  </a:cubicBezTo>
                  <a:cubicBezTo>
                    <a:pt x="143" y="72"/>
                    <a:pt x="71" y="37"/>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2731500" y="2118375"/>
              <a:ext cx="4125" cy="575"/>
            </a:xfrm>
            <a:custGeom>
              <a:rect b="b" l="l" r="r" t="t"/>
              <a:pathLst>
                <a:path extrusionOk="0" h="23" w="165">
                  <a:moveTo>
                    <a:pt x="165" y="23"/>
                  </a:moveTo>
                  <a:cubicBezTo>
                    <a:pt x="110" y="15"/>
                    <a:pt x="56" y="8"/>
                    <a:pt x="1" y="1"/>
                  </a:cubicBezTo>
                  <a:cubicBezTo>
                    <a:pt x="56" y="8"/>
                    <a:pt x="110" y="15"/>
                    <a:pt x="165" y="2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2890175" y="2413775"/>
              <a:ext cx="8275" cy="3775"/>
            </a:xfrm>
            <a:custGeom>
              <a:rect b="b" l="l" r="r" t="t"/>
              <a:pathLst>
                <a:path extrusionOk="0" h="151" w="331">
                  <a:moveTo>
                    <a:pt x="1" y="1"/>
                  </a:moveTo>
                  <a:cubicBezTo>
                    <a:pt x="111" y="49"/>
                    <a:pt x="222" y="99"/>
                    <a:pt x="331" y="150"/>
                  </a:cubicBezTo>
                  <a:cubicBezTo>
                    <a:pt x="222" y="99"/>
                    <a:pt x="111" y="49"/>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2722375" y="2117300"/>
              <a:ext cx="3350" cy="375"/>
            </a:xfrm>
            <a:custGeom>
              <a:rect b="b" l="l" r="r" t="t"/>
              <a:pathLst>
                <a:path extrusionOk="0" h="15" w="134">
                  <a:moveTo>
                    <a:pt x="0" y="0"/>
                  </a:moveTo>
                  <a:cubicBezTo>
                    <a:pt x="45" y="5"/>
                    <a:pt x="89" y="9"/>
                    <a:pt x="133" y="14"/>
                  </a:cubicBezTo>
                  <a:cubicBezTo>
                    <a:pt x="90" y="9"/>
                    <a:pt x="45" y="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3058650" y="2531350"/>
              <a:ext cx="36375" cy="32950"/>
            </a:xfrm>
            <a:custGeom>
              <a:rect b="b" l="l" r="r" t="t"/>
              <a:pathLst>
                <a:path extrusionOk="0" h="1318" w="1455">
                  <a:moveTo>
                    <a:pt x="0" y="0"/>
                  </a:moveTo>
                  <a:cubicBezTo>
                    <a:pt x="467" y="461"/>
                    <a:pt x="953" y="898"/>
                    <a:pt x="1454" y="1317"/>
                  </a:cubicBezTo>
                  <a:lnTo>
                    <a:pt x="1454" y="1317"/>
                  </a:lnTo>
                  <a:cubicBezTo>
                    <a:pt x="953" y="898"/>
                    <a:pt x="467" y="461"/>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2845250" y="2013050"/>
              <a:ext cx="13625" cy="51825"/>
            </a:xfrm>
            <a:custGeom>
              <a:rect b="b" l="l" r="r" t="t"/>
              <a:pathLst>
                <a:path extrusionOk="0" h="2073" w="545">
                  <a:moveTo>
                    <a:pt x="545" y="1"/>
                  </a:moveTo>
                  <a:cubicBezTo>
                    <a:pt x="368" y="693"/>
                    <a:pt x="188" y="1383"/>
                    <a:pt x="0" y="2072"/>
                  </a:cubicBezTo>
                  <a:cubicBezTo>
                    <a:pt x="188" y="1383"/>
                    <a:pt x="368" y="693"/>
                    <a:pt x="54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2741000" y="2119725"/>
              <a:ext cx="4525" cy="725"/>
            </a:xfrm>
            <a:custGeom>
              <a:rect b="b" l="l" r="r" t="t"/>
              <a:pathLst>
                <a:path extrusionOk="0" h="29" w="181">
                  <a:moveTo>
                    <a:pt x="181" y="29"/>
                  </a:moveTo>
                  <a:cubicBezTo>
                    <a:pt x="121" y="18"/>
                    <a:pt x="61" y="9"/>
                    <a:pt x="1" y="1"/>
                  </a:cubicBezTo>
                  <a:cubicBezTo>
                    <a:pt x="61" y="9"/>
                    <a:pt x="121" y="18"/>
                    <a:pt x="181" y="2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2902275" y="2419325"/>
              <a:ext cx="7025" cy="3425"/>
            </a:xfrm>
            <a:custGeom>
              <a:rect b="b" l="l" r="r" t="t"/>
              <a:pathLst>
                <a:path extrusionOk="0" h="137" w="281">
                  <a:moveTo>
                    <a:pt x="0" y="1"/>
                  </a:moveTo>
                  <a:cubicBezTo>
                    <a:pt x="94" y="46"/>
                    <a:pt x="187" y="91"/>
                    <a:pt x="280" y="137"/>
                  </a:cubicBezTo>
                  <a:cubicBezTo>
                    <a:pt x="187" y="91"/>
                    <a:pt x="94" y="46"/>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2637500" y="2019950"/>
              <a:ext cx="14900" cy="1900"/>
            </a:xfrm>
            <a:custGeom>
              <a:rect b="b" l="l" r="r" t="t"/>
              <a:pathLst>
                <a:path extrusionOk="0" h="76" w="596">
                  <a:moveTo>
                    <a:pt x="0" y="1"/>
                  </a:moveTo>
                  <a:cubicBezTo>
                    <a:pt x="200" y="21"/>
                    <a:pt x="398" y="46"/>
                    <a:pt x="595" y="75"/>
                  </a:cubicBezTo>
                  <a:cubicBezTo>
                    <a:pt x="398" y="46"/>
                    <a:pt x="200" y="21"/>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2654025" y="2022075"/>
              <a:ext cx="14550" cy="2550"/>
            </a:xfrm>
            <a:custGeom>
              <a:rect b="b" l="l" r="r" t="t"/>
              <a:pathLst>
                <a:path extrusionOk="0" h="102" w="582">
                  <a:moveTo>
                    <a:pt x="1" y="0"/>
                  </a:moveTo>
                  <a:cubicBezTo>
                    <a:pt x="195" y="30"/>
                    <a:pt x="389" y="63"/>
                    <a:pt x="581" y="101"/>
                  </a:cubicBezTo>
                  <a:cubicBezTo>
                    <a:pt x="389" y="63"/>
                    <a:pt x="195" y="30"/>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2576575" y="1803100"/>
              <a:ext cx="583300" cy="776475"/>
            </a:xfrm>
            <a:custGeom>
              <a:rect b="b" l="l" r="r" t="t"/>
              <a:pathLst>
                <a:path extrusionOk="0" h="31059" w="23332">
                  <a:moveTo>
                    <a:pt x="1755" y="1"/>
                  </a:moveTo>
                  <a:cubicBezTo>
                    <a:pt x="1340" y="772"/>
                    <a:pt x="741" y="1438"/>
                    <a:pt x="0" y="1926"/>
                  </a:cubicBezTo>
                  <a:cubicBezTo>
                    <a:pt x="46" y="1953"/>
                    <a:pt x="94" y="1980"/>
                    <a:pt x="142" y="2002"/>
                  </a:cubicBezTo>
                  <a:cubicBezTo>
                    <a:pt x="201" y="2044"/>
                    <a:pt x="265" y="2084"/>
                    <a:pt x="333" y="2114"/>
                  </a:cubicBezTo>
                  <a:cubicBezTo>
                    <a:pt x="481" y="2182"/>
                    <a:pt x="640" y="2214"/>
                    <a:pt x="800" y="2214"/>
                  </a:cubicBezTo>
                  <a:cubicBezTo>
                    <a:pt x="1076" y="2214"/>
                    <a:pt x="1354" y="2120"/>
                    <a:pt x="1580" y="1957"/>
                  </a:cubicBezTo>
                  <a:cubicBezTo>
                    <a:pt x="1741" y="2102"/>
                    <a:pt x="1897" y="2249"/>
                    <a:pt x="2063" y="2387"/>
                  </a:cubicBezTo>
                  <a:cubicBezTo>
                    <a:pt x="2316" y="2595"/>
                    <a:pt x="2564" y="2811"/>
                    <a:pt x="2808" y="3030"/>
                  </a:cubicBezTo>
                  <a:cubicBezTo>
                    <a:pt x="3301" y="3474"/>
                    <a:pt x="3769" y="3943"/>
                    <a:pt x="4211" y="4436"/>
                  </a:cubicBezTo>
                  <a:cubicBezTo>
                    <a:pt x="5112" y="5443"/>
                    <a:pt x="5914" y="6535"/>
                    <a:pt x="6642" y="7671"/>
                  </a:cubicBezTo>
                  <a:cubicBezTo>
                    <a:pt x="7286" y="8678"/>
                    <a:pt x="7865" y="9722"/>
                    <a:pt x="8407" y="10785"/>
                  </a:cubicBezTo>
                  <a:cubicBezTo>
                    <a:pt x="7165" y="9965"/>
                    <a:pt x="5777" y="9369"/>
                    <a:pt x="4330" y="9005"/>
                  </a:cubicBezTo>
                  <a:cubicBezTo>
                    <a:pt x="4134" y="8956"/>
                    <a:pt x="3937" y="8913"/>
                    <a:pt x="3739" y="8873"/>
                  </a:cubicBezTo>
                  <a:cubicBezTo>
                    <a:pt x="3719" y="8868"/>
                    <a:pt x="3699" y="8864"/>
                    <a:pt x="3679" y="8860"/>
                  </a:cubicBezTo>
                  <a:cubicBezTo>
                    <a:pt x="3486" y="8822"/>
                    <a:pt x="3293" y="8789"/>
                    <a:pt x="3099" y="8759"/>
                  </a:cubicBezTo>
                  <a:cubicBezTo>
                    <a:pt x="3077" y="8756"/>
                    <a:pt x="3054" y="8752"/>
                    <a:pt x="3032" y="8749"/>
                  </a:cubicBezTo>
                  <a:cubicBezTo>
                    <a:pt x="2834" y="8720"/>
                    <a:pt x="2637" y="8695"/>
                    <a:pt x="2437" y="8675"/>
                  </a:cubicBezTo>
                  <a:cubicBezTo>
                    <a:pt x="2423" y="8674"/>
                    <a:pt x="2408" y="8672"/>
                    <a:pt x="2394" y="8671"/>
                  </a:cubicBezTo>
                  <a:cubicBezTo>
                    <a:pt x="2187" y="8651"/>
                    <a:pt x="1980" y="8634"/>
                    <a:pt x="1771" y="8624"/>
                  </a:cubicBezTo>
                  <a:lnTo>
                    <a:pt x="1771" y="8624"/>
                  </a:lnTo>
                  <a:cubicBezTo>
                    <a:pt x="2403" y="8918"/>
                    <a:pt x="2991" y="9304"/>
                    <a:pt x="3492" y="9790"/>
                  </a:cubicBezTo>
                  <a:cubicBezTo>
                    <a:pt x="3881" y="10167"/>
                    <a:pt x="4275" y="10652"/>
                    <a:pt x="4289" y="11221"/>
                  </a:cubicBezTo>
                  <a:cubicBezTo>
                    <a:pt x="4300" y="11722"/>
                    <a:pt x="4038" y="12109"/>
                    <a:pt x="3666" y="12412"/>
                  </a:cubicBezTo>
                  <a:cubicBezTo>
                    <a:pt x="4288" y="12437"/>
                    <a:pt x="4912" y="12474"/>
                    <a:pt x="5530" y="12536"/>
                  </a:cubicBezTo>
                  <a:cubicBezTo>
                    <a:pt x="5543" y="12538"/>
                    <a:pt x="5555" y="12538"/>
                    <a:pt x="5568" y="12539"/>
                  </a:cubicBezTo>
                  <a:cubicBezTo>
                    <a:pt x="5656" y="12548"/>
                    <a:pt x="5744" y="12558"/>
                    <a:pt x="5832" y="12568"/>
                  </a:cubicBezTo>
                  <a:cubicBezTo>
                    <a:pt x="5877" y="12573"/>
                    <a:pt x="5920" y="12577"/>
                    <a:pt x="5965" y="12582"/>
                  </a:cubicBezTo>
                  <a:cubicBezTo>
                    <a:pt x="6043" y="12593"/>
                    <a:pt x="6120" y="12603"/>
                    <a:pt x="6198" y="12612"/>
                  </a:cubicBezTo>
                  <a:cubicBezTo>
                    <a:pt x="6253" y="12619"/>
                    <a:pt x="6307" y="12626"/>
                    <a:pt x="6362" y="12634"/>
                  </a:cubicBezTo>
                  <a:cubicBezTo>
                    <a:pt x="6433" y="12644"/>
                    <a:pt x="6505" y="12655"/>
                    <a:pt x="6576" y="12666"/>
                  </a:cubicBezTo>
                  <a:cubicBezTo>
                    <a:pt x="6636" y="12674"/>
                    <a:pt x="6698" y="12683"/>
                    <a:pt x="6758" y="12694"/>
                  </a:cubicBezTo>
                  <a:cubicBezTo>
                    <a:pt x="6826" y="12704"/>
                    <a:pt x="6893" y="12715"/>
                    <a:pt x="6961" y="12727"/>
                  </a:cubicBezTo>
                  <a:cubicBezTo>
                    <a:pt x="7025" y="12738"/>
                    <a:pt x="7088" y="12750"/>
                    <a:pt x="7152" y="12761"/>
                  </a:cubicBezTo>
                  <a:cubicBezTo>
                    <a:pt x="7217" y="12773"/>
                    <a:pt x="7282" y="12786"/>
                    <a:pt x="7347" y="12798"/>
                  </a:cubicBezTo>
                  <a:cubicBezTo>
                    <a:pt x="7413" y="12811"/>
                    <a:pt x="7479" y="12824"/>
                    <a:pt x="7546" y="12838"/>
                  </a:cubicBezTo>
                  <a:cubicBezTo>
                    <a:pt x="7608" y="12851"/>
                    <a:pt x="7670" y="12865"/>
                    <a:pt x="7732" y="12879"/>
                  </a:cubicBezTo>
                  <a:cubicBezTo>
                    <a:pt x="7801" y="12894"/>
                    <a:pt x="7869" y="12910"/>
                    <a:pt x="7937" y="12926"/>
                  </a:cubicBezTo>
                  <a:cubicBezTo>
                    <a:pt x="7997" y="12940"/>
                    <a:pt x="8057" y="12954"/>
                    <a:pt x="8117" y="12970"/>
                  </a:cubicBezTo>
                  <a:cubicBezTo>
                    <a:pt x="8187" y="12988"/>
                    <a:pt x="8259" y="13007"/>
                    <a:pt x="8329" y="13025"/>
                  </a:cubicBezTo>
                  <a:cubicBezTo>
                    <a:pt x="8386" y="13040"/>
                    <a:pt x="8443" y="13055"/>
                    <a:pt x="8499" y="13072"/>
                  </a:cubicBezTo>
                  <a:cubicBezTo>
                    <a:pt x="8575" y="13093"/>
                    <a:pt x="8648" y="13114"/>
                    <a:pt x="8722" y="13137"/>
                  </a:cubicBezTo>
                  <a:cubicBezTo>
                    <a:pt x="8776" y="13153"/>
                    <a:pt x="8828" y="13168"/>
                    <a:pt x="8880" y="13185"/>
                  </a:cubicBezTo>
                  <a:cubicBezTo>
                    <a:pt x="8964" y="13211"/>
                    <a:pt x="9045" y="13238"/>
                    <a:pt x="9127" y="13266"/>
                  </a:cubicBezTo>
                  <a:cubicBezTo>
                    <a:pt x="9171" y="13282"/>
                    <a:pt x="9214" y="13296"/>
                    <a:pt x="9258" y="13310"/>
                  </a:cubicBezTo>
                  <a:cubicBezTo>
                    <a:pt x="9380" y="13353"/>
                    <a:pt x="9503" y="13399"/>
                    <a:pt x="9626" y="13447"/>
                  </a:cubicBezTo>
                  <a:cubicBezTo>
                    <a:pt x="9627" y="13447"/>
                    <a:pt x="9630" y="13448"/>
                    <a:pt x="9632" y="13449"/>
                  </a:cubicBezTo>
                  <a:cubicBezTo>
                    <a:pt x="9649" y="13456"/>
                    <a:pt x="9665" y="13458"/>
                    <a:pt x="9682" y="13462"/>
                  </a:cubicBezTo>
                  <a:cubicBezTo>
                    <a:pt x="9910" y="13971"/>
                    <a:pt x="10135" y="14481"/>
                    <a:pt x="10355" y="14994"/>
                  </a:cubicBezTo>
                  <a:cubicBezTo>
                    <a:pt x="10864" y="16173"/>
                    <a:pt x="11361" y="17357"/>
                    <a:pt x="11875" y="18533"/>
                  </a:cubicBezTo>
                  <a:cubicBezTo>
                    <a:pt x="11275" y="18056"/>
                    <a:pt x="10622" y="17639"/>
                    <a:pt x="9962" y="17274"/>
                  </a:cubicBezTo>
                  <a:cubicBezTo>
                    <a:pt x="8905" y="16689"/>
                    <a:pt x="7786" y="16219"/>
                    <a:pt x="6631" y="15866"/>
                  </a:cubicBezTo>
                  <a:cubicBezTo>
                    <a:pt x="6482" y="15820"/>
                    <a:pt x="6330" y="15776"/>
                    <a:pt x="6179" y="15733"/>
                  </a:cubicBezTo>
                  <a:cubicBezTo>
                    <a:pt x="6147" y="15725"/>
                    <a:pt x="6116" y="15716"/>
                    <a:pt x="6085" y="15707"/>
                  </a:cubicBezTo>
                  <a:cubicBezTo>
                    <a:pt x="5929" y="15664"/>
                    <a:pt x="5772" y="15623"/>
                    <a:pt x="5614" y="15583"/>
                  </a:cubicBezTo>
                  <a:cubicBezTo>
                    <a:pt x="5611" y="15582"/>
                    <a:pt x="5608" y="15582"/>
                    <a:pt x="5605" y="15581"/>
                  </a:cubicBezTo>
                  <a:cubicBezTo>
                    <a:pt x="5444" y="15541"/>
                    <a:pt x="5280" y="15503"/>
                    <a:pt x="5116" y="15468"/>
                  </a:cubicBezTo>
                  <a:cubicBezTo>
                    <a:pt x="5103" y="15466"/>
                    <a:pt x="5091" y="15462"/>
                    <a:pt x="5078" y="15459"/>
                  </a:cubicBezTo>
                  <a:cubicBezTo>
                    <a:pt x="4333" y="15302"/>
                    <a:pt x="3573" y="15202"/>
                    <a:pt x="2816" y="15202"/>
                  </a:cubicBezTo>
                  <a:cubicBezTo>
                    <a:pt x="2692" y="15202"/>
                    <a:pt x="2569" y="15204"/>
                    <a:pt x="2445" y="15210"/>
                  </a:cubicBezTo>
                  <a:cubicBezTo>
                    <a:pt x="3322" y="15321"/>
                    <a:pt x="4196" y="15535"/>
                    <a:pt x="4982" y="15894"/>
                  </a:cubicBezTo>
                  <a:cubicBezTo>
                    <a:pt x="5927" y="16325"/>
                    <a:pt x="6980" y="17224"/>
                    <a:pt x="6538" y="18381"/>
                  </a:cubicBezTo>
                  <a:cubicBezTo>
                    <a:pt x="6445" y="18625"/>
                    <a:pt x="6294" y="18843"/>
                    <a:pt x="6115" y="19034"/>
                  </a:cubicBezTo>
                  <a:cubicBezTo>
                    <a:pt x="6121" y="19036"/>
                    <a:pt x="6128" y="19036"/>
                    <a:pt x="6135" y="19037"/>
                  </a:cubicBezTo>
                  <a:cubicBezTo>
                    <a:pt x="7126" y="19126"/>
                    <a:pt x="8118" y="19225"/>
                    <a:pt x="9102" y="19388"/>
                  </a:cubicBezTo>
                  <a:cubicBezTo>
                    <a:pt x="9602" y="19472"/>
                    <a:pt x="10099" y="19573"/>
                    <a:pt x="10590" y="19697"/>
                  </a:cubicBezTo>
                  <a:cubicBezTo>
                    <a:pt x="10963" y="19790"/>
                    <a:pt x="11326" y="19910"/>
                    <a:pt x="11700" y="19993"/>
                  </a:cubicBezTo>
                  <a:cubicBezTo>
                    <a:pt x="11728" y="20020"/>
                    <a:pt x="11759" y="20043"/>
                    <a:pt x="11793" y="20058"/>
                  </a:cubicBezTo>
                  <a:cubicBezTo>
                    <a:pt x="12048" y="20172"/>
                    <a:pt x="12301" y="20286"/>
                    <a:pt x="12555" y="20401"/>
                  </a:cubicBezTo>
                  <a:cubicBezTo>
                    <a:pt x="12600" y="20421"/>
                    <a:pt x="12643" y="20430"/>
                    <a:pt x="12685" y="20430"/>
                  </a:cubicBezTo>
                  <a:cubicBezTo>
                    <a:pt x="12699" y="20430"/>
                    <a:pt x="12714" y="20429"/>
                    <a:pt x="12728" y="20427"/>
                  </a:cubicBezTo>
                  <a:cubicBezTo>
                    <a:pt x="13081" y="21186"/>
                    <a:pt x="13449" y="21938"/>
                    <a:pt x="13839" y="22681"/>
                  </a:cubicBezTo>
                  <a:cubicBezTo>
                    <a:pt x="14546" y="24023"/>
                    <a:pt x="15328" y="25320"/>
                    <a:pt x="16213" y="26541"/>
                  </a:cubicBezTo>
                  <a:cubicBezTo>
                    <a:pt x="15566" y="26058"/>
                    <a:pt x="14873" y="25636"/>
                    <a:pt x="14165" y="25237"/>
                  </a:cubicBezTo>
                  <a:cubicBezTo>
                    <a:pt x="14159" y="25234"/>
                    <a:pt x="14152" y="25230"/>
                    <a:pt x="14146" y="25227"/>
                  </a:cubicBezTo>
                  <a:cubicBezTo>
                    <a:pt x="14010" y="25151"/>
                    <a:pt x="13875" y="25077"/>
                    <a:pt x="13738" y="25005"/>
                  </a:cubicBezTo>
                  <a:cubicBezTo>
                    <a:pt x="13669" y="24968"/>
                    <a:pt x="13597" y="24933"/>
                    <a:pt x="13527" y="24897"/>
                  </a:cubicBezTo>
                  <a:cubicBezTo>
                    <a:pt x="13454" y="24860"/>
                    <a:pt x="13381" y="24821"/>
                    <a:pt x="13308" y="24786"/>
                  </a:cubicBezTo>
                  <a:cubicBezTo>
                    <a:pt x="13215" y="24740"/>
                    <a:pt x="13122" y="24695"/>
                    <a:pt x="13028" y="24651"/>
                  </a:cubicBezTo>
                  <a:cubicBezTo>
                    <a:pt x="12977" y="24627"/>
                    <a:pt x="12927" y="24601"/>
                    <a:pt x="12876" y="24577"/>
                  </a:cubicBezTo>
                  <a:cubicBezTo>
                    <a:pt x="12766" y="24526"/>
                    <a:pt x="12655" y="24476"/>
                    <a:pt x="12545" y="24428"/>
                  </a:cubicBezTo>
                  <a:cubicBezTo>
                    <a:pt x="12510" y="24412"/>
                    <a:pt x="12476" y="24396"/>
                    <a:pt x="12440" y="24380"/>
                  </a:cubicBezTo>
                  <a:cubicBezTo>
                    <a:pt x="12316" y="24327"/>
                    <a:pt x="12192" y="24273"/>
                    <a:pt x="12067" y="24220"/>
                  </a:cubicBezTo>
                  <a:cubicBezTo>
                    <a:pt x="12046" y="24211"/>
                    <a:pt x="12026" y="24202"/>
                    <a:pt x="12004" y="24194"/>
                  </a:cubicBezTo>
                  <a:cubicBezTo>
                    <a:pt x="11869" y="24137"/>
                    <a:pt x="11733" y="24082"/>
                    <a:pt x="11596" y="24029"/>
                  </a:cubicBezTo>
                  <a:cubicBezTo>
                    <a:pt x="11586" y="24025"/>
                    <a:pt x="11576" y="24021"/>
                    <a:pt x="11566" y="24017"/>
                  </a:cubicBezTo>
                  <a:cubicBezTo>
                    <a:pt x="11421" y="23960"/>
                    <a:pt x="11277" y="23905"/>
                    <a:pt x="11132" y="23851"/>
                  </a:cubicBezTo>
                  <a:cubicBezTo>
                    <a:pt x="11130" y="23850"/>
                    <a:pt x="11127" y="23848"/>
                    <a:pt x="11124" y="23848"/>
                  </a:cubicBezTo>
                  <a:cubicBezTo>
                    <a:pt x="10976" y="23793"/>
                    <a:pt x="10828" y="23740"/>
                    <a:pt x="10678" y="23687"/>
                  </a:cubicBezTo>
                  <a:lnTo>
                    <a:pt x="10678" y="23687"/>
                  </a:lnTo>
                  <a:cubicBezTo>
                    <a:pt x="10738" y="23778"/>
                    <a:pt x="10796" y="23870"/>
                    <a:pt x="10846" y="23966"/>
                  </a:cubicBezTo>
                  <a:cubicBezTo>
                    <a:pt x="11068" y="24393"/>
                    <a:pt x="11138" y="24890"/>
                    <a:pt x="10949" y="25343"/>
                  </a:cubicBezTo>
                  <a:cubicBezTo>
                    <a:pt x="10763" y="25788"/>
                    <a:pt x="10369" y="26119"/>
                    <a:pt x="9963" y="26358"/>
                  </a:cubicBezTo>
                  <a:cubicBezTo>
                    <a:pt x="9296" y="26752"/>
                    <a:pt x="8543" y="26996"/>
                    <a:pt x="7774" y="27165"/>
                  </a:cubicBezTo>
                  <a:cubicBezTo>
                    <a:pt x="8084" y="27267"/>
                    <a:pt x="8395" y="27365"/>
                    <a:pt x="8708" y="27458"/>
                  </a:cubicBezTo>
                  <a:cubicBezTo>
                    <a:pt x="8718" y="27462"/>
                    <a:pt x="8730" y="27464"/>
                    <a:pt x="8741" y="27468"/>
                  </a:cubicBezTo>
                  <a:cubicBezTo>
                    <a:pt x="9031" y="27555"/>
                    <a:pt x="9323" y="27637"/>
                    <a:pt x="9614" y="27716"/>
                  </a:cubicBezTo>
                  <a:cubicBezTo>
                    <a:pt x="9650" y="27726"/>
                    <a:pt x="9686" y="27735"/>
                    <a:pt x="9720" y="27746"/>
                  </a:cubicBezTo>
                  <a:cubicBezTo>
                    <a:pt x="9988" y="27817"/>
                    <a:pt x="10255" y="27884"/>
                    <a:pt x="10523" y="27949"/>
                  </a:cubicBezTo>
                  <a:cubicBezTo>
                    <a:pt x="10578" y="27963"/>
                    <a:pt x="10633" y="27977"/>
                    <a:pt x="10688" y="27990"/>
                  </a:cubicBezTo>
                  <a:cubicBezTo>
                    <a:pt x="10999" y="28064"/>
                    <a:pt x="11311" y="28134"/>
                    <a:pt x="11624" y="28201"/>
                  </a:cubicBezTo>
                  <a:lnTo>
                    <a:pt x="11629" y="28201"/>
                  </a:lnTo>
                  <a:cubicBezTo>
                    <a:pt x="12801" y="28446"/>
                    <a:pt x="13982" y="28630"/>
                    <a:pt x="15172" y="28751"/>
                  </a:cubicBezTo>
                  <a:cubicBezTo>
                    <a:pt x="15761" y="28809"/>
                    <a:pt x="16350" y="28854"/>
                    <a:pt x="16941" y="28884"/>
                  </a:cubicBezTo>
                  <a:cubicBezTo>
                    <a:pt x="17288" y="28900"/>
                    <a:pt x="17642" y="28926"/>
                    <a:pt x="17992" y="28926"/>
                  </a:cubicBezTo>
                  <a:cubicBezTo>
                    <a:pt x="18052" y="28926"/>
                    <a:pt x="18112" y="28925"/>
                    <a:pt x="18172" y="28923"/>
                  </a:cubicBezTo>
                  <a:cubicBezTo>
                    <a:pt x="18383" y="29147"/>
                    <a:pt x="18598" y="29368"/>
                    <a:pt x="18819" y="29584"/>
                  </a:cubicBezTo>
                  <a:cubicBezTo>
                    <a:pt x="19347" y="30101"/>
                    <a:pt x="19898" y="30593"/>
                    <a:pt x="20472" y="31058"/>
                  </a:cubicBezTo>
                  <a:lnTo>
                    <a:pt x="20737" y="30447"/>
                  </a:lnTo>
                  <a:cubicBezTo>
                    <a:pt x="20236" y="30028"/>
                    <a:pt x="19750" y="29592"/>
                    <a:pt x="19283" y="29130"/>
                  </a:cubicBezTo>
                  <a:cubicBezTo>
                    <a:pt x="19338" y="29109"/>
                    <a:pt x="19389" y="29074"/>
                    <a:pt x="19430" y="29018"/>
                  </a:cubicBezTo>
                  <a:cubicBezTo>
                    <a:pt x="19796" y="28518"/>
                    <a:pt x="20114" y="27981"/>
                    <a:pt x="20448" y="27458"/>
                  </a:cubicBezTo>
                  <a:cubicBezTo>
                    <a:pt x="20783" y="26935"/>
                    <a:pt x="21117" y="26411"/>
                    <a:pt x="21452" y="25888"/>
                  </a:cubicBezTo>
                  <a:cubicBezTo>
                    <a:pt x="21453" y="25885"/>
                    <a:pt x="21454" y="25883"/>
                    <a:pt x="21457" y="25881"/>
                  </a:cubicBezTo>
                  <a:cubicBezTo>
                    <a:pt x="22081" y="24903"/>
                    <a:pt x="22718" y="23931"/>
                    <a:pt x="23329" y="22944"/>
                  </a:cubicBezTo>
                  <a:cubicBezTo>
                    <a:pt x="23330" y="22943"/>
                    <a:pt x="23330" y="22942"/>
                    <a:pt x="23331" y="22940"/>
                  </a:cubicBezTo>
                  <a:lnTo>
                    <a:pt x="23331" y="22940"/>
                  </a:lnTo>
                  <a:cubicBezTo>
                    <a:pt x="22949" y="23132"/>
                    <a:pt x="22532" y="23254"/>
                    <a:pt x="22104" y="23290"/>
                  </a:cubicBezTo>
                  <a:cubicBezTo>
                    <a:pt x="22011" y="23297"/>
                    <a:pt x="21918" y="23301"/>
                    <a:pt x="21825" y="23301"/>
                  </a:cubicBezTo>
                  <a:cubicBezTo>
                    <a:pt x="20544" y="23301"/>
                    <a:pt x="19285" y="22594"/>
                    <a:pt x="18735" y="21419"/>
                  </a:cubicBezTo>
                  <a:lnTo>
                    <a:pt x="18735" y="21420"/>
                  </a:lnTo>
                  <a:cubicBezTo>
                    <a:pt x="18580" y="21815"/>
                    <a:pt x="18434" y="22216"/>
                    <a:pt x="18304" y="22620"/>
                  </a:cubicBezTo>
                  <a:cubicBezTo>
                    <a:pt x="18297" y="22641"/>
                    <a:pt x="18290" y="22663"/>
                    <a:pt x="18283" y="22685"/>
                  </a:cubicBezTo>
                  <a:cubicBezTo>
                    <a:pt x="18223" y="22873"/>
                    <a:pt x="18167" y="23062"/>
                    <a:pt x="18115" y="23251"/>
                  </a:cubicBezTo>
                  <a:cubicBezTo>
                    <a:pt x="18106" y="23283"/>
                    <a:pt x="18098" y="23316"/>
                    <a:pt x="18089" y="23348"/>
                  </a:cubicBezTo>
                  <a:cubicBezTo>
                    <a:pt x="18037" y="23541"/>
                    <a:pt x="17988" y="23736"/>
                    <a:pt x="17945" y="23931"/>
                  </a:cubicBezTo>
                  <a:cubicBezTo>
                    <a:pt x="17740" y="24853"/>
                    <a:pt x="17650" y="25835"/>
                    <a:pt x="17750" y="26778"/>
                  </a:cubicBezTo>
                  <a:cubicBezTo>
                    <a:pt x="17780" y="27056"/>
                    <a:pt x="17831" y="27345"/>
                    <a:pt x="17901" y="27630"/>
                  </a:cubicBezTo>
                  <a:cubicBezTo>
                    <a:pt x="16252" y="25665"/>
                    <a:pt x="14941" y="23453"/>
                    <a:pt x="13818" y="21148"/>
                  </a:cubicBezTo>
                  <a:cubicBezTo>
                    <a:pt x="13746" y="20997"/>
                    <a:pt x="13675" y="20846"/>
                    <a:pt x="13602" y="20694"/>
                  </a:cubicBezTo>
                  <a:cubicBezTo>
                    <a:pt x="13636" y="20674"/>
                    <a:pt x="13665" y="20648"/>
                    <a:pt x="13687" y="20613"/>
                  </a:cubicBezTo>
                  <a:cubicBezTo>
                    <a:pt x="13889" y="20307"/>
                    <a:pt x="14088" y="20000"/>
                    <a:pt x="14288" y="19692"/>
                  </a:cubicBezTo>
                  <a:cubicBezTo>
                    <a:pt x="15919" y="17160"/>
                    <a:pt x="17468" y="14573"/>
                    <a:pt x="18927" y="11938"/>
                  </a:cubicBezTo>
                  <a:cubicBezTo>
                    <a:pt x="18933" y="11925"/>
                    <a:pt x="18941" y="11912"/>
                    <a:pt x="18947" y="11901"/>
                  </a:cubicBezTo>
                  <a:cubicBezTo>
                    <a:pt x="18975" y="11850"/>
                    <a:pt x="19003" y="11799"/>
                    <a:pt x="19031" y="11747"/>
                  </a:cubicBezTo>
                  <a:lnTo>
                    <a:pt x="19031" y="11747"/>
                  </a:lnTo>
                  <a:cubicBezTo>
                    <a:pt x="18864" y="11875"/>
                    <a:pt x="18689" y="11993"/>
                    <a:pt x="18499" y="12091"/>
                  </a:cubicBezTo>
                  <a:cubicBezTo>
                    <a:pt x="18109" y="12294"/>
                    <a:pt x="17686" y="12390"/>
                    <a:pt x="17263" y="12390"/>
                  </a:cubicBezTo>
                  <a:cubicBezTo>
                    <a:pt x="16701" y="12390"/>
                    <a:pt x="16138" y="12221"/>
                    <a:pt x="15649" y="11910"/>
                  </a:cubicBezTo>
                  <a:cubicBezTo>
                    <a:pt x="15192" y="11618"/>
                    <a:pt x="14818" y="11186"/>
                    <a:pt x="14536" y="10709"/>
                  </a:cubicBezTo>
                  <a:cubicBezTo>
                    <a:pt x="14536" y="10709"/>
                    <a:pt x="14534" y="10711"/>
                    <a:pt x="14534" y="10712"/>
                  </a:cubicBezTo>
                  <a:cubicBezTo>
                    <a:pt x="14412" y="11016"/>
                    <a:pt x="14292" y="11322"/>
                    <a:pt x="14174" y="11627"/>
                  </a:cubicBezTo>
                  <a:cubicBezTo>
                    <a:pt x="14055" y="11941"/>
                    <a:pt x="13937" y="12255"/>
                    <a:pt x="13824" y="12571"/>
                  </a:cubicBezTo>
                  <a:cubicBezTo>
                    <a:pt x="13372" y="13832"/>
                    <a:pt x="12921" y="15117"/>
                    <a:pt x="12678" y="16437"/>
                  </a:cubicBezTo>
                  <a:cubicBezTo>
                    <a:pt x="12565" y="17049"/>
                    <a:pt x="12496" y="17675"/>
                    <a:pt x="12512" y="18295"/>
                  </a:cubicBezTo>
                  <a:cubicBezTo>
                    <a:pt x="11805" y="16674"/>
                    <a:pt x="11130" y="15037"/>
                    <a:pt x="10413" y="13419"/>
                  </a:cubicBezTo>
                  <a:cubicBezTo>
                    <a:pt x="10304" y="13172"/>
                    <a:pt x="10192" y="12926"/>
                    <a:pt x="10080" y="12681"/>
                  </a:cubicBezTo>
                  <a:cubicBezTo>
                    <a:pt x="10117" y="12645"/>
                    <a:pt x="10148" y="12603"/>
                    <a:pt x="10163" y="12552"/>
                  </a:cubicBezTo>
                  <a:cubicBezTo>
                    <a:pt x="10361" y="11869"/>
                    <a:pt x="10553" y="11184"/>
                    <a:pt x="10740" y="10497"/>
                  </a:cubicBezTo>
                  <a:cubicBezTo>
                    <a:pt x="10742" y="10488"/>
                    <a:pt x="10745" y="10479"/>
                    <a:pt x="10747" y="10470"/>
                  </a:cubicBezTo>
                  <a:cubicBezTo>
                    <a:pt x="10934" y="9781"/>
                    <a:pt x="11115" y="9091"/>
                    <a:pt x="11292" y="8399"/>
                  </a:cubicBezTo>
                  <a:cubicBezTo>
                    <a:pt x="11292" y="8396"/>
                    <a:pt x="11292" y="8394"/>
                    <a:pt x="11293" y="8391"/>
                  </a:cubicBezTo>
                  <a:cubicBezTo>
                    <a:pt x="11646" y="7000"/>
                    <a:pt x="11975" y="5601"/>
                    <a:pt x="12278" y="4199"/>
                  </a:cubicBezTo>
                  <a:lnTo>
                    <a:pt x="12278" y="4199"/>
                  </a:lnTo>
                  <a:cubicBezTo>
                    <a:pt x="12201" y="4224"/>
                    <a:pt x="12124" y="4248"/>
                    <a:pt x="12048" y="4271"/>
                  </a:cubicBezTo>
                  <a:cubicBezTo>
                    <a:pt x="11448" y="4450"/>
                    <a:pt x="10821" y="4560"/>
                    <a:pt x="10194" y="4560"/>
                  </a:cubicBezTo>
                  <a:cubicBezTo>
                    <a:pt x="9973" y="4560"/>
                    <a:pt x="9751" y="4546"/>
                    <a:pt x="9531" y="4517"/>
                  </a:cubicBezTo>
                  <a:cubicBezTo>
                    <a:pt x="9157" y="4467"/>
                    <a:pt x="8781" y="4370"/>
                    <a:pt x="8435" y="4214"/>
                  </a:cubicBezTo>
                  <a:cubicBezTo>
                    <a:pt x="8265" y="4137"/>
                    <a:pt x="8106" y="4039"/>
                    <a:pt x="7955" y="3929"/>
                  </a:cubicBezTo>
                  <a:cubicBezTo>
                    <a:pt x="7947" y="4184"/>
                    <a:pt x="7941" y="4440"/>
                    <a:pt x="7939" y="4696"/>
                  </a:cubicBezTo>
                  <a:cubicBezTo>
                    <a:pt x="7937" y="4954"/>
                    <a:pt x="7938" y="5212"/>
                    <a:pt x="7943" y="5471"/>
                  </a:cubicBezTo>
                  <a:cubicBezTo>
                    <a:pt x="7967" y="6630"/>
                    <a:pt x="8066" y="7786"/>
                    <a:pt x="8248" y="8932"/>
                  </a:cubicBezTo>
                  <a:cubicBezTo>
                    <a:pt x="8255" y="8975"/>
                    <a:pt x="8263" y="9019"/>
                    <a:pt x="8269" y="9064"/>
                  </a:cubicBezTo>
                  <a:cubicBezTo>
                    <a:pt x="7732" y="8098"/>
                    <a:pt x="7156" y="7157"/>
                    <a:pt x="6521" y="6253"/>
                  </a:cubicBezTo>
                  <a:cubicBezTo>
                    <a:pt x="5745" y="5147"/>
                    <a:pt x="4885" y="4103"/>
                    <a:pt x="3926" y="3150"/>
                  </a:cubicBezTo>
                  <a:cubicBezTo>
                    <a:pt x="3318" y="2547"/>
                    <a:pt x="2670" y="1984"/>
                    <a:pt x="1958" y="1520"/>
                  </a:cubicBezTo>
                  <a:cubicBezTo>
                    <a:pt x="2118" y="1208"/>
                    <a:pt x="2127" y="847"/>
                    <a:pt x="2024" y="515"/>
                  </a:cubicBezTo>
                  <a:cubicBezTo>
                    <a:pt x="2021" y="502"/>
                    <a:pt x="2018" y="491"/>
                    <a:pt x="2014" y="479"/>
                  </a:cubicBezTo>
                  <a:cubicBezTo>
                    <a:pt x="1976" y="365"/>
                    <a:pt x="1925" y="254"/>
                    <a:pt x="1862" y="150"/>
                  </a:cubicBezTo>
                  <a:cubicBezTo>
                    <a:pt x="1829" y="98"/>
                    <a:pt x="1793" y="48"/>
                    <a:pt x="17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2264850" y="1544025"/>
              <a:ext cx="323300" cy="280525"/>
            </a:xfrm>
            <a:custGeom>
              <a:rect b="b" l="l" r="r" t="t"/>
              <a:pathLst>
                <a:path extrusionOk="0" h="11221" w="12932">
                  <a:moveTo>
                    <a:pt x="12928" y="4022"/>
                  </a:moveTo>
                  <a:cubicBezTo>
                    <a:pt x="12929" y="4023"/>
                    <a:pt x="12930" y="4024"/>
                    <a:pt x="12931" y="4024"/>
                  </a:cubicBezTo>
                  <a:cubicBezTo>
                    <a:pt x="12930" y="4024"/>
                    <a:pt x="12929" y="4023"/>
                    <a:pt x="12928" y="4022"/>
                  </a:cubicBezTo>
                  <a:close/>
                  <a:moveTo>
                    <a:pt x="6831" y="0"/>
                  </a:moveTo>
                  <a:cubicBezTo>
                    <a:pt x="6592" y="0"/>
                    <a:pt x="6354" y="60"/>
                    <a:pt x="6139" y="192"/>
                  </a:cubicBezTo>
                  <a:cubicBezTo>
                    <a:pt x="5515" y="576"/>
                    <a:pt x="5487" y="1375"/>
                    <a:pt x="5575" y="2023"/>
                  </a:cubicBezTo>
                  <a:cubicBezTo>
                    <a:pt x="5624" y="2385"/>
                    <a:pt x="5680" y="2746"/>
                    <a:pt x="5739" y="3108"/>
                  </a:cubicBezTo>
                  <a:cubicBezTo>
                    <a:pt x="5313" y="2715"/>
                    <a:pt x="4844" y="2371"/>
                    <a:pt x="4335" y="2090"/>
                  </a:cubicBezTo>
                  <a:cubicBezTo>
                    <a:pt x="3895" y="1846"/>
                    <a:pt x="3381" y="1669"/>
                    <a:pt x="2870" y="1669"/>
                  </a:cubicBezTo>
                  <a:cubicBezTo>
                    <a:pt x="2684" y="1669"/>
                    <a:pt x="2499" y="1692"/>
                    <a:pt x="2318" y="1745"/>
                  </a:cubicBezTo>
                  <a:cubicBezTo>
                    <a:pt x="1558" y="1965"/>
                    <a:pt x="1173" y="2742"/>
                    <a:pt x="1264" y="3496"/>
                  </a:cubicBezTo>
                  <a:cubicBezTo>
                    <a:pt x="1365" y="4331"/>
                    <a:pt x="1973" y="4950"/>
                    <a:pt x="2629" y="5417"/>
                  </a:cubicBezTo>
                  <a:cubicBezTo>
                    <a:pt x="2872" y="5589"/>
                    <a:pt x="3123" y="5754"/>
                    <a:pt x="3375" y="5916"/>
                  </a:cubicBezTo>
                  <a:cubicBezTo>
                    <a:pt x="3137" y="5919"/>
                    <a:pt x="2900" y="5937"/>
                    <a:pt x="2664" y="5969"/>
                  </a:cubicBezTo>
                  <a:cubicBezTo>
                    <a:pt x="1909" y="6073"/>
                    <a:pt x="1124" y="6288"/>
                    <a:pt x="572" y="6839"/>
                  </a:cubicBezTo>
                  <a:cubicBezTo>
                    <a:pt x="22" y="7388"/>
                    <a:pt x="0" y="8245"/>
                    <a:pt x="637" y="8741"/>
                  </a:cubicBezTo>
                  <a:cubicBezTo>
                    <a:pt x="948" y="8983"/>
                    <a:pt x="1325" y="9101"/>
                    <a:pt x="1701" y="9198"/>
                  </a:cubicBezTo>
                  <a:cubicBezTo>
                    <a:pt x="2081" y="9297"/>
                    <a:pt x="2472" y="9356"/>
                    <a:pt x="2864" y="9377"/>
                  </a:cubicBezTo>
                  <a:cubicBezTo>
                    <a:pt x="3029" y="9386"/>
                    <a:pt x="3202" y="9392"/>
                    <a:pt x="3378" y="9392"/>
                  </a:cubicBezTo>
                  <a:cubicBezTo>
                    <a:pt x="3609" y="9392"/>
                    <a:pt x="3845" y="9381"/>
                    <a:pt x="4077" y="9350"/>
                  </a:cubicBezTo>
                  <a:cubicBezTo>
                    <a:pt x="4079" y="9359"/>
                    <a:pt x="4080" y="9366"/>
                    <a:pt x="4083" y="9374"/>
                  </a:cubicBezTo>
                  <a:cubicBezTo>
                    <a:pt x="4149" y="9595"/>
                    <a:pt x="4239" y="9810"/>
                    <a:pt x="4339" y="10017"/>
                  </a:cubicBezTo>
                  <a:cubicBezTo>
                    <a:pt x="4546" y="10448"/>
                    <a:pt x="4803" y="10856"/>
                    <a:pt x="5111" y="11220"/>
                  </a:cubicBezTo>
                  <a:lnTo>
                    <a:pt x="5111" y="11220"/>
                  </a:lnTo>
                  <a:cubicBezTo>
                    <a:pt x="5083" y="11187"/>
                    <a:pt x="5056" y="11150"/>
                    <a:pt x="5028" y="11116"/>
                  </a:cubicBezTo>
                  <a:cubicBezTo>
                    <a:pt x="5110" y="11072"/>
                    <a:pt x="5189" y="11027"/>
                    <a:pt x="5271" y="10987"/>
                  </a:cubicBezTo>
                  <a:cubicBezTo>
                    <a:pt x="6053" y="10609"/>
                    <a:pt x="6902" y="10331"/>
                    <a:pt x="7776" y="10153"/>
                  </a:cubicBezTo>
                  <a:cubicBezTo>
                    <a:pt x="7317" y="9320"/>
                    <a:pt x="7231" y="8292"/>
                    <a:pt x="7639" y="7353"/>
                  </a:cubicBezTo>
                  <a:cubicBezTo>
                    <a:pt x="8159" y="6152"/>
                    <a:pt x="9329" y="5435"/>
                    <a:pt x="10558" y="5435"/>
                  </a:cubicBezTo>
                  <a:cubicBezTo>
                    <a:pt x="10980" y="5435"/>
                    <a:pt x="11409" y="5520"/>
                    <a:pt x="11821" y="5698"/>
                  </a:cubicBezTo>
                  <a:cubicBezTo>
                    <a:pt x="11915" y="5739"/>
                    <a:pt x="12005" y="5785"/>
                    <a:pt x="12094" y="5834"/>
                  </a:cubicBezTo>
                  <a:cubicBezTo>
                    <a:pt x="12179" y="5559"/>
                    <a:pt x="12276" y="5292"/>
                    <a:pt x="12379" y="5035"/>
                  </a:cubicBezTo>
                  <a:cubicBezTo>
                    <a:pt x="12522" y="4675"/>
                    <a:pt x="12686" y="4324"/>
                    <a:pt x="12871" y="3984"/>
                  </a:cubicBezTo>
                  <a:cubicBezTo>
                    <a:pt x="12890" y="3997"/>
                    <a:pt x="12909" y="4009"/>
                    <a:pt x="12928" y="4022"/>
                  </a:cubicBezTo>
                  <a:lnTo>
                    <a:pt x="12928" y="4022"/>
                  </a:lnTo>
                  <a:cubicBezTo>
                    <a:pt x="12267" y="3543"/>
                    <a:pt x="11480" y="3219"/>
                    <a:pt x="10661" y="3161"/>
                  </a:cubicBezTo>
                  <a:cubicBezTo>
                    <a:pt x="10554" y="3154"/>
                    <a:pt x="10443" y="3150"/>
                    <a:pt x="10331" y="3150"/>
                  </a:cubicBezTo>
                  <a:cubicBezTo>
                    <a:pt x="9892" y="3150"/>
                    <a:pt x="9427" y="3212"/>
                    <a:pt x="9009" y="3369"/>
                  </a:cubicBezTo>
                  <a:cubicBezTo>
                    <a:pt x="9054" y="2936"/>
                    <a:pt x="8988" y="2488"/>
                    <a:pt x="8871" y="2073"/>
                  </a:cubicBezTo>
                  <a:cubicBezTo>
                    <a:pt x="8700" y="1461"/>
                    <a:pt x="8384" y="830"/>
                    <a:pt x="7897" y="410"/>
                  </a:cubicBezTo>
                  <a:cubicBezTo>
                    <a:pt x="7601" y="154"/>
                    <a:pt x="7215" y="0"/>
                    <a:pt x="6831" y="0"/>
                  </a:cubicBezTo>
                  <a:close/>
                  <a:moveTo>
                    <a:pt x="5111" y="11220"/>
                  </a:moveTo>
                  <a:cubicBezTo>
                    <a:pt x="5111" y="11220"/>
                    <a:pt x="5111" y="11220"/>
                    <a:pt x="5111" y="11220"/>
                  </a:cubicBezTo>
                  <a:cubicBezTo>
                    <a:pt x="5111" y="11220"/>
                    <a:pt x="5111" y="11220"/>
                    <a:pt x="5111" y="112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2445600" y="1679900"/>
              <a:ext cx="138825" cy="121425"/>
            </a:xfrm>
            <a:custGeom>
              <a:rect b="b" l="l" r="r" t="t"/>
              <a:pathLst>
                <a:path extrusionOk="0" h="4857" w="5553">
                  <a:moveTo>
                    <a:pt x="3328" y="0"/>
                  </a:moveTo>
                  <a:cubicBezTo>
                    <a:pt x="2099" y="0"/>
                    <a:pt x="929" y="717"/>
                    <a:pt x="409" y="1918"/>
                  </a:cubicBezTo>
                  <a:cubicBezTo>
                    <a:pt x="1" y="2857"/>
                    <a:pt x="87" y="3885"/>
                    <a:pt x="546" y="4718"/>
                  </a:cubicBezTo>
                  <a:cubicBezTo>
                    <a:pt x="1256" y="4575"/>
                    <a:pt x="1984" y="4500"/>
                    <a:pt x="2707" y="4500"/>
                  </a:cubicBezTo>
                  <a:cubicBezTo>
                    <a:pt x="3599" y="4500"/>
                    <a:pt x="4484" y="4613"/>
                    <a:pt x="5324" y="4850"/>
                  </a:cubicBezTo>
                  <a:cubicBezTo>
                    <a:pt x="5341" y="4854"/>
                    <a:pt x="5357" y="4857"/>
                    <a:pt x="5372" y="4857"/>
                  </a:cubicBezTo>
                  <a:cubicBezTo>
                    <a:pt x="5532" y="4857"/>
                    <a:pt x="5553" y="4602"/>
                    <a:pt x="5416" y="4523"/>
                  </a:cubicBezTo>
                  <a:cubicBezTo>
                    <a:pt x="4959" y="4259"/>
                    <a:pt x="4691" y="3690"/>
                    <a:pt x="4595" y="3192"/>
                  </a:cubicBezTo>
                  <a:cubicBezTo>
                    <a:pt x="4416" y="2278"/>
                    <a:pt x="4578" y="1301"/>
                    <a:pt x="4862" y="397"/>
                  </a:cubicBezTo>
                  <a:cubicBezTo>
                    <a:pt x="4775" y="350"/>
                    <a:pt x="4685" y="304"/>
                    <a:pt x="4591" y="263"/>
                  </a:cubicBezTo>
                  <a:cubicBezTo>
                    <a:pt x="4179" y="85"/>
                    <a:pt x="3750" y="0"/>
                    <a:pt x="33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2390525" y="1643600"/>
              <a:ext cx="249750" cy="231300"/>
            </a:xfrm>
            <a:custGeom>
              <a:rect b="b" l="l" r="r" t="t"/>
              <a:pathLst>
                <a:path extrusionOk="0" h="9252" w="9990">
                  <a:moveTo>
                    <a:pt x="7844" y="1"/>
                  </a:moveTo>
                  <a:cubicBezTo>
                    <a:pt x="7659" y="341"/>
                    <a:pt x="7495" y="692"/>
                    <a:pt x="7352" y="1052"/>
                  </a:cubicBezTo>
                  <a:cubicBezTo>
                    <a:pt x="7249" y="1309"/>
                    <a:pt x="7152" y="1576"/>
                    <a:pt x="7067" y="1851"/>
                  </a:cubicBezTo>
                  <a:cubicBezTo>
                    <a:pt x="6781" y="2753"/>
                    <a:pt x="6620" y="3730"/>
                    <a:pt x="6798" y="4644"/>
                  </a:cubicBezTo>
                  <a:cubicBezTo>
                    <a:pt x="6894" y="5142"/>
                    <a:pt x="7162" y="5711"/>
                    <a:pt x="7619" y="5975"/>
                  </a:cubicBezTo>
                  <a:cubicBezTo>
                    <a:pt x="7756" y="6054"/>
                    <a:pt x="7735" y="6309"/>
                    <a:pt x="7575" y="6309"/>
                  </a:cubicBezTo>
                  <a:cubicBezTo>
                    <a:pt x="7560" y="6309"/>
                    <a:pt x="7544" y="6306"/>
                    <a:pt x="7527" y="6302"/>
                  </a:cubicBezTo>
                  <a:cubicBezTo>
                    <a:pt x="6687" y="6065"/>
                    <a:pt x="5802" y="5952"/>
                    <a:pt x="4910" y="5952"/>
                  </a:cubicBezTo>
                  <a:cubicBezTo>
                    <a:pt x="4187" y="5952"/>
                    <a:pt x="3459" y="6027"/>
                    <a:pt x="2749" y="6170"/>
                  </a:cubicBezTo>
                  <a:cubicBezTo>
                    <a:pt x="1875" y="6348"/>
                    <a:pt x="1026" y="6626"/>
                    <a:pt x="244" y="7004"/>
                  </a:cubicBezTo>
                  <a:cubicBezTo>
                    <a:pt x="161" y="7044"/>
                    <a:pt x="81" y="7089"/>
                    <a:pt x="1" y="7133"/>
                  </a:cubicBezTo>
                  <a:cubicBezTo>
                    <a:pt x="29" y="7167"/>
                    <a:pt x="55" y="7204"/>
                    <a:pt x="84" y="7237"/>
                  </a:cubicBezTo>
                  <a:cubicBezTo>
                    <a:pt x="687" y="7954"/>
                    <a:pt x="1459" y="8534"/>
                    <a:pt x="2331" y="8881"/>
                  </a:cubicBezTo>
                  <a:cubicBezTo>
                    <a:pt x="2962" y="9131"/>
                    <a:pt x="3627" y="9251"/>
                    <a:pt x="4292" y="9251"/>
                  </a:cubicBezTo>
                  <a:cubicBezTo>
                    <a:pt x="5271" y="9251"/>
                    <a:pt x="6249" y="8991"/>
                    <a:pt x="7115" y="8507"/>
                  </a:cubicBezTo>
                  <a:cubicBezTo>
                    <a:pt x="7226" y="8445"/>
                    <a:pt x="7335" y="8377"/>
                    <a:pt x="7442" y="8306"/>
                  </a:cubicBezTo>
                  <a:cubicBezTo>
                    <a:pt x="8183" y="7818"/>
                    <a:pt x="8782" y="7152"/>
                    <a:pt x="9197" y="6381"/>
                  </a:cubicBezTo>
                  <a:cubicBezTo>
                    <a:pt x="9511" y="5795"/>
                    <a:pt x="9720" y="5150"/>
                    <a:pt x="9796" y="4474"/>
                  </a:cubicBezTo>
                  <a:cubicBezTo>
                    <a:pt x="9989" y="2766"/>
                    <a:pt x="9308" y="1059"/>
                    <a:pt x="7904" y="41"/>
                  </a:cubicBezTo>
                  <a:cubicBezTo>
                    <a:pt x="7885" y="27"/>
                    <a:pt x="7863" y="15"/>
                    <a:pt x="78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3"/>
          <p:cNvGrpSpPr/>
          <p:nvPr/>
        </p:nvGrpSpPr>
        <p:grpSpPr>
          <a:xfrm rot="10800000">
            <a:off x="-41780" y="-64184"/>
            <a:ext cx="876391" cy="982554"/>
            <a:chOff x="2264850" y="1544025"/>
            <a:chExt cx="939225" cy="1053000"/>
          </a:xfrm>
        </p:grpSpPr>
        <p:sp>
          <p:nvSpPr>
            <p:cNvPr id="163" name="Google Shape;163;p3"/>
            <p:cNvSpPr/>
            <p:nvPr/>
          </p:nvSpPr>
          <p:spPr>
            <a:xfrm>
              <a:off x="3011825" y="2583925"/>
              <a:ext cx="69000" cy="13100"/>
            </a:xfrm>
            <a:custGeom>
              <a:rect b="b" l="l" r="r" t="t"/>
              <a:pathLst>
                <a:path extrusionOk="0" h="524" w="2760">
                  <a:moveTo>
                    <a:pt x="1" y="1"/>
                  </a:moveTo>
                  <a:cubicBezTo>
                    <a:pt x="932" y="116"/>
                    <a:pt x="1852" y="292"/>
                    <a:pt x="2759" y="524"/>
                  </a:cubicBezTo>
                  <a:cubicBezTo>
                    <a:pt x="1852" y="291"/>
                    <a:pt x="932" y="116"/>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2843775" y="2502825"/>
              <a:ext cx="23425" cy="5275"/>
            </a:xfrm>
            <a:custGeom>
              <a:rect b="b" l="l" r="r" t="t"/>
              <a:pathLst>
                <a:path extrusionOk="0" h="211" w="937">
                  <a:moveTo>
                    <a:pt x="936" y="210"/>
                  </a:moveTo>
                  <a:cubicBezTo>
                    <a:pt x="623" y="145"/>
                    <a:pt x="311" y="75"/>
                    <a:pt x="0" y="1"/>
                  </a:cubicBezTo>
                  <a:cubicBezTo>
                    <a:pt x="311" y="75"/>
                    <a:pt x="623" y="145"/>
                    <a:pt x="936" y="21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2537650" y="2183100"/>
              <a:ext cx="213450" cy="95875"/>
            </a:xfrm>
            <a:custGeom>
              <a:rect b="b" l="l" r="r" t="t"/>
              <a:pathLst>
                <a:path extrusionOk="0" h="3835" w="8538">
                  <a:moveTo>
                    <a:pt x="4372" y="1"/>
                  </a:moveTo>
                  <a:cubicBezTo>
                    <a:pt x="3841" y="1"/>
                    <a:pt x="3311" y="50"/>
                    <a:pt x="2790" y="165"/>
                  </a:cubicBezTo>
                  <a:cubicBezTo>
                    <a:pt x="1981" y="342"/>
                    <a:pt x="1095" y="674"/>
                    <a:pt x="495" y="1267"/>
                  </a:cubicBezTo>
                  <a:cubicBezTo>
                    <a:pt x="188" y="1572"/>
                    <a:pt x="0" y="2049"/>
                    <a:pt x="283" y="2437"/>
                  </a:cubicBezTo>
                  <a:cubicBezTo>
                    <a:pt x="570" y="2833"/>
                    <a:pt x="1213" y="2914"/>
                    <a:pt x="1655" y="3025"/>
                  </a:cubicBezTo>
                  <a:cubicBezTo>
                    <a:pt x="3622" y="3526"/>
                    <a:pt x="5657" y="3653"/>
                    <a:pt x="7670" y="3834"/>
                  </a:cubicBezTo>
                  <a:cubicBezTo>
                    <a:pt x="7851" y="3641"/>
                    <a:pt x="8002" y="3425"/>
                    <a:pt x="8095" y="3181"/>
                  </a:cubicBezTo>
                  <a:cubicBezTo>
                    <a:pt x="8537" y="2024"/>
                    <a:pt x="7484" y="1125"/>
                    <a:pt x="6538" y="694"/>
                  </a:cubicBezTo>
                  <a:lnTo>
                    <a:pt x="6539" y="693"/>
                  </a:lnTo>
                  <a:cubicBezTo>
                    <a:pt x="5753" y="335"/>
                    <a:pt x="4879" y="121"/>
                    <a:pt x="4002" y="10"/>
                  </a:cubicBezTo>
                  <a:cubicBezTo>
                    <a:pt x="4126" y="4"/>
                    <a:pt x="4249" y="2"/>
                    <a:pt x="4373" y="2"/>
                  </a:cubicBezTo>
                  <a:cubicBezTo>
                    <a:pt x="5130" y="2"/>
                    <a:pt x="5890" y="102"/>
                    <a:pt x="6635" y="259"/>
                  </a:cubicBezTo>
                  <a:cubicBezTo>
                    <a:pt x="5889" y="101"/>
                    <a:pt x="5129" y="1"/>
                    <a:pt x="4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2623925" y="2362550"/>
              <a:ext cx="231125" cy="119700"/>
            </a:xfrm>
            <a:custGeom>
              <a:rect b="b" l="l" r="r" t="t"/>
              <a:pathLst>
                <a:path extrusionOk="0" h="4788" w="9245">
                  <a:moveTo>
                    <a:pt x="8979" y="1377"/>
                  </a:moveTo>
                  <a:lnTo>
                    <a:pt x="8979" y="1377"/>
                  </a:lnTo>
                  <a:cubicBezTo>
                    <a:pt x="9063" y="1408"/>
                    <a:pt x="9147" y="1439"/>
                    <a:pt x="9232" y="1470"/>
                  </a:cubicBezTo>
                  <a:cubicBezTo>
                    <a:pt x="9147" y="1439"/>
                    <a:pt x="9063" y="1408"/>
                    <a:pt x="8979" y="1377"/>
                  </a:cubicBezTo>
                  <a:close/>
                  <a:moveTo>
                    <a:pt x="2152" y="0"/>
                  </a:moveTo>
                  <a:cubicBezTo>
                    <a:pt x="2030" y="0"/>
                    <a:pt x="1909" y="4"/>
                    <a:pt x="1788" y="14"/>
                  </a:cubicBezTo>
                  <a:cubicBezTo>
                    <a:pt x="1281" y="55"/>
                    <a:pt x="792" y="239"/>
                    <a:pt x="451" y="630"/>
                  </a:cubicBezTo>
                  <a:cubicBezTo>
                    <a:pt x="119" y="1013"/>
                    <a:pt x="0" y="1565"/>
                    <a:pt x="237" y="2027"/>
                  </a:cubicBezTo>
                  <a:cubicBezTo>
                    <a:pt x="467" y="2475"/>
                    <a:pt x="917" y="2730"/>
                    <a:pt x="1353" y="2945"/>
                  </a:cubicBezTo>
                  <a:cubicBezTo>
                    <a:pt x="1883" y="3207"/>
                    <a:pt x="2420" y="3453"/>
                    <a:pt x="2964" y="3687"/>
                  </a:cubicBezTo>
                  <a:cubicBezTo>
                    <a:pt x="3918" y="4098"/>
                    <a:pt x="4892" y="4462"/>
                    <a:pt x="5880" y="4787"/>
                  </a:cubicBezTo>
                  <a:cubicBezTo>
                    <a:pt x="6650" y="4618"/>
                    <a:pt x="7403" y="4374"/>
                    <a:pt x="8069" y="3980"/>
                  </a:cubicBezTo>
                  <a:cubicBezTo>
                    <a:pt x="8476" y="3741"/>
                    <a:pt x="8869" y="3409"/>
                    <a:pt x="9055" y="2965"/>
                  </a:cubicBezTo>
                  <a:cubicBezTo>
                    <a:pt x="9244" y="2512"/>
                    <a:pt x="9174" y="2015"/>
                    <a:pt x="8952" y="1588"/>
                  </a:cubicBezTo>
                  <a:cubicBezTo>
                    <a:pt x="8902" y="1492"/>
                    <a:pt x="8844" y="1399"/>
                    <a:pt x="8784" y="1308"/>
                  </a:cubicBezTo>
                  <a:lnTo>
                    <a:pt x="8784" y="1308"/>
                  </a:lnTo>
                  <a:cubicBezTo>
                    <a:pt x="8849" y="1331"/>
                    <a:pt x="8914" y="1354"/>
                    <a:pt x="8979" y="1377"/>
                  </a:cubicBezTo>
                  <a:lnTo>
                    <a:pt x="8979" y="1377"/>
                  </a:lnTo>
                  <a:cubicBezTo>
                    <a:pt x="8860" y="1334"/>
                    <a:pt x="8742" y="1292"/>
                    <a:pt x="8623" y="1250"/>
                  </a:cubicBezTo>
                  <a:cubicBezTo>
                    <a:pt x="7509" y="867"/>
                    <a:pt x="6362" y="571"/>
                    <a:pt x="5205" y="357"/>
                  </a:cubicBezTo>
                  <a:cubicBezTo>
                    <a:pt x="4640" y="253"/>
                    <a:pt x="4072" y="169"/>
                    <a:pt x="3502" y="106"/>
                  </a:cubicBezTo>
                  <a:cubicBezTo>
                    <a:pt x="3059" y="57"/>
                    <a:pt x="2603" y="0"/>
                    <a:pt x="2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a:off x="2930750" y="2434050"/>
              <a:ext cx="51175" cy="32600"/>
            </a:xfrm>
            <a:custGeom>
              <a:rect b="b" l="l" r="r" t="t"/>
              <a:pathLst>
                <a:path extrusionOk="0" h="1304" w="2047">
                  <a:moveTo>
                    <a:pt x="1" y="0"/>
                  </a:moveTo>
                  <a:cubicBezTo>
                    <a:pt x="708" y="398"/>
                    <a:pt x="1400" y="820"/>
                    <a:pt x="2046" y="1303"/>
                  </a:cubicBezTo>
                  <a:cubicBezTo>
                    <a:pt x="1400" y="819"/>
                    <a:pt x="708" y="398"/>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a:off x="2878250" y="2408600"/>
              <a:ext cx="9350" cy="4025"/>
            </a:xfrm>
            <a:custGeom>
              <a:rect b="b" l="l" r="r" t="t"/>
              <a:pathLst>
                <a:path extrusionOk="0" h="161" w="374">
                  <a:moveTo>
                    <a:pt x="0" y="1"/>
                  </a:moveTo>
                  <a:cubicBezTo>
                    <a:pt x="125" y="53"/>
                    <a:pt x="249" y="105"/>
                    <a:pt x="373" y="160"/>
                  </a:cubicBezTo>
                  <a:cubicBezTo>
                    <a:pt x="251" y="105"/>
                    <a:pt x="125" y="5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a:off x="2866475" y="2403800"/>
              <a:ext cx="10225" cy="4150"/>
            </a:xfrm>
            <a:custGeom>
              <a:rect b="b" l="l" r="r" t="t"/>
              <a:pathLst>
                <a:path extrusionOk="0" h="166" w="409">
                  <a:moveTo>
                    <a:pt x="0" y="1"/>
                  </a:moveTo>
                  <a:cubicBezTo>
                    <a:pt x="137" y="54"/>
                    <a:pt x="273" y="109"/>
                    <a:pt x="408" y="166"/>
                  </a:cubicBezTo>
                  <a:cubicBezTo>
                    <a:pt x="273" y="109"/>
                    <a:pt x="137" y="5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a:off x="2854875" y="2399350"/>
              <a:ext cx="10850" cy="4150"/>
            </a:xfrm>
            <a:custGeom>
              <a:rect b="b" l="l" r="r" t="t"/>
              <a:pathLst>
                <a:path extrusionOk="0" h="166" w="434">
                  <a:moveTo>
                    <a:pt x="0" y="1"/>
                  </a:moveTo>
                  <a:cubicBezTo>
                    <a:pt x="145" y="55"/>
                    <a:pt x="289" y="110"/>
                    <a:pt x="434" y="166"/>
                  </a:cubicBezTo>
                  <a:cubicBezTo>
                    <a:pt x="289" y="110"/>
                    <a:pt x="145" y="5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a:off x="2819575" y="2496725"/>
              <a:ext cx="20100" cy="5100"/>
            </a:xfrm>
            <a:custGeom>
              <a:rect b="b" l="l" r="r" t="t"/>
              <a:pathLst>
                <a:path extrusionOk="0" h="204" w="804">
                  <a:moveTo>
                    <a:pt x="803" y="204"/>
                  </a:moveTo>
                  <a:cubicBezTo>
                    <a:pt x="535" y="139"/>
                    <a:pt x="268" y="71"/>
                    <a:pt x="0" y="1"/>
                  </a:cubicBezTo>
                  <a:cubicBezTo>
                    <a:pt x="268" y="71"/>
                    <a:pt x="535" y="139"/>
                    <a:pt x="803" y="2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a:off x="2770925" y="2482225"/>
              <a:ext cx="23350" cy="7325"/>
            </a:xfrm>
            <a:custGeom>
              <a:rect b="b" l="l" r="r" t="t"/>
              <a:pathLst>
                <a:path extrusionOk="0" h="293" w="934">
                  <a:moveTo>
                    <a:pt x="934" y="293"/>
                  </a:moveTo>
                  <a:cubicBezTo>
                    <a:pt x="621" y="200"/>
                    <a:pt x="310" y="102"/>
                    <a:pt x="0" y="0"/>
                  </a:cubicBezTo>
                  <a:cubicBezTo>
                    <a:pt x="310" y="102"/>
                    <a:pt x="621" y="200"/>
                    <a:pt x="934" y="29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a:off x="2795100" y="2489800"/>
              <a:ext cx="21850" cy="6225"/>
            </a:xfrm>
            <a:custGeom>
              <a:rect b="b" l="l" r="r" t="t"/>
              <a:pathLst>
                <a:path extrusionOk="0" h="249" w="874">
                  <a:moveTo>
                    <a:pt x="0" y="0"/>
                  </a:moveTo>
                  <a:lnTo>
                    <a:pt x="0" y="0"/>
                  </a:lnTo>
                  <a:cubicBezTo>
                    <a:pt x="290" y="87"/>
                    <a:pt x="582" y="169"/>
                    <a:pt x="873" y="248"/>
                  </a:cubicBezTo>
                  <a:cubicBezTo>
                    <a:pt x="582" y="169"/>
                    <a:pt x="290" y="86"/>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a:off x="2985275" y="2581350"/>
              <a:ext cx="8275" cy="725"/>
            </a:xfrm>
            <a:custGeom>
              <a:rect b="b" l="l" r="r" t="t"/>
              <a:pathLst>
                <a:path extrusionOk="0" h="29" w="331">
                  <a:moveTo>
                    <a:pt x="1" y="0"/>
                  </a:moveTo>
                  <a:cubicBezTo>
                    <a:pt x="111" y="9"/>
                    <a:pt x="221" y="18"/>
                    <a:pt x="331" y="28"/>
                  </a:cubicBezTo>
                  <a:cubicBezTo>
                    <a:pt x="221" y="18"/>
                    <a:pt x="111" y="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a:off x="3044925" y="2214725"/>
              <a:ext cx="159150" cy="170900"/>
            </a:xfrm>
            <a:custGeom>
              <a:rect b="b" l="l" r="r" t="t"/>
              <a:pathLst>
                <a:path extrusionOk="0" h="6836" w="6366">
                  <a:moveTo>
                    <a:pt x="4394" y="0"/>
                  </a:moveTo>
                  <a:cubicBezTo>
                    <a:pt x="4131" y="0"/>
                    <a:pt x="3861" y="47"/>
                    <a:pt x="3600" y="136"/>
                  </a:cubicBezTo>
                  <a:cubicBezTo>
                    <a:pt x="2736" y="430"/>
                    <a:pt x="2031" y="1137"/>
                    <a:pt x="1521" y="1872"/>
                  </a:cubicBezTo>
                  <a:cubicBezTo>
                    <a:pt x="967" y="2669"/>
                    <a:pt x="574" y="3558"/>
                    <a:pt x="204" y="4450"/>
                  </a:cubicBezTo>
                  <a:cubicBezTo>
                    <a:pt x="134" y="4618"/>
                    <a:pt x="67" y="4786"/>
                    <a:pt x="1" y="4955"/>
                  </a:cubicBezTo>
                  <a:cubicBezTo>
                    <a:pt x="551" y="6129"/>
                    <a:pt x="1810" y="6836"/>
                    <a:pt x="3091" y="6836"/>
                  </a:cubicBezTo>
                  <a:cubicBezTo>
                    <a:pt x="3184" y="6836"/>
                    <a:pt x="3277" y="6832"/>
                    <a:pt x="3370" y="6825"/>
                  </a:cubicBezTo>
                  <a:cubicBezTo>
                    <a:pt x="3798" y="6790"/>
                    <a:pt x="4215" y="6669"/>
                    <a:pt x="4597" y="6475"/>
                  </a:cubicBezTo>
                  <a:cubicBezTo>
                    <a:pt x="4623" y="6433"/>
                    <a:pt x="4650" y="6391"/>
                    <a:pt x="4677" y="6349"/>
                  </a:cubicBezTo>
                  <a:cubicBezTo>
                    <a:pt x="5201" y="5499"/>
                    <a:pt x="5693" y="4619"/>
                    <a:pt x="5969" y="3654"/>
                  </a:cubicBezTo>
                  <a:cubicBezTo>
                    <a:pt x="6212" y="2802"/>
                    <a:pt x="6366" y="1739"/>
                    <a:pt x="5949" y="914"/>
                  </a:cubicBezTo>
                  <a:cubicBezTo>
                    <a:pt x="5628" y="278"/>
                    <a:pt x="5032" y="0"/>
                    <a:pt x="43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a:off x="3029425" y="2370200"/>
              <a:ext cx="4250" cy="14200"/>
            </a:xfrm>
            <a:custGeom>
              <a:rect b="b" l="l" r="r" t="t"/>
              <a:pathLst>
                <a:path extrusionOk="0" h="568" w="170">
                  <a:moveTo>
                    <a:pt x="1" y="567"/>
                  </a:moveTo>
                  <a:cubicBezTo>
                    <a:pt x="53" y="378"/>
                    <a:pt x="109" y="189"/>
                    <a:pt x="169" y="1"/>
                  </a:cubicBezTo>
                  <a:cubicBezTo>
                    <a:pt x="109" y="189"/>
                    <a:pt x="53" y="378"/>
                    <a:pt x="1" y="5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a:off x="2939950" y="1849350"/>
              <a:ext cx="193400" cy="263525"/>
            </a:xfrm>
            <a:custGeom>
              <a:rect b="b" l="l" r="r" t="t"/>
              <a:pathLst>
                <a:path extrusionOk="0" h="10541" w="7736">
                  <a:moveTo>
                    <a:pt x="5946" y="1"/>
                  </a:moveTo>
                  <a:cubicBezTo>
                    <a:pt x="5840" y="1"/>
                    <a:pt x="5735" y="9"/>
                    <a:pt x="5632" y="24"/>
                  </a:cubicBezTo>
                  <a:cubicBezTo>
                    <a:pt x="4294" y="222"/>
                    <a:pt x="3608" y="1525"/>
                    <a:pt x="3011" y="2590"/>
                  </a:cubicBezTo>
                  <a:cubicBezTo>
                    <a:pt x="1879" y="4614"/>
                    <a:pt x="869" y="6709"/>
                    <a:pt x="1" y="8859"/>
                  </a:cubicBezTo>
                  <a:cubicBezTo>
                    <a:pt x="283" y="9336"/>
                    <a:pt x="657" y="9768"/>
                    <a:pt x="1114" y="10060"/>
                  </a:cubicBezTo>
                  <a:cubicBezTo>
                    <a:pt x="1603" y="10371"/>
                    <a:pt x="2166" y="10540"/>
                    <a:pt x="2728" y="10540"/>
                  </a:cubicBezTo>
                  <a:cubicBezTo>
                    <a:pt x="3151" y="10540"/>
                    <a:pt x="3574" y="10444"/>
                    <a:pt x="3964" y="10241"/>
                  </a:cubicBezTo>
                  <a:lnTo>
                    <a:pt x="3964" y="10243"/>
                  </a:lnTo>
                  <a:cubicBezTo>
                    <a:pt x="4154" y="10144"/>
                    <a:pt x="4329" y="10025"/>
                    <a:pt x="4496" y="9897"/>
                  </a:cubicBezTo>
                  <a:lnTo>
                    <a:pt x="4496" y="9897"/>
                  </a:lnTo>
                  <a:cubicBezTo>
                    <a:pt x="4468" y="9949"/>
                    <a:pt x="4440" y="10000"/>
                    <a:pt x="4412" y="10051"/>
                  </a:cubicBezTo>
                  <a:cubicBezTo>
                    <a:pt x="5118" y="8775"/>
                    <a:pt x="5815" y="7490"/>
                    <a:pt x="6402" y="6154"/>
                  </a:cubicBezTo>
                  <a:cubicBezTo>
                    <a:pt x="6692" y="5491"/>
                    <a:pt x="6954" y="4816"/>
                    <a:pt x="7173" y="4127"/>
                  </a:cubicBezTo>
                  <a:cubicBezTo>
                    <a:pt x="7378" y="3476"/>
                    <a:pt x="7586" y="2797"/>
                    <a:pt x="7665" y="2118"/>
                  </a:cubicBezTo>
                  <a:cubicBezTo>
                    <a:pt x="7735" y="1517"/>
                    <a:pt x="7643" y="893"/>
                    <a:pt x="7189" y="457"/>
                  </a:cubicBezTo>
                  <a:cubicBezTo>
                    <a:pt x="6862" y="144"/>
                    <a:pt x="6399" y="1"/>
                    <a:pt x="59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a:off x="3034150" y="2338600"/>
              <a:ext cx="10800" cy="30000"/>
            </a:xfrm>
            <a:custGeom>
              <a:rect b="b" l="l" r="r" t="t"/>
              <a:pathLst>
                <a:path extrusionOk="0" h="1200" w="432">
                  <a:moveTo>
                    <a:pt x="1" y="1200"/>
                  </a:moveTo>
                  <a:cubicBezTo>
                    <a:pt x="131" y="796"/>
                    <a:pt x="277" y="395"/>
                    <a:pt x="432" y="0"/>
                  </a:cubicBezTo>
                  <a:cubicBezTo>
                    <a:pt x="277" y="395"/>
                    <a:pt x="131" y="796"/>
                    <a:pt x="1" y="120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a:off x="2775050" y="1686650"/>
              <a:ext cx="133350" cy="326250"/>
            </a:xfrm>
            <a:custGeom>
              <a:rect b="b" l="l" r="r" t="t"/>
              <a:pathLst>
                <a:path extrusionOk="0" h="13050" w="5334">
                  <a:moveTo>
                    <a:pt x="1" y="9255"/>
                  </a:moveTo>
                  <a:cubicBezTo>
                    <a:pt x="1" y="9288"/>
                    <a:pt x="1" y="9321"/>
                    <a:pt x="0" y="9354"/>
                  </a:cubicBezTo>
                  <a:cubicBezTo>
                    <a:pt x="1" y="9321"/>
                    <a:pt x="1" y="9288"/>
                    <a:pt x="1" y="9255"/>
                  </a:cubicBezTo>
                  <a:close/>
                  <a:moveTo>
                    <a:pt x="3418" y="1"/>
                  </a:moveTo>
                  <a:cubicBezTo>
                    <a:pt x="3186" y="1"/>
                    <a:pt x="2952" y="64"/>
                    <a:pt x="2735" y="189"/>
                  </a:cubicBezTo>
                  <a:cubicBezTo>
                    <a:pt x="2280" y="451"/>
                    <a:pt x="1958" y="919"/>
                    <a:pt x="1686" y="1355"/>
                  </a:cubicBezTo>
                  <a:cubicBezTo>
                    <a:pt x="1356" y="1885"/>
                    <a:pt x="1090" y="2448"/>
                    <a:pt x="885" y="3039"/>
                  </a:cubicBezTo>
                  <a:cubicBezTo>
                    <a:pt x="475" y="4222"/>
                    <a:pt x="273" y="5466"/>
                    <a:pt x="144" y="6707"/>
                  </a:cubicBezTo>
                  <a:cubicBezTo>
                    <a:pt x="55" y="7554"/>
                    <a:pt x="9" y="8405"/>
                    <a:pt x="1" y="9255"/>
                  </a:cubicBezTo>
                  <a:lnTo>
                    <a:pt x="1" y="9255"/>
                  </a:lnTo>
                  <a:cubicBezTo>
                    <a:pt x="3" y="9033"/>
                    <a:pt x="9" y="8810"/>
                    <a:pt x="17" y="8587"/>
                  </a:cubicBezTo>
                  <a:cubicBezTo>
                    <a:pt x="167" y="8697"/>
                    <a:pt x="326" y="8795"/>
                    <a:pt x="496" y="8872"/>
                  </a:cubicBezTo>
                  <a:cubicBezTo>
                    <a:pt x="842" y="9028"/>
                    <a:pt x="1218" y="9125"/>
                    <a:pt x="1592" y="9175"/>
                  </a:cubicBezTo>
                  <a:cubicBezTo>
                    <a:pt x="1812" y="9204"/>
                    <a:pt x="2034" y="9218"/>
                    <a:pt x="2256" y="9218"/>
                  </a:cubicBezTo>
                  <a:cubicBezTo>
                    <a:pt x="2882" y="9218"/>
                    <a:pt x="3510" y="9108"/>
                    <a:pt x="4109" y="8929"/>
                  </a:cubicBezTo>
                  <a:cubicBezTo>
                    <a:pt x="4185" y="8906"/>
                    <a:pt x="4262" y="8882"/>
                    <a:pt x="4339" y="8857"/>
                  </a:cubicBezTo>
                  <a:lnTo>
                    <a:pt x="4339" y="8857"/>
                  </a:lnTo>
                  <a:cubicBezTo>
                    <a:pt x="4155" y="9707"/>
                    <a:pt x="3962" y="10556"/>
                    <a:pt x="3760" y="11402"/>
                  </a:cubicBezTo>
                  <a:lnTo>
                    <a:pt x="3760" y="11402"/>
                  </a:lnTo>
                  <a:cubicBezTo>
                    <a:pt x="3980" y="10483"/>
                    <a:pt x="4189" y="9562"/>
                    <a:pt x="4387" y="8638"/>
                  </a:cubicBezTo>
                  <a:cubicBezTo>
                    <a:pt x="4642" y="7447"/>
                    <a:pt x="4901" y="6252"/>
                    <a:pt x="5091" y="5049"/>
                  </a:cubicBezTo>
                  <a:cubicBezTo>
                    <a:pt x="5259" y="3967"/>
                    <a:pt x="5333" y="2847"/>
                    <a:pt x="5057" y="1776"/>
                  </a:cubicBezTo>
                  <a:cubicBezTo>
                    <a:pt x="4922" y="1246"/>
                    <a:pt x="4710" y="727"/>
                    <a:pt x="4298" y="350"/>
                  </a:cubicBezTo>
                  <a:cubicBezTo>
                    <a:pt x="4044" y="117"/>
                    <a:pt x="3733" y="1"/>
                    <a:pt x="3418" y="1"/>
                  </a:cubicBezTo>
                  <a:close/>
                  <a:moveTo>
                    <a:pt x="3760" y="11402"/>
                  </a:moveTo>
                  <a:lnTo>
                    <a:pt x="3760" y="11402"/>
                  </a:lnTo>
                  <a:cubicBezTo>
                    <a:pt x="3628" y="11952"/>
                    <a:pt x="3493" y="12501"/>
                    <a:pt x="3354" y="13049"/>
                  </a:cubicBezTo>
                  <a:cubicBezTo>
                    <a:pt x="3493" y="12501"/>
                    <a:pt x="3628" y="11952"/>
                    <a:pt x="3760" y="1140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a:off x="2828600" y="2120150"/>
              <a:ext cx="8325" cy="18450"/>
            </a:xfrm>
            <a:custGeom>
              <a:rect b="b" l="l" r="r" t="t"/>
              <a:pathLst>
                <a:path extrusionOk="0" h="738" w="333">
                  <a:moveTo>
                    <a:pt x="1" y="0"/>
                  </a:moveTo>
                  <a:cubicBezTo>
                    <a:pt x="112" y="245"/>
                    <a:pt x="223" y="492"/>
                    <a:pt x="332" y="738"/>
                  </a:cubicBezTo>
                  <a:cubicBezTo>
                    <a:pt x="224" y="492"/>
                    <a:pt x="112" y="24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a:off x="3025175" y="2386800"/>
              <a:ext cx="3650" cy="14600"/>
            </a:xfrm>
            <a:custGeom>
              <a:rect b="b" l="l" r="r" t="t"/>
              <a:pathLst>
                <a:path extrusionOk="0" h="584" w="146">
                  <a:moveTo>
                    <a:pt x="1" y="583"/>
                  </a:moveTo>
                  <a:cubicBezTo>
                    <a:pt x="44" y="388"/>
                    <a:pt x="93" y="193"/>
                    <a:pt x="145" y="0"/>
                  </a:cubicBezTo>
                  <a:cubicBezTo>
                    <a:pt x="93" y="193"/>
                    <a:pt x="44" y="388"/>
                    <a:pt x="1" y="58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a:off x="2464950" y="2018275"/>
              <a:ext cx="219150" cy="95150"/>
            </a:xfrm>
            <a:custGeom>
              <a:rect b="b" l="l" r="r" t="t"/>
              <a:pathLst>
                <a:path extrusionOk="0" h="3806" w="8766">
                  <a:moveTo>
                    <a:pt x="5568" y="1"/>
                  </a:moveTo>
                  <a:cubicBezTo>
                    <a:pt x="4729" y="1"/>
                    <a:pt x="3891" y="81"/>
                    <a:pt x="3072" y="247"/>
                  </a:cubicBezTo>
                  <a:cubicBezTo>
                    <a:pt x="2585" y="345"/>
                    <a:pt x="2100" y="472"/>
                    <a:pt x="1628" y="628"/>
                  </a:cubicBezTo>
                  <a:cubicBezTo>
                    <a:pt x="1141" y="788"/>
                    <a:pt x="604" y="990"/>
                    <a:pt x="297" y="1426"/>
                  </a:cubicBezTo>
                  <a:cubicBezTo>
                    <a:pt x="20" y="1818"/>
                    <a:pt x="0" y="2330"/>
                    <a:pt x="261" y="2734"/>
                  </a:cubicBezTo>
                  <a:cubicBezTo>
                    <a:pt x="474" y="3065"/>
                    <a:pt x="848" y="3282"/>
                    <a:pt x="1210" y="3413"/>
                  </a:cubicBezTo>
                  <a:cubicBezTo>
                    <a:pt x="1641" y="3566"/>
                    <a:pt x="2078" y="3610"/>
                    <a:pt x="2531" y="3642"/>
                  </a:cubicBezTo>
                  <a:cubicBezTo>
                    <a:pt x="3109" y="3681"/>
                    <a:pt x="3688" y="3706"/>
                    <a:pt x="4266" y="3721"/>
                  </a:cubicBezTo>
                  <a:cubicBezTo>
                    <a:pt x="5378" y="3752"/>
                    <a:pt x="6489" y="3754"/>
                    <a:pt x="7601" y="3786"/>
                  </a:cubicBezTo>
                  <a:cubicBezTo>
                    <a:pt x="7777" y="3791"/>
                    <a:pt x="7955" y="3798"/>
                    <a:pt x="8131" y="3805"/>
                  </a:cubicBezTo>
                  <a:cubicBezTo>
                    <a:pt x="8503" y="3502"/>
                    <a:pt x="8765" y="3114"/>
                    <a:pt x="8754" y="2614"/>
                  </a:cubicBezTo>
                  <a:cubicBezTo>
                    <a:pt x="8741" y="2045"/>
                    <a:pt x="8346" y="1560"/>
                    <a:pt x="7957" y="1183"/>
                  </a:cubicBezTo>
                  <a:cubicBezTo>
                    <a:pt x="7457" y="698"/>
                    <a:pt x="6869" y="312"/>
                    <a:pt x="6239" y="18"/>
                  </a:cubicBezTo>
                  <a:lnTo>
                    <a:pt x="6239" y="18"/>
                  </a:lnTo>
                  <a:cubicBezTo>
                    <a:pt x="6446" y="28"/>
                    <a:pt x="6653" y="44"/>
                    <a:pt x="6859" y="64"/>
                  </a:cubicBezTo>
                  <a:cubicBezTo>
                    <a:pt x="6652" y="44"/>
                    <a:pt x="6445" y="28"/>
                    <a:pt x="6236" y="17"/>
                  </a:cubicBezTo>
                  <a:lnTo>
                    <a:pt x="6236" y="17"/>
                  </a:lnTo>
                  <a:cubicBezTo>
                    <a:pt x="6237" y="17"/>
                    <a:pt x="6238" y="17"/>
                    <a:pt x="6239" y="18"/>
                  </a:cubicBezTo>
                  <a:lnTo>
                    <a:pt x="6239" y="18"/>
                  </a:lnTo>
                  <a:cubicBezTo>
                    <a:pt x="6015" y="6"/>
                    <a:pt x="5791" y="1"/>
                    <a:pt x="55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a:off x="2670050" y="2024875"/>
              <a:ext cx="116725" cy="47850"/>
            </a:xfrm>
            <a:custGeom>
              <a:rect b="b" l="l" r="r" t="t"/>
              <a:pathLst>
                <a:path extrusionOk="0" h="1914" w="4669">
                  <a:moveTo>
                    <a:pt x="4668" y="1914"/>
                  </a:moveTo>
                  <a:lnTo>
                    <a:pt x="4668" y="1914"/>
                  </a:lnTo>
                  <a:cubicBezTo>
                    <a:pt x="3426" y="1094"/>
                    <a:pt x="2038" y="498"/>
                    <a:pt x="591" y="134"/>
                  </a:cubicBezTo>
                  <a:cubicBezTo>
                    <a:pt x="395" y="85"/>
                    <a:pt x="198" y="42"/>
                    <a:pt x="0" y="1"/>
                  </a:cubicBezTo>
                  <a:cubicBezTo>
                    <a:pt x="198" y="42"/>
                    <a:pt x="395" y="85"/>
                    <a:pt x="591" y="134"/>
                  </a:cubicBezTo>
                  <a:cubicBezTo>
                    <a:pt x="2038" y="498"/>
                    <a:pt x="3426" y="1094"/>
                    <a:pt x="4668" y="191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a:off x="2731250" y="2196475"/>
              <a:ext cx="94400" cy="38475"/>
            </a:xfrm>
            <a:custGeom>
              <a:rect b="b" l="l" r="r" t="t"/>
              <a:pathLst>
                <a:path extrusionOk="0" h="1539" w="3776">
                  <a:moveTo>
                    <a:pt x="1" y="1"/>
                  </a:moveTo>
                  <a:cubicBezTo>
                    <a:pt x="149" y="43"/>
                    <a:pt x="298" y="86"/>
                    <a:pt x="443" y="131"/>
                  </a:cubicBezTo>
                  <a:cubicBezTo>
                    <a:pt x="1599" y="483"/>
                    <a:pt x="2718" y="954"/>
                    <a:pt x="3775" y="1539"/>
                  </a:cubicBezTo>
                  <a:cubicBezTo>
                    <a:pt x="2718" y="954"/>
                    <a:pt x="1599" y="483"/>
                    <a:pt x="444" y="131"/>
                  </a:cubicBezTo>
                  <a:cubicBezTo>
                    <a:pt x="298" y="86"/>
                    <a:pt x="149" y="4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a:off x="2620425" y="1803100"/>
              <a:ext cx="6525" cy="12000"/>
            </a:xfrm>
            <a:custGeom>
              <a:rect b="b" l="l" r="r" t="t"/>
              <a:pathLst>
                <a:path extrusionOk="0" h="480" w="261">
                  <a:moveTo>
                    <a:pt x="108" y="150"/>
                  </a:moveTo>
                  <a:cubicBezTo>
                    <a:pt x="171" y="254"/>
                    <a:pt x="222" y="365"/>
                    <a:pt x="260" y="479"/>
                  </a:cubicBezTo>
                  <a:cubicBezTo>
                    <a:pt x="222" y="365"/>
                    <a:pt x="171" y="254"/>
                    <a:pt x="108" y="150"/>
                  </a:cubicBezTo>
                  <a:cubicBezTo>
                    <a:pt x="75" y="98"/>
                    <a:pt x="39" y="48"/>
                    <a:pt x="1" y="1"/>
                  </a:cubicBezTo>
                  <a:lnTo>
                    <a:pt x="1" y="1"/>
                  </a:lnTo>
                  <a:cubicBezTo>
                    <a:pt x="39" y="48"/>
                    <a:pt x="75" y="98"/>
                    <a:pt x="108" y="15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a:off x="2625500" y="1815950"/>
              <a:ext cx="157825" cy="213750"/>
            </a:xfrm>
            <a:custGeom>
              <a:rect b="b" l="l" r="r" t="t"/>
              <a:pathLst>
                <a:path extrusionOk="0" h="8550" w="6313">
                  <a:moveTo>
                    <a:pt x="1969" y="2636"/>
                  </a:moveTo>
                  <a:cubicBezTo>
                    <a:pt x="2926" y="3589"/>
                    <a:pt x="3788" y="4633"/>
                    <a:pt x="4564" y="5739"/>
                  </a:cubicBezTo>
                  <a:cubicBezTo>
                    <a:pt x="5199" y="6643"/>
                    <a:pt x="5775" y="7586"/>
                    <a:pt x="6312" y="8550"/>
                  </a:cubicBezTo>
                  <a:lnTo>
                    <a:pt x="6312" y="8550"/>
                  </a:lnTo>
                  <a:cubicBezTo>
                    <a:pt x="5775" y="7586"/>
                    <a:pt x="5199" y="6643"/>
                    <a:pt x="4564" y="5739"/>
                  </a:cubicBezTo>
                  <a:cubicBezTo>
                    <a:pt x="3788" y="4633"/>
                    <a:pt x="2926" y="3589"/>
                    <a:pt x="1969" y="2636"/>
                  </a:cubicBezTo>
                  <a:cubicBezTo>
                    <a:pt x="1361" y="2033"/>
                    <a:pt x="713" y="1470"/>
                    <a:pt x="1" y="1006"/>
                  </a:cubicBezTo>
                  <a:cubicBezTo>
                    <a:pt x="160" y="694"/>
                    <a:pt x="170" y="333"/>
                    <a:pt x="66" y="1"/>
                  </a:cubicBezTo>
                  <a:cubicBezTo>
                    <a:pt x="170" y="333"/>
                    <a:pt x="160" y="694"/>
                    <a:pt x="1" y="1006"/>
                  </a:cubicBezTo>
                  <a:cubicBezTo>
                    <a:pt x="713" y="1470"/>
                    <a:pt x="1361" y="2033"/>
                    <a:pt x="1969" y="263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a:off x="2916625" y="2320425"/>
              <a:ext cx="107500" cy="173450"/>
            </a:xfrm>
            <a:custGeom>
              <a:rect b="b" l="l" r="r" t="t"/>
              <a:pathLst>
                <a:path extrusionOk="0" h="6938" w="4300">
                  <a:moveTo>
                    <a:pt x="216" y="455"/>
                  </a:moveTo>
                  <a:cubicBezTo>
                    <a:pt x="1339" y="2761"/>
                    <a:pt x="2650" y="4972"/>
                    <a:pt x="4299" y="6937"/>
                  </a:cubicBezTo>
                  <a:lnTo>
                    <a:pt x="4299" y="6937"/>
                  </a:lnTo>
                  <a:cubicBezTo>
                    <a:pt x="2650" y="4972"/>
                    <a:pt x="1339" y="2761"/>
                    <a:pt x="216" y="455"/>
                  </a:cubicBezTo>
                  <a:cubicBezTo>
                    <a:pt x="144" y="305"/>
                    <a:pt x="73" y="153"/>
                    <a:pt x="0" y="1"/>
                  </a:cubicBezTo>
                  <a:lnTo>
                    <a:pt x="0" y="1"/>
                  </a:lnTo>
                  <a:cubicBezTo>
                    <a:pt x="73" y="153"/>
                    <a:pt x="144" y="305"/>
                    <a:pt x="216" y="4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a:off x="2930900" y="2070875"/>
              <a:ext cx="9050" cy="22925"/>
            </a:xfrm>
            <a:custGeom>
              <a:rect b="b" l="l" r="r" t="t"/>
              <a:pathLst>
                <a:path extrusionOk="0" h="917" w="362">
                  <a:moveTo>
                    <a:pt x="1" y="916"/>
                  </a:moveTo>
                  <a:cubicBezTo>
                    <a:pt x="119" y="611"/>
                    <a:pt x="239" y="305"/>
                    <a:pt x="361" y="1"/>
                  </a:cubicBezTo>
                  <a:cubicBezTo>
                    <a:pt x="239" y="305"/>
                    <a:pt x="119" y="611"/>
                    <a:pt x="1" y="91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a:off x="2716925" y="2192675"/>
              <a:ext cx="11800" cy="3125"/>
            </a:xfrm>
            <a:custGeom>
              <a:rect b="b" l="l" r="r" t="t"/>
              <a:pathLst>
                <a:path extrusionOk="0" h="125" w="472">
                  <a:moveTo>
                    <a:pt x="1" y="0"/>
                  </a:moveTo>
                  <a:cubicBezTo>
                    <a:pt x="158" y="39"/>
                    <a:pt x="315" y="81"/>
                    <a:pt x="471" y="124"/>
                  </a:cubicBezTo>
                  <a:cubicBezTo>
                    <a:pt x="315" y="81"/>
                    <a:pt x="158" y="3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a:off x="2830625" y="2065500"/>
              <a:ext cx="14450" cy="51400"/>
            </a:xfrm>
            <a:custGeom>
              <a:rect b="b" l="l" r="r" t="t"/>
              <a:pathLst>
                <a:path extrusionOk="0" h="2056" w="578">
                  <a:moveTo>
                    <a:pt x="1" y="2056"/>
                  </a:moveTo>
                  <a:cubicBezTo>
                    <a:pt x="199" y="1373"/>
                    <a:pt x="391" y="688"/>
                    <a:pt x="578" y="1"/>
                  </a:cubicBezTo>
                  <a:cubicBezTo>
                    <a:pt x="391" y="688"/>
                    <a:pt x="199" y="1373"/>
                    <a:pt x="1" y="20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a:off x="2760250" y="2123050"/>
              <a:ext cx="4975" cy="1025"/>
            </a:xfrm>
            <a:custGeom>
              <a:rect b="b" l="l" r="r" t="t"/>
              <a:pathLst>
                <a:path extrusionOk="0" h="41" w="199">
                  <a:moveTo>
                    <a:pt x="199" y="40"/>
                  </a:moveTo>
                  <a:cubicBezTo>
                    <a:pt x="132" y="26"/>
                    <a:pt x="67" y="13"/>
                    <a:pt x="0" y="0"/>
                  </a:cubicBezTo>
                  <a:cubicBezTo>
                    <a:pt x="67" y="13"/>
                    <a:pt x="132" y="26"/>
                    <a:pt x="199" y="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a:off x="2714850" y="2116475"/>
              <a:ext cx="925" cy="100"/>
            </a:xfrm>
            <a:custGeom>
              <a:rect b="b" l="l" r="r" t="t"/>
              <a:pathLst>
                <a:path extrusionOk="0" h="4" w="37">
                  <a:moveTo>
                    <a:pt x="37" y="4"/>
                  </a:moveTo>
                  <a:cubicBezTo>
                    <a:pt x="25" y="3"/>
                    <a:pt x="12" y="1"/>
                    <a:pt x="1" y="0"/>
                  </a:cubicBezTo>
                  <a:cubicBezTo>
                    <a:pt x="12" y="1"/>
                    <a:pt x="25" y="3"/>
                    <a:pt x="37" y="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a:off x="2769875" y="2125075"/>
              <a:ext cx="5175" cy="1200"/>
            </a:xfrm>
            <a:custGeom>
              <a:rect b="b" l="l" r="r" t="t"/>
              <a:pathLst>
                <a:path extrusionOk="0" h="48" w="207">
                  <a:moveTo>
                    <a:pt x="206" y="47"/>
                  </a:moveTo>
                  <a:cubicBezTo>
                    <a:pt x="137" y="31"/>
                    <a:pt x="69" y="15"/>
                    <a:pt x="0" y="0"/>
                  </a:cubicBezTo>
                  <a:cubicBezTo>
                    <a:pt x="69" y="15"/>
                    <a:pt x="137" y="31"/>
                    <a:pt x="206" y="4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a:off x="2779500" y="2127325"/>
              <a:ext cx="5325" cy="1400"/>
            </a:xfrm>
            <a:custGeom>
              <a:rect b="b" l="l" r="r" t="t"/>
              <a:pathLst>
                <a:path extrusionOk="0" h="56" w="213">
                  <a:moveTo>
                    <a:pt x="212" y="56"/>
                  </a:moveTo>
                  <a:cubicBezTo>
                    <a:pt x="142" y="37"/>
                    <a:pt x="72" y="19"/>
                    <a:pt x="0" y="1"/>
                  </a:cubicBezTo>
                  <a:cubicBezTo>
                    <a:pt x="72" y="19"/>
                    <a:pt x="142" y="37"/>
                    <a:pt x="212" y="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a:off x="2808000" y="2135850"/>
              <a:ext cx="9225" cy="3425"/>
            </a:xfrm>
            <a:custGeom>
              <a:rect b="b" l="l" r="r" t="t"/>
              <a:pathLst>
                <a:path extrusionOk="0" h="137" w="369">
                  <a:moveTo>
                    <a:pt x="1" y="0"/>
                  </a:moveTo>
                  <a:lnTo>
                    <a:pt x="1" y="0"/>
                  </a:lnTo>
                  <a:cubicBezTo>
                    <a:pt x="124" y="44"/>
                    <a:pt x="246" y="89"/>
                    <a:pt x="369" y="137"/>
                  </a:cubicBezTo>
                  <a:cubicBezTo>
                    <a:pt x="246" y="88"/>
                    <a:pt x="124" y="44"/>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a:off x="2704475" y="2189800"/>
              <a:ext cx="12225" cy="2825"/>
            </a:xfrm>
            <a:custGeom>
              <a:rect b="b" l="l" r="r" t="t"/>
              <a:pathLst>
                <a:path extrusionOk="0" h="113" w="489">
                  <a:moveTo>
                    <a:pt x="1" y="0"/>
                  </a:moveTo>
                  <a:cubicBezTo>
                    <a:pt x="164" y="35"/>
                    <a:pt x="328" y="73"/>
                    <a:pt x="489" y="113"/>
                  </a:cubicBezTo>
                  <a:cubicBezTo>
                    <a:pt x="328" y="72"/>
                    <a:pt x="164" y="3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a:off x="2789050" y="2129850"/>
              <a:ext cx="5575" cy="1700"/>
            </a:xfrm>
            <a:custGeom>
              <a:rect b="b" l="l" r="r" t="t"/>
              <a:pathLst>
                <a:path extrusionOk="0" h="68" w="223">
                  <a:moveTo>
                    <a:pt x="223" y="67"/>
                  </a:moveTo>
                  <a:cubicBezTo>
                    <a:pt x="149" y="44"/>
                    <a:pt x="76" y="23"/>
                    <a:pt x="0" y="1"/>
                  </a:cubicBezTo>
                  <a:cubicBezTo>
                    <a:pt x="76" y="23"/>
                    <a:pt x="149" y="44"/>
                    <a:pt x="223" y="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a:off x="2798575" y="2132700"/>
              <a:ext cx="6200" cy="2075"/>
            </a:xfrm>
            <a:custGeom>
              <a:rect b="b" l="l" r="r" t="t"/>
              <a:pathLst>
                <a:path extrusionOk="0" h="83" w="248">
                  <a:moveTo>
                    <a:pt x="247" y="82"/>
                  </a:moveTo>
                  <a:cubicBezTo>
                    <a:pt x="165" y="54"/>
                    <a:pt x="84" y="27"/>
                    <a:pt x="0" y="1"/>
                  </a:cubicBezTo>
                  <a:cubicBezTo>
                    <a:pt x="84" y="27"/>
                    <a:pt x="165" y="54"/>
                    <a:pt x="247" y="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a:off x="2750600" y="2121250"/>
              <a:ext cx="4775" cy="900"/>
            </a:xfrm>
            <a:custGeom>
              <a:rect b="b" l="l" r="r" t="t"/>
              <a:pathLst>
                <a:path extrusionOk="0" h="36" w="191">
                  <a:moveTo>
                    <a:pt x="191" y="35"/>
                  </a:moveTo>
                  <a:cubicBezTo>
                    <a:pt x="128" y="24"/>
                    <a:pt x="64" y="12"/>
                    <a:pt x="0" y="1"/>
                  </a:cubicBezTo>
                  <a:cubicBezTo>
                    <a:pt x="64" y="12"/>
                    <a:pt x="128" y="24"/>
                    <a:pt x="191" y="3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a:off x="2914725" y="2425500"/>
              <a:ext cx="5300" cy="2750"/>
            </a:xfrm>
            <a:custGeom>
              <a:rect b="b" l="l" r="r" t="t"/>
              <a:pathLst>
                <a:path extrusionOk="0" h="110" w="212">
                  <a:moveTo>
                    <a:pt x="1" y="1"/>
                  </a:moveTo>
                  <a:cubicBezTo>
                    <a:pt x="71" y="38"/>
                    <a:pt x="143" y="72"/>
                    <a:pt x="212" y="109"/>
                  </a:cubicBezTo>
                  <a:cubicBezTo>
                    <a:pt x="143" y="72"/>
                    <a:pt x="71" y="37"/>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a:off x="2731500" y="2118375"/>
              <a:ext cx="4125" cy="575"/>
            </a:xfrm>
            <a:custGeom>
              <a:rect b="b" l="l" r="r" t="t"/>
              <a:pathLst>
                <a:path extrusionOk="0" h="23" w="165">
                  <a:moveTo>
                    <a:pt x="165" y="23"/>
                  </a:moveTo>
                  <a:cubicBezTo>
                    <a:pt x="110" y="15"/>
                    <a:pt x="56" y="8"/>
                    <a:pt x="1" y="1"/>
                  </a:cubicBezTo>
                  <a:cubicBezTo>
                    <a:pt x="56" y="8"/>
                    <a:pt x="110" y="15"/>
                    <a:pt x="165" y="2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a:off x="2890175" y="2413775"/>
              <a:ext cx="8275" cy="3775"/>
            </a:xfrm>
            <a:custGeom>
              <a:rect b="b" l="l" r="r" t="t"/>
              <a:pathLst>
                <a:path extrusionOk="0" h="151" w="331">
                  <a:moveTo>
                    <a:pt x="1" y="1"/>
                  </a:moveTo>
                  <a:cubicBezTo>
                    <a:pt x="111" y="49"/>
                    <a:pt x="222" y="99"/>
                    <a:pt x="331" y="150"/>
                  </a:cubicBezTo>
                  <a:cubicBezTo>
                    <a:pt x="222" y="99"/>
                    <a:pt x="111" y="49"/>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a:off x="2722375" y="2117300"/>
              <a:ext cx="3350" cy="375"/>
            </a:xfrm>
            <a:custGeom>
              <a:rect b="b" l="l" r="r" t="t"/>
              <a:pathLst>
                <a:path extrusionOk="0" h="15" w="134">
                  <a:moveTo>
                    <a:pt x="0" y="0"/>
                  </a:moveTo>
                  <a:cubicBezTo>
                    <a:pt x="45" y="5"/>
                    <a:pt x="89" y="9"/>
                    <a:pt x="133" y="14"/>
                  </a:cubicBezTo>
                  <a:cubicBezTo>
                    <a:pt x="90" y="9"/>
                    <a:pt x="45" y="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3058650" y="2531350"/>
              <a:ext cx="36375" cy="32950"/>
            </a:xfrm>
            <a:custGeom>
              <a:rect b="b" l="l" r="r" t="t"/>
              <a:pathLst>
                <a:path extrusionOk="0" h="1318" w="1455">
                  <a:moveTo>
                    <a:pt x="0" y="0"/>
                  </a:moveTo>
                  <a:cubicBezTo>
                    <a:pt x="467" y="461"/>
                    <a:pt x="953" y="898"/>
                    <a:pt x="1454" y="1317"/>
                  </a:cubicBezTo>
                  <a:lnTo>
                    <a:pt x="1454" y="1317"/>
                  </a:lnTo>
                  <a:cubicBezTo>
                    <a:pt x="953" y="898"/>
                    <a:pt x="467" y="461"/>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2845250" y="2013050"/>
              <a:ext cx="13625" cy="51825"/>
            </a:xfrm>
            <a:custGeom>
              <a:rect b="b" l="l" r="r" t="t"/>
              <a:pathLst>
                <a:path extrusionOk="0" h="2073" w="545">
                  <a:moveTo>
                    <a:pt x="545" y="1"/>
                  </a:moveTo>
                  <a:cubicBezTo>
                    <a:pt x="368" y="693"/>
                    <a:pt x="188" y="1383"/>
                    <a:pt x="0" y="2072"/>
                  </a:cubicBezTo>
                  <a:cubicBezTo>
                    <a:pt x="188" y="1383"/>
                    <a:pt x="368" y="693"/>
                    <a:pt x="54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2741000" y="2119725"/>
              <a:ext cx="4525" cy="725"/>
            </a:xfrm>
            <a:custGeom>
              <a:rect b="b" l="l" r="r" t="t"/>
              <a:pathLst>
                <a:path extrusionOk="0" h="29" w="181">
                  <a:moveTo>
                    <a:pt x="181" y="29"/>
                  </a:moveTo>
                  <a:cubicBezTo>
                    <a:pt x="121" y="18"/>
                    <a:pt x="61" y="9"/>
                    <a:pt x="1" y="1"/>
                  </a:cubicBezTo>
                  <a:cubicBezTo>
                    <a:pt x="61" y="9"/>
                    <a:pt x="121" y="18"/>
                    <a:pt x="181" y="2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2902275" y="2419325"/>
              <a:ext cx="7025" cy="3425"/>
            </a:xfrm>
            <a:custGeom>
              <a:rect b="b" l="l" r="r" t="t"/>
              <a:pathLst>
                <a:path extrusionOk="0" h="137" w="281">
                  <a:moveTo>
                    <a:pt x="0" y="1"/>
                  </a:moveTo>
                  <a:cubicBezTo>
                    <a:pt x="94" y="46"/>
                    <a:pt x="187" y="91"/>
                    <a:pt x="280" y="137"/>
                  </a:cubicBezTo>
                  <a:cubicBezTo>
                    <a:pt x="187" y="91"/>
                    <a:pt x="94" y="46"/>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2637500" y="2019950"/>
              <a:ext cx="14900" cy="1900"/>
            </a:xfrm>
            <a:custGeom>
              <a:rect b="b" l="l" r="r" t="t"/>
              <a:pathLst>
                <a:path extrusionOk="0" h="76" w="596">
                  <a:moveTo>
                    <a:pt x="0" y="1"/>
                  </a:moveTo>
                  <a:cubicBezTo>
                    <a:pt x="200" y="21"/>
                    <a:pt x="398" y="46"/>
                    <a:pt x="595" y="75"/>
                  </a:cubicBezTo>
                  <a:cubicBezTo>
                    <a:pt x="398" y="46"/>
                    <a:pt x="200" y="21"/>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p:nvPr/>
          </p:nvSpPr>
          <p:spPr>
            <a:xfrm>
              <a:off x="2654025" y="2022075"/>
              <a:ext cx="14550" cy="2550"/>
            </a:xfrm>
            <a:custGeom>
              <a:rect b="b" l="l" r="r" t="t"/>
              <a:pathLst>
                <a:path extrusionOk="0" h="102" w="582">
                  <a:moveTo>
                    <a:pt x="1" y="0"/>
                  </a:moveTo>
                  <a:cubicBezTo>
                    <a:pt x="195" y="30"/>
                    <a:pt x="389" y="63"/>
                    <a:pt x="581" y="101"/>
                  </a:cubicBezTo>
                  <a:cubicBezTo>
                    <a:pt x="389" y="63"/>
                    <a:pt x="195" y="30"/>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p:nvPr/>
          </p:nvSpPr>
          <p:spPr>
            <a:xfrm>
              <a:off x="2576575" y="1803100"/>
              <a:ext cx="583300" cy="776475"/>
            </a:xfrm>
            <a:custGeom>
              <a:rect b="b" l="l" r="r" t="t"/>
              <a:pathLst>
                <a:path extrusionOk="0" h="31059" w="23332">
                  <a:moveTo>
                    <a:pt x="1755" y="1"/>
                  </a:moveTo>
                  <a:cubicBezTo>
                    <a:pt x="1340" y="772"/>
                    <a:pt x="741" y="1438"/>
                    <a:pt x="0" y="1926"/>
                  </a:cubicBezTo>
                  <a:cubicBezTo>
                    <a:pt x="46" y="1953"/>
                    <a:pt x="94" y="1980"/>
                    <a:pt x="142" y="2002"/>
                  </a:cubicBezTo>
                  <a:cubicBezTo>
                    <a:pt x="201" y="2044"/>
                    <a:pt x="265" y="2084"/>
                    <a:pt x="333" y="2114"/>
                  </a:cubicBezTo>
                  <a:cubicBezTo>
                    <a:pt x="481" y="2182"/>
                    <a:pt x="640" y="2214"/>
                    <a:pt x="800" y="2214"/>
                  </a:cubicBezTo>
                  <a:cubicBezTo>
                    <a:pt x="1076" y="2214"/>
                    <a:pt x="1354" y="2120"/>
                    <a:pt x="1580" y="1957"/>
                  </a:cubicBezTo>
                  <a:cubicBezTo>
                    <a:pt x="1741" y="2102"/>
                    <a:pt x="1897" y="2249"/>
                    <a:pt x="2063" y="2387"/>
                  </a:cubicBezTo>
                  <a:cubicBezTo>
                    <a:pt x="2316" y="2595"/>
                    <a:pt x="2564" y="2811"/>
                    <a:pt x="2808" y="3030"/>
                  </a:cubicBezTo>
                  <a:cubicBezTo>
                    <a:pt x="3301" y="3474"/>
                    <a:pt x="3769" y="3943"/>
                    <a:pt x="4211" y="4436"/>
                  </a:cubicBezTo>
                  <a:cubicBezTo>
                    <a:pt x="5112" y="5443"/>
                    <a:pt x="5914" y="6535"/>
                    <a:pt x="6642" y="7671"/>
                  </a:cubicBezTo>
                  <a:cubicBezTo>
                    <a:pt x="7286" y="8678"/>
                    <a:pt x="7865" y="9722"/>
                    <a:pt x="8407" y="10785"/>
                  </a:cubicBezTo>
                  <a:cubicBezTo>
                    <a:pt x="7165" y="9965"/>
                    <a:pt x="5777" y="9369"/>
                    <a:pt x="4330" y="9005"/>
                  </a:cubicBezTo>
                  <a:cubicBezTo>
                    <a:pt x="4134" y="8956"/>
                    <a:pt x="3937" y="8913"/>
                    <a:pt x="3739" y="8873"/>
                  </a:cubicBezTo>
                  <a:cubicBezTo>
                    <a:pt x="3719" y="8868"/>
                    <a:pt x="3699" y="8864"/>
                    <a:pt x="3679" y="8860"/>
                  </a:cubicBezTo>
                  <a:cubicBezTo>
                    <a:pt x="3486" y="8822"/>
                    <a:pt x="3293" y="8789"/>
                    <a:pt x="3099" y="8759"/>
                  </a:cubicBezTo>
                  <a:cubicBezTo>
                    <a:pt x="3077" y="8756"/>
                    <a:pt x="3054" y="8752"/>
                    <a:pt x="3032" y="8749"/>
                  </a:cubicBezTo>
                  <a:cubicBezTo>
                    <a:pt x="2834" y="8720"/>
                    <a:pt x="2637" y="8695"/>
                    <a:pt x="2437" y="8675"/>
                  </a:cubicBezTo>
                  <a:cubicBezTo>
                    <a:pt x="2423" y="8674"/>
                    <a:pt x="2408" y="8672"/>
                    <a:pt x="2394" y="8671"/>
                  </a:cubicBezTo>
                  <a:cubicBezTo>
                    <a:pt x="2187" y="8651"/>
                    <a:pt x="1980" y="8634"/>
                    <a:pt x="1771" y="8624"/>
                  </a:cubicBezTo>
                  <a:lnTo>
                    <a:pt x="1771" y="8624"/>
                  </a:lnTo>
                  <a:cubicBezTo>
                    <a:pt x="2403" y="8918"/>
                    <a:pt x="2991" y="9304"/>
                    <a:pt x="3492" y="9790"/>
                  </a:cubicBezTo>
                  <a:cubicBezTo>
                    <a:pt x="3881" y="10167"/>
                    <a:pt x="4275" y="10652"/>
                    <a:pt x="4289" y="11221"/>
                  </a:cubicBezTo>
                  <a:cubicBezTo>
                    <a:pt x="4300" y="11722"/>
                    <a:pt x="4038" y="12109"/>
                    <a:pt x="3666" y="12412"/>
                  </a:cubicBezTo>
                  <a:cubicBezTo>
                    <a:pt x="4288" y="12437"/>
                    <a:pt x="4912" y="12474"/>
                    <a:pt x="5530" y="12536"/>
                  </a:cubicBezTo>
                  <a:cubicBezTo>
                    <a:pt x="5543" y="12538"/>
                    <a:pt x="5555" y="12538"/>
                    <a:pt x="5568" y="12539"/>
                  </a:cubicBezTo>
                  <a:cubicBezTo>
                    <a:pt x="5656" y="12548"/>
                    <a:pt x="5744" y="12558"/>
                    <a:pt x="5832" y="12568"/>
                  </a:cubicBezTo>
                  <a:cubicBezTo>
                    <a:pt x="5877" y="12573"/>
                    <a:pt x="5920" y="12577"/>
                    <a:pt x="5965" y="12582"/>
                  </a:cubicBezTo>
                  <a:cubicBezTo>
                    <a:pt x="6043" y="12593"/>
                    <a:pt x="6120" y="12603"/>
                    <a:pt x="6198" y="12612"/>
                  </a:cubicBezTo>
                  <a:cubicBezTo>
                    <a:pt x="6253" y="12619"/>
                    <a:pt x="6307" y="12626"/>
                    <a:pt x="6362" y="12634"/>
                  </a:cubicBezTo>
                  <a:cubicBezTo>
                    <a:pt x="6433" y="12644"/>
                    <a:pt x="6505" y="12655"/>
                    <a:pt x="6576" y="12666"/>
                  </a:cubicBezTo>
                  <a:cubicBezTo>
                    <a:pt x="6636" y="12674"/>
                    <a:pt x="6698" y="12683"/>
                    <a:pt x="6758" y="12694"/>
                  </a:cubicBezTo>
                  <a:cubicBezTo>
                    <a:pt x="6826" y="12704"/>
                    <a:pt x="6893" y="12715"/>
                    <a:pt x="6961" y="12727"/>
                  </a:cubicBezTo>
                  <a:cubicBezTo>
                    <a:pt x="7025" y="12738"/>
                    <a:pt x="7088" y="12750"/>
                    <a:pt x="7152" y="12761"/>
                  </a:cubicBezTo>
                  <a:cubicBezTo>
                    <a:pt x="7217" y="12773"/>
                    <a:pt x="7282" y="12786"/>
                    <a:pt x="7347" y="12798"/>
                  </a:cubicBezTo>
                  <a:cubicBezTo>
                    <a:pt x="7413" y="12811"/>
                    <a:pt x="7479" y="12824"/>
                    <a:pt x="7546" y="12838"/>
                  </a:cubicBezTo>
                  <a:cubicBezTo>
                    <a:pt x="7608" y="12851"/>
                    <a:pt x="7670" y="12865"/>
                    <a:pt x="7732" y="12879"/>
                  </a:cubicBezTo>
                  <a:cubicBezTo>
                    <a:pt x="7801" y="12894"/>
                    <a:pt x="7869" y="12910"/>
                    <a:pt x="7937" y="12926"/>
                  </a:cubicBezTo>
                  <a:cubicBezTo>
                    <a:pt x="7997" y="12940"/>
                    <a:pt x="8057" y="12954"/>
                    <a:pt x="8117" y="12970"/>
                  </a:cubicBezTo>
                  <a:cubicBezTo>
                    <a:pt x="8187" y="12988"/>
                    <a:pt x="8259" y="13007"/>
                    <a:pt x="8329" y="13025"/>
                  </a:cubicBezTo>
                  <a:cubicBezTo>
                    <a:pt x="8386" y="13040"/>
                    <a:pt x="8443" y="13055"/>
                    <a:pt x="8499" y="13072"/>
                  </a:cubicBezTo>
                  <a:cubicBezTo>
                    <a:pt x="8575" y="13093"/>
                    <a:pt x="8648" y="13114"/>
                    <a:pt x="8722" y="13137"/>
                  </a:cubicBezTo>
                  <a:cubicBezTo>
                    <a:pt x="8776" y="13153"/>
                    <a:pt x="8828" y="13168"/>
                    <a:pt x="8880" y="13185"/>
                  </a:cubicBezTo>
                  <a:cubicBezTo>
                    <a:pt x="8964" y="13211"/>
                    <a:pt x="9045" y="13238"/>
                    <a:pt x="9127" y="13266"/>
                  </a:cubicBezTo>
                  <a:cubicBezTo>
                    <a:pt x="9171" y="13282"/>
                    <a:pt x="9214" y="13296"/>
                    <a:pt x="9258" y="13310"/>
                  </a:cubicBezTo>
                  <a:cubicBezTo>
                    <a:pt x="9380" y="13353"/>
                    <a:pt x="9503" y="13399"/>
                    <a:pt x="9626" y="13447"/>
                  </a:cubicBezTo>
                  <a:cubicBezTo>
                    <a:pt x="9627" y="13447"/>
                    <a:pt x="9630" y="13448"/>
                    <a:pt x="9632" y="13449"/>
                  </a:cubicBezTo>
                  <a:cubicBezTo>
                    <a:pt x="9649" y="13456"/>
                    <a:pt x="9665" y="13458"/>
                    <a:pt x="9682" y="13462"/>
                  </a:cubicBezTo>
                  <a:cubicBezTo>
                    <a:pt x="9910" y="13971"/>
                    <a:pt x="10135" y="14481"/>
                    <a:pt x="10355" y="14994"/>
                  </a:cubicBezTo>
                  <a:cubicBezTo>
                    <a:pt x="10864" y="16173"/>
                    <a:pt x="11361" y="17357"/>
                    <a:pt x="11875" y="18533"/>
                  </a:cubicBezTo>
                  <a:cubicBezTo>
                    <a:pt x="11275" y="18056"/>
                    <a:pt x="10622" y="17639"/>
                    <a:pt x="9962" y="17274"/>
                  </a:cubicBezTo>
                  <a:cubicBezTo>
                    <a:pt x="8905" y="16689"/>
                    <a:pt x="7786" y="16219"/>
                    <a:pt x="6631" y="15866"/>
                  </a:cubicBezTo>
                  <a:cubicBezTo>
                    <a:pt x="6482" y="15820"/>
                    <a:pt x="6330" y="15776"/>
                    <a:pt x="6179" y="15733"/>
                  </a:cubicBezTo>
                  <a:cubicBezTo>
                    <a:pt x="6147" y="15725"/>
                    <a:pt x="6116" y="15716"/>
                    <a:pt x="6085" y="15707"/>
                  </a:cubicBezTo>
                  <a:cubicBezTo>
                    <a:pt x="5929" y="15664"/>
                    <a:pt x="5772" y="15623"/>
                    <a:pt x="5614" y="15583"/>
                  </a:cubicBezTo>
                  <a:cubicBezTo>
                    <a:pt x="5611" y="15582"/>
                    <a:pt x="5608" y="15582"/>
                    <a:pt x="5605" y="15581"/>
                  </a:cubicBezTo>
                  <a:cubicBezTo>
                    <a:pt x="5444" y="15541"/>
                    <a:pt x="5280" y="15503"/>
                    <a:pt x="5116" y="15468"/>
                  </a:cubicBezTo>
                  <a:cubicBezTo>
                    <a:pt x="5103" y="15466"/>
                    <a:pt x="5091" y="15462"/>
                    <a:pt x="5078" y="15459"/>
                  </a:cubicBezTo>
                  <a:cubicBezTo>
                    <a:pt x="4333" y="15302"/>
                    <a:pt x="3573" y="15202"/>
                    <a:pt x="2816" y="15202"/>
                  </a:cubicBezTo>
                  <a:cubicBezTo>
                    <a:pt x="2692" y="15202"/>
                    <a:pt x="2569" y="15204"/>
                    <a:pt x="2445" y="15210"/>
                  </a:cubicBezTo>
                  <a:cubicBezTo>
                    <a:pt x="3322" y="15321"/>
                    <a:pt x="4196" y="15535"/>
                    <a:pt x="4982" y="15894"/>
                  </a:cubicBezTo>
                  <a:cubicBezTo>
                    <a:pt x="5927" y="16325"/>
                    <a:pt x="6980" y="17224"/>
                    <a:pt x="6538" y="18381"/>
                  </a:cubicBezTo>
                  <a:cubicBezTo>
                    <a:pt x="6445" y="18625"/>
                    <a:pt x="6294" y="18843"/>
                    <a:pt x="6115" y="19034"/>
                  </a:cubicBezTo>
                  <a:cubicBezTo>
                    <a:pt x="6121" y="19036"/>
                    <a:pt x="6128" y="19036"/>
                    <a:pt x="6135" y="19037"/>
                  </a:cubicBezTo>
                  <a:cubicBezTo>
                    <a:pt x="7126" y="19126"/>
                    <a:pt x="8118" y="19225"/>
                    <a:pt x="9102" y="19388"/>
                  </a:cubicBezTo>
                  <a:cubicBezTo>
                    <a:pt x="9602" y="19472"/>
                    <a:pt x="10099" y="19573"/>
                    <a:pt x="10590" y="19697"/>
                  </a:cubicBezTo>
                  <a:cubicBezTo>
                    <a:pt x="10963" y="19790"/>
                    <a:pt x="11326" y="19910"/>
                    <a:pt x="11700" y="19993"/>
                  </a:cubicBezTo>
                  <a:cubicBezTo>
                    <a:pt x="11728" y="20020"/>
                    <a:pt x="11759" y="20043"/>
                    <a:pt x="11793" y="20058"/>
                  </a:cubicBezTo>
                  <a:cubicBezTo>
                    <a:pt x="12048" y="20172"/>
                    <a:pt x="12301" y="20286"/>
                    <a:pt x="12555" y="20401"/>
                  </a:cubicBezTo>
                  <a:cubicBezTo>
                    <a:pt x="12600" y="20421"/>
                    <a:pt x="12643" y="20430"/>
                    <a:pt x="12685" y="20430"/>
                  </a:cubicBezTo>
                  <a:cubicBezTo>
                    <a:pt x="12699" y="20430"/>
                    <a:pt x="12714" y="20429"/>
                    <a:pt x="12728" y="20427"/>
                  </a:cubicBezTo>
                  <a:cubicBezTo>
                    <a:pt x="13081" y="21186"/>
                    <a:pt x="13449" y="21938"/>
                    <a:pt x="13839" y="22681"/>
                  </a:cubicBezTo>
                  <a:cubicBezTo>
                    <a:pt x="14546" y="24023"/>
                    <a:pt x="15328" y="25320"/>
                    <a:pt x="16213" y="26541"/>
                  </a:cubicBezTo>
                  <a:cubicBezTo>
                    <a:pt x="15566" y="26058"/>
                    <a:pt x="14873" y="25636"/>
                    <a:pt x="14165" y="25237"/>
                  </a:cubicBezTo>
                  <a:cubicBezTo>
                    <a:pt x="14159" y="25234"/>
                    <a:pt x="14152" y="25230"/>
                    <a:pt x="14146" y="25227"/>
                  </a:cubicBezTo>
                  <a:cubicBezTo>
                    <a:pt x="14010" y="25151"/>
                    <a:pt x="13875" y="25077"/>
                    <a:pt x="13738" y="25005"/>
                  </a:cubicBezTo>
                  <a:cubicBezTo>
                    <a:pt x="13669" y="24968"/>
                    <a:pt x="13597" y="24933"/>
                    <a:pt x="13527" y="24897"/>
                  </a:cubicBezTo>
                  <a:cubicBezTo>
                    <a:pt x="13454" y="24860"/>
                    <a:pt x="13381" y="24821"/>
                    <a:pt x="13308" y="24786"/>
                  </a:cubicBezTo>
                  <a:cubicBezTo>
                    <a:pt x="13215" y="24740"/>
                    <a:pt x="13122" y="24695"/>
                    <a:pt x="13028" y="24651"/>
                  </a:cubicBezTo>
                  <a:cubicBezTo>
                    <a:pt x="12977" y="24627"/>
                    <a:pt x="12927" y="24601"/>
                    <a:pt x="12876" y="24577"/>
                  </a:cubicBezTo>
                  <a:cubicBezTo>
                    <a:pt x="12766" y="24526"/>
                    <a:pt x="12655" y="24476"/>
                    <a:pt x="12545" y="24428"/>
                  </a:cubicBezTo>
                  <a:cubicBezTo>
                    <a:pt x="12510" y="24412"/>
                    <a:pt x="12476" y="24396"/>
                    <a:pt x="12440" y="24380"/>
                  </a:cubicBezTo>
                  <a:cubicBezTo>
                    <a:pt x="12316" y="24327"/>
                    <a:pt x="12192" y="24273"/>
                    <a:pt x="12067" y="24220"/>
                  </a:cubicBezTo>
                  <a:cubicBezTo>
                    <a:pt x="12046" y="24211"/>
                    <a:pt x="12026" y="24202"/>
                    <a:pt x="12004" y="24194"/>
                  </a:cubicBezTo>
                  <a:cubicBezTo>
                    <a:pt x="11869" y="24137"/>
                    <a:pt x="11733" y="24082"/>
                    <a:pt x="11596" y="24029"/>
                  </a:cubicBezTo>
                  <a:cubicBezTo>
                    <a:pt x="11586" y="24025"/>
                    <a:pt x="11576" y="24021"/>
                    <a:pt x="11566" y="24017"/>
                  </a:cubicBezTo>
                  <a:cubicBezTo>
                    <a:pt x="11421" y="23960"/>
                    <a:pt x="11277" y="23905"/>
                    <a:pt x="11132" y="23851"/>
                  </a:cubicBezTo>
                  <a:cubicBezTo>
                    <a:pt x="11130" y="23850"/>
                    <a:pt x="11127" y="23848"/>
                    <a:pt x="11124" y="23848"/>
                  </a:cubicBezTo>
                  <a:cubicBezTo>
                    <a:pt x="10976" y="23793"/>
                    <a:pt x="10828" y="23740"/>
                    <a:pt x="10678" y="23687"/>
                  </a:cubicBezTo>
                  <a:lnTo>
                    <a:pt x="10678" y="23687"/>
                  </a:lnTo>
                  <a:cubicBezTo>
                    <a:pt x="10738" y="23778"/>
                    <a:pt x="10796" y="23870"/>
                    <a:pt x="10846" y="23966"/>
                  </a:cubicBezTo>
                  <a:cubicBezTo>
                    <a:pt x="11068" y="24393"/>
                    <a:pt x="11138" y="24890"/>
                    <a:pt x="10949" y="25343"/>
                  </a:cubicBezTo>
                  <a:cubicBezTo>
                    <a:pt x="10763" y="25788"/>
                    <a:pt x="10369" y="26119"/>
                    <a:pt x="9963" y="26358"/>
                  </a:cubicBezTo>
                  <a:cubicBezTo>
                    <a:pt x="9296" y="26752"/>
                    <a:pt x="8543" y="26996"/>
                    <a:pt x="7774" y="27165"/>
                  </a:cubicBezTo>
                  <a:cubicBezTo>
                    <a:pt x="8084" y="27267"/>
                    <a:pt x="8395" y="27365"/>
                    <a:pt x="8708" y="27458"/>
                  </a:cubicBezTo>
                  <a:cubicBezTo>
                    <a:pt x="8718" y="27462"/>
                    <a:pt x="8730" y="27464"/>
                    <a:pt x="8741" y="27468"/>
                  </a:cubicBezTo>
                  <a:cubicBezTo>
                    <a:pt x="9031" y="27555"/>
                    <a:pt x="9323" y="27637"/>
                    <a:pt x="9614" y="27716"/>
                  </a:cubicBezTo>
                  <a:cubicBezTo>
                    <a:pt x="9650" y="27726"/>
                    <a:pt x="9686" y="27735"/>
                    <a:pt x="9720" y="27746"/>
                  </a:cubicBezTo>
                  <a:cubicBezTo>
                    <a:pt x="9988" y="27817"/>
                    <a:pt x="10255" y="27884"/>
                    <a:pt x="10523" y="27949"/>
                  </a:cubicBezTo>
                  <a:cubicBezTo>
                    <a:pt x="10578" y="27963"/>
                    <a:pt x="10633" y="27977"/>
                    <a:pt x="10688" y="27990"/>
                  </a:cubicBezTo>
                  <a:cubicBezTo>
                    <a:pt x="10999" y="28064"/>
                    <a:pt x="11311" y="28134"/>
                    <a:pt x="11624" y="28201"/>
                  </a:cubicBezTo>
                  <a:lnTo>
                    <a:pt x="11629" y="28201"/>
                  </a:lnTo>
                  <a:cubicBezTo>
                    <a:pt x="12801" y="28446"/>
                    <a:pt x="13982" y="28630"/>
                    <a:pt x="15172" y="28751"/>
                  </a:cubicBezTo>
                  <a:cubicBezTo>
                    <a:pt x="15761" y="28809"/>
                    <a:pt x="16350" y="28854"/>
                    <a:pt x="16941" y="28884"/>
                  </a:cubicBezTo>
                  <a:cubicBezTo>
                    <a:pt x="17288" y="28900"/>
                    <a:pt x="17642" y="28926"/>
                    <a:pt x="17992" y="28926"/>
                  </a:cubicBezTo>
                  <a:cubicBezTo>
                    <a:pt x="18052" y="28926"/>
                    <a:pt x="18112" y="28925"/>
                    <a:pt x="18172" y="28923"/>
                  </a:cubicBezTo>
                  <a:cubicBezTo>
                    <a:pt x="18383" y="29147"/>
                    <a:pt x="18598" y="29368"/>
                    <a:pt x="18819" y="29584"/>
                  </a:cubicBezTo>
                  <a:cubicBezTo>
                    <a:pt x="19347" y="30101"/>
                    <a:pt x="19898" y="30593"/>
                    <a:pt x="20472" y="31058"/>
                  </a:cubicBezTo>
                  <a:lnTo>
                    <a:pt x="20737" y="30447"/>
                  </a:lnTo>
                  <a:cubicBezTo>
                    <a:pt x="20236" y="30028"/>
                    <a:pt x="19750" y="29592"/>
                    <a:pt x="19283" y="29130"/>
                  </a:cubicBezTo>
                  <a:cubicBezTo>
                    <a:pt x="19338" y="29109"/>
                    <a:pt x="19389" y="29074"/>
                    <a:pt x="19430" y="29018"/>
                  </a:cubicBezTo>
                  <a:cubicBezTo>
                    <a:pt x="19796" y="28518"/>
                    <a:pt x="20114" y="27981"/>
                    <a:pt x="20448" y="27458"/>
                  </a:cubicBezTo>
                  <a:cubicBezTo>
                    <a:pt x="20783" y="26935"/>
                    <a:pt x="21117" y="26411"/>
                    <a:pt x="21452" y="25888"/>
                  </a:cubicBezTo>
                  <a:cubicBezTo>
                    <a:pt x="21453" y="25885"/>
                    <a:pt x="21454" y="25883"/>
                    <a:pt x="21457" y="25881"/>
                  </a:cubicBezTo>
                  <a:cubicBezTo>
                    <a:pt x="22081" y="24903"/>
                    <a:pt x="22718" y="23931"/>
                    <a:pt x="23329" y="22944"/>
                  </a:cubicBezTo>
                  <a:cubicBezTo>
                    <a:pt x="23330" y="22943"/>
                    <a:pt x="23330" y="22942"/>
                    <a:pt x="23331" y="22940"/>
                  </a:cubicBezTo>
                  <a:lnTo>
                    <a:pt x="23331" y="22940"/>
                  </a:lnTo>
                  <a:cubicBezTo>
                    <a:pt x="22949" y="23132"/>
                    <a:pt x="22532" y="23254"/>
                    <a:pt x="22104" y="23290"/>
                  </a:cubicBezTo>
                  <a:cubicBezTo>
                    <a:pt x="22011" y="23297"/>
                    <a:pt x="21918" y="23301"/>
                    <a:pt x="21825" y="23301"/>
                  </a:cubicBezTo>
                  <a:cubicBezTo>
                    <a:pt x="20544" y="23301"/>
                    <a:pt x="19285" y="22594"/>
                    <a:pt x="18735" y="21419"/>
                  </a:cubicBezTo>
                  <a:lnTo>
                    <a:pt x="18735" y="21420"/>
                  </a:lnTo>
                  <a:cubicBezTo>
                    <a:pt x="18580" y="21815"/>
                    <a:pt x="18434" y="22216"/>
                    <a:pt x="18304" y="22620"/>
                  </a:cubicBezTo>
                  <a:cubicBezTo>
                    <a:pt x="18297" y="22641"/>
                    <a:pt x="18290" y="22663"/>
                    <a:pt x="18283" y="22685"/>
                  </a:cubicBezTo>
                  <a:cubicBezTo>
                    <a:pt x="18223" y="22873"/>
                    <a:pt x="18167" y="23062"/>
                    <a:pt x="18115" y="23251"/>
                  </a:cubicBezTo>
                  <a:cubicBezTo>
                    <a:pt x="18106" y="23283"/>
                    <a:pt x="18098" y="23316"/>
                    <a:pt x="18089" y="23348"/>
                  </a:cubicBezTo>
                  <a:cubicBezTo>
                    <a:pt x="18037" y="23541"/>
                    <a:pt x="17988" y="23736"/>
                    <a:pt x="17945" y="23931"/>
                  </a:cubicBezTo>
                  <a:cubicBezTo>
                    <a:pt x="17740" y="24853"/>
                    <a:pt x="17650" y="25835"/>
                    <a:pt x="17750" y="26778"/>
                  </a:cubicBezTo>
                  <a:cubicBezTo>
                    <a:pt x="17780" y="27056"/>
                    <a:pt x="17831" y="27345"/>
                    <a:pt x="17901" y="27630"/>
                  </a:cubicBezTo>
                  <a:cubicBezTo>
                    <a:pt x="16252" y="25665"/>
                    <a:pt x="14941" y="23453"/>
                    <a:pt x="13818" y="21148"/>
                  </a:cubicBezTo>
                  <a:cubicBezTo>
                    <a:pt x="13746" y="20997"/>
                    <a:pt x="13675" y="20846"/>
                    <a:pt x="13602" y="20694"/>
                  </a:cubicBezTo>
                  <a:cubicBezTo>
                    <a:pt x="13636" y="20674"/>
                    <a:pt x="13665" y="20648"/>
                    <a:pt x="13687" y="20613"/>
                  </a:cubicBezTo>
                  <a:cubicBezTo>
                    <a:pt x="13889" y="20307"/>
                    <a:pt x="14088" y="20000"/>
                    <a:pt x="14288" y="19692"/>
                  </a:cubicBezTo>
                  <a:cubicBezTo>
                    <a:pt x="15919" y="17160"/>
                    <a:pt x="17468" y="14573"/>
                    <a:pt x="18927" y="11938"/>
                  </a:cubicBezTo>
                  <a:cubicBezTo>
                    <a:pt x="18933" y="11925"/>
                    <a:pt x="18941" y="11912"/>
                    <a:pt x="18947" y="11901"/>
                  </a:cubicBezTo>
                  <a:cubicBezTo>
                    <a:pt x="18975" y="11850"/>
                    <a:pt x="19003" y="11799"/>
                    <a:pt x="19031" y="11747"/>
                  </a:cubicBezTo>
                  <a:lnTo>
                    <a:pt x="19031" y="11747"/>
                  </a:lnTo>
                  <a:cubicBezTo>
                    <a:pt x="18864" y="11875"/>
                    <a:pt x="18689" y="11993"/>
                    <a:pt x="18499" y="12091"/>
                  </a:cubicBezTo>
                  <a:cubicBezTo>
                    <a:pt x="18109" y="12294"/>
                    <a:pt x="17686" y="12390"/>
                    <a:pt x="17263" y="12390"/>
                  </a:cubicBezTo>
                  <a:cubicBezTo>
                    <a:pt x="16701" y="12390"/>
                    <a:pt x="16138" y="12221"/>
                    <a:pt x="15649" y="11910"/>
                  </a:cubicBezTo>
                  <a:cubicBezTo>
                    <a:pt x="15192" y="11618"/>
                    <a:pt x="14818" y="11186"/>
                    <a:pt x="14536" y="10709"/>
                  </a:cubicBezTo>
                  <a:cubicBezTo>
                    <a:pt x="14536" y="10709"/>
                    <a:pt x="14534" y="10711"/>
                    <a:pt x="14534" y="10712"/>
                  </a:cubicBezTo>
                  <a:cubicBezTo>
                    <a:pt x="14412" y="11016"/>
                    <a:pt x="14292" y="11322"/>
                    <a:pt x="14174" y="11627"/>
                  </a:cubicBezTo>
                  <a:cubicBezTo>
                    <a:pt x="14055" y="11941"/>
                    <a:pt x="13937" y="12255"/>
                    <a:pt x="13824" y="12571"/>
                  </a:cubicBezTo>
                  <a:cubicBezTo>
                    <a:pt x="13372" y="13832"/>
                    <a:pt x="12921" y="15117"/>
                    <a:pt x="12678" y="16437"/>
                  </a:cubicBezTo>
                  <a:cubicBezTo>
                    <a:pt x="12565" y="17049"/>
                    <a:pt x="12496" y="17675"/>
                    <a:pt x="12512" y="18295"/>
                  </a:cubicBezTo>
                  <a:cubicBezTo>
                    <a:pt x="11805" y="16674"/>
                    <a:pt x="11130" y="15037"/>
                    <a:pt x="10413" y="13419"/>
                  </a:cubicBezTo>
                  <a:cubicBezTo>
                    <a:pt x="10304" y="13172"/>
                    <a:pt x="10192" y="12926"/>
                    <a:pt x="10080" y="12681"/>
                  </a:cubicBezTo>
                  <a:cubicBezTo>
                    <a:pt x="10117" y="12645"/>
                    <a:pt x="10148" y="12603"/>
                    <a:pt x="10163" y="12552"/>
                  </a:cubicBezTo>
                  <a:cubicBezTo>
                    <a:pt x="10361" y="11869"/>
                    <a:pt x="10553" y="11184"/>
                    <a:pt x="10740" y="10497"/>
                  </a:cubicBezTo>
                  <a:cubicBezTo>
                    <a:pt x="10742" y="10488"/>
                    <a:pt x="10745" y="10479"/>
                    <a:pt x="10747" y="10470"/>
                  </a:cubicBezTo>
                  <a:cubicBezTo>
                    <a:pt x="10934" y="9781"/>
                    <a:pt x="11115" y="9091"/>
                    <a:pt x="11292" y="8399"/>
                  </a:cubicBezTo>
                  <a:cubicBezTo>
                    <a:pt x="11292" y="8396"/>
                    <a:pt x="11292" y="8394"/>
                    <a:pt x="11293" y="8391"/>
                  </a:cubicBezTo>
                  <a:cubicBezTo>
                    <a:pt x="11646" y="7000"/>
                    <a:pt x="11975" y="5601"/>
                    <a:pt x="12278" y="4199"/>
                  </a:cubicBezTo>
                  <a:lnTo>
                    <a:pt x="12278" y="4199"/>
                  </a:lnTo>
                  <a:cubicBezTo>
                    <a:pt x="12201" y="4224"/>
                    <a:pt x="12124" y="4248"/>
                    <a:pt x="12048" y="4271"/>
                  </a:cubicBezTo>
                  <a:cubicBezTo>
                    <a:pt x="11448" y="4450"/>
                    <a:pt x="10821" y="4560"/>
                    <a:pt x="10194" y="4560"/>
                  </a:cubicBezTo>
                  <a:cubicBezTo>
                    <a:pt x="9973" y="4560"/>
                    <a:pt x="9751" y="4546"/>
                    <a:pt x="9531" y="4517"/>
                  </a:cubicBezTo>
                  <a:cubicBezTo>
                    <a:pt x="9157" y="4467"/>
                    <a:pt x="8781" y="4370"/>
                    <a:pt x="8435" y="4214"/>
                  </a:cubicBezTo>
                  <a:cubicBezTo>
                    <a:pt x="8265" y="4137"/>
                    <a:pt x="8106" y="4039"/>
                    <a:pt x="7955" y="3929"/>
                  </a:cubicBezTo>
                  <a:cubicBezTo>
                    <a:pt x="7947" y="4184"/>
                    <a:pt x="7941" y="4440"/>
                    <a:pt x="7939" y="4696"/>
                  </a:cubicBezTo>
                  <a:cubicBezTo>
                    <a:pt x="7937" y="4954"/>
                    <a:pt x="7938" y="5212"/>
                    <a:pt x="7943" y="5471"/>
                  </a:cubicBezTo>
                  <a:cubicBezTo>
                    <a:pt x="7967" y="6630"/>
                    <a:pt x="8066" y="7786"/>
                    <a:pt x="8248" y="8932"/>
                  </a:cubicBezTo>
                  <a:cubicBezTo>
                    <a:pt x="8255" y="8975"/>
                    <a:pt x="8263" y="9019"/>
                    <a:pt x="8269" y="9064"/>
                  </a:cubicBezTo>
                  <a:cubicBezTo>
                    <a:pt x="7732" y="8098"/>
                    <a:pt x="7156" y="7157"/>
                    <a:pt x="6521" y="6253"/>
                  </a:cubicBezTo>
                  <a:cubicBezTo>
                    <a:pt x="5745" y="5147"/>
                    <a:pt x="4885" y="4103"/>
                    <a:pt x="3926" y="3150"/>
                  </a:cubicBezTo>
                  <a:cubicBezTo>
                    <a:pt x="3318" y="2547"/>
                    <a:pt x="2670" y="1984"/>
                    <a:pt x="1958" y="1520"/>
                  </a:cubicBezTo>
                  <a:cubicBezTo>
                    <a:pt x="2118" y="1208"/>
                    <a:pt x="2127" y="847"/>
                    <a:pt x="2024" y="515"/>
                  </a:cubicBezTo>
                  <a:cubicBezTo>
                    <a:pt x="2021" y="502"/>
                    <a:pt x="2018" y="491"/>
                    <a:pt x="2014" y="479"/>
                  </a:cubicBezTo>
                  <a:cubicBezTo>
                    <a:pt x="1976" y="365"/>
                    <a:pt x="1925" y="254"/>
                    <a:pt x="1862" y="150"/>
                  </a:cubicBezTo>
                  <a:cubicBezTo>
                    <a:pt x="1829" y="98"/>
                    <a:pt x="1793" y="48"/>
                    <a:pt x="17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a:off x="2264850" y="1544025"/>
              <a:ext cx="323300" cy="280525"/>
            </a:xfrm>
            <a:custGeom>
              <a:rect b="b" l="l" r="r" t="t"/>
              <a:pathLst>
                <a:path extrusionOk="0" h="11221" w="12932">
                  <a:moveTo>
                    <a:pt x="12928" y="4022"/>
                  </a:moveTo>
                  <a:cubicBezTo>
                    <a:pt x="12929" y="4023"/>
                    <a:pt x="12930" y="4024"/>
                    <a:pt x="12931" y="4024"/>
                  </a:cubicBezTo>
                  <a:cubicBezTo>
                    <a:pt x="12930" y="4024"/>
                    <a:pt x="12929" y="4023"/>
                    <a:pt x="12928" y="4022"/>
                  </a:cubicBezTo>
                  <a:close/>
                  <a:moveTo>
                    <a:pt x="6831" y="0"/>
                  </a:moveTo>
                  <a:cubicBezTo>
                    <a:pt x="6592" y="0"/>
                    <a:pt x="6354" y="60"/>
                    <a:pt x="6139" y="192"/>
                  </a:cubicBezTo>
                  <a:cubicBezTo>
                    <a:pt x="5515" y="576"/>
                    <a:pt x="5487" y="1375"/>
                    <a:pt x="5575" y="2023"/>
                  </a:cubicBezTo>
                  <a:cubicBezTo>
                    <a:pt x="5624" y="2385"/>
                    <a:pt x="5680" y="2746"/>
                    <a:pt x="5739" y="3108"/>
                  </a:cubicBezTo>
                  <a:cubicBezTo>
                    <a:pt x="5313" y="2715"/>
                    <a:pt x="4844" y="2371"/>
                    <a:pt x="4335" y="2090"/>
                  </a:cubicBezTo>
                  <a:cubicBezTo>
                    <a:pt x="3895" y="1846"/>
                    <a:pt x="3381" y="1669"/>
                    <a:pt x="2870" y="1669"/>
                  </a:cubicBezTo>
                  <a:cubicBezTo>
                    <a:pt x="2684" y="1669"/>
                    <a:pt x="2499" y="1692"/>
                    <a:pt x="2318" y="1745"/>
                  </a:cubicBezTo>
                  <a:cubicBezTo>
                    <a:pt x="1558" y="1965"/>
                    <a:pt x="1173" y="2742"/>
                    <a:pt x="1264" y="3496"/>
                  </a:cubicBezTo>
                  <a:cubicBezTo>
                    <a:pt x="1365" y="4331"/>
                    <a:pt x="1973" y="4950"/>
                    <a:pt x="2629" y="5417"/>
                  </a:cubicBezTo>
                  <a:cubicBezTo>
                    <a:pt x="2872" y="5589"/>
                    <a:pt x="3123" y="5754"/>
                    <a:pt x="3375" y="5916"/>
                  </a:cubicBezTo>
                  <a:cubicBezTo>
                    <a:pt x="3137" y="5919"/>
                    <a:pt x="2900" y="5937"/>
                    <a:pt x="2664" y="5969"/>
                  </a:cubicBezTo>
                  <a:cubicBezTo>
                    <a:pt x="1909" y="6073"/>
                    <a:pt x="1124" y="6288"/>
                    <a:pt x="572" y="6839"/>
                  </a:cubicBezTo>
                  <a:cubicBezTo>
                    <a:pt x="22" y="7388"/>
                    <a:pt x="0" y="8245"/>
                    <a:pt x="637" y="8741"/>
                  </a:cubicBezTo>
                  <a:cubicBezTo>
                    <a:pt x="948" y="8983"/>
                    <a:pt x="1325" y="9101"/>
                    <a:pt x="1701" y="9198"/>
                  </a:cubicBezTo>
                  <a:cubicBezTo>
                    <a:pt x="2081" y="9297"/>
                    <a:pt x="2472" y="9356"/>
                    <a:pt x="2864" y="9377"/>
                  </a:cubicBezTo>
                  <a:cubicBezTo>
                    <a:pt x="3029" y="9386"/>
                    <a:pt x="3202" y="9392"/>
                    <a:pt x="3378" y="9392"/>
                  </a:cubicBezTo>
                  <a:cubicBezTo>
                    <a:pt x="3609" y="9392"/>
                    <a:pt x="3845" y="9381"/>
                    <a:pt x="4077" y="9350"/>
                  </a:cubicBezTo>
                  <a:cubicBezTo>
                    <a:pt x="4079" y="9359"/>
                    <a:pt x="4080" y="9366"/>
                    <a:pt x="4083" y="9374"/>
                  </a:cubicBezTo>
                  <a:cubicBezTo>
                    <a:pt x="4149" y="9595"/>
                    <a:pt x="4239" y="9810"/>
                    <a:pt x="4339" y="10017"/>
                  </a:cubicBezTo>
                  <a:cubicBezTo>
                    <a:pt x="4546" y="10448"/>
                    <a:pt x="4803" y="10856"/>
                    <a:pt x="5111" y="11220"/>
                  </a:cubicBezTo>
                  <a:lnTo>
                    <a:pt x="5111" y="11220"/>
                  </a:lnTo>
                  <a:cubicBezTo>
                    <a:pt x="5083" y="11187"/>
                    <a:pt x="5056" y="11150"/>
                    <a:pt x="5028" y="11116"/>
                  </a:cubicBezTo>
                  <a:cubicBezTo>
                    <a:pt x="5110" y="11072"/>
                    <a:pt x="5189" y="11027"/>
                    <a:pt x="5271" y="10987"/>
                  </a:cubicBezTo>
                  <a:cubicBezTo>
                    <a:pt x="6053" y="10609"/>
                    <a:pt x="6902" y="10331"/>
                    <a:pt x="7776" y="10153"/>
                  </a:cubicBezTo>
                  <a:cubicBezTo>
                    <a:pt x="7317" y="9320"/>
                    <a:pt x="7231" y="8292"/>
                    <a:pt x="7639" y="7353"/>
                  </a:cubicBezTo>
                  <a:cubicBezTo>
                    <a:pt x="8159" y="6152"/>
                    <a:pt x="9329" y="5435"/>
                    <a:pt x="10558" y="5435"/>
                  </a:cubicBezTo>
                  <a:cubicBezTo>
                    <a:pt x="10980" y="5435"/>
                    <a:pt x="11409" y="5520"/>
                    <a:pt x="11821" y="5698"/>
                  </a:cubicBezTo>
                  <a:cubicBezTo>
                    <a:pt x="11915" y="5739"/>
                    <a:pt x="12005" y="5785"/>
                    <a:pt x="12094" y="5834"/>
                  </a:cubicBezTo>
                  <a:cubicBezTo>
                    <a:pt x="12179" y="5559"/>
                    <a:pt x="12276" y="5292"/>
                    <a:pt x="12379" y="5035"/>
                  </a:cubicBezTo>
                  <a:cubicBezTo>
                    <a:pt x="12522" y="4675"/>
                    <a:pt x="12686" y="4324"/>
                    <a:pt x="12871" y="3984"/>
                  </a:cubicBezTo>
                  <a:cubicBezTo>
                    <a:pt x="12890" y="3997"/>
                    <a:pt x="12909" y="4009"/>
                    <a:pt x="12928" y="4022"/>
                  </a:cubicBezTo>
                  <a:lnTo>
                    <a:pt x="12928" y="4022"/>
                  </a:lnTo>
                  <a:cubicBezTo>
                    <a:pt x="12267" y="3543"/>
                    <a:pt x="11480" y="3219"/>
                    <a:pt x="10661" y="3161"/>
                  </a:cubicBezTo>
                  <a:cubicBezTo>
                    <a:pt x="10554" y="3154"/>
                    <a:pt x="10443" y="3150"/>
                    <a:pt x="10331" y="3150"/>
                  </a:cubicBezTo>
                  <a:cubicBezTo>
                    <a:pt x="9892" y="3150"/>
                    <a:pt x="9427" y="3212"/>
                    <a:pt x="9009" y="3369"/>
                  </a:cubicBezTo>
                  <a:cubicBezTo>
                    <a:pt x="9054" y="2936"/>
                    <a:pt x="8988" y="2488"/>
                    <a:pt x="8871" y="2073"/>
                  </a:cubicBezTo>
                  <a:cubicBezTo>
                    <a:pt x="8700" y="1461"/>
                    <a:pt x="8384" y="830"/>
                    <a:pt x="7897" y="410"/>
                  </a:cubicBezTo>
                  <a:cubicBezTo>
                    <a:pt x="7601" y="154"/>
                    <a:pt x="7215" y="0"/>
                    <a:pt x="6831" y="0"/>
                  </a:cubicBezTo>
                  <a:close/>
                  <a:moveTo>
                    <a:pt x="5111" y="11220"/>
                  </a:moveTo>
                  <a:cubicBezTo>
                    <a:pt x="5111" y="11220"/>
                    <a:pt x="5111" y="11220"/>
                    <a:pt x="5111" y="11220"/>
                  </a:cubicBezTo>
                  <a:cubicBezTo>
                    <a:pt x="5111" y="11220"/>
                    <a:pt x="5111" y="11220"/>
                    <a:pt x="5111" y="112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a:off x="2445600" y="1679900"/>
              <a:ext cx="138825" cy="121425"/>
            </a:xfrm>
            <a:custGeom>
              <a:rect b="b" l="l" r="r" t="t"/>
              <a:pathLst>
                <a:path extrusionOk="0" h="4857" w="5553">
                  <a:moveTo>
                    <a:pt x="3328" y="0"/>
                  </a:moveTo>
                  <a:cubicBezTo>
                    <a:pt x="2099" y="0"/>
                    <a:pt x="929" y="717"/>
                    <a:pt x="409" y="1918"/>
                  </a:cubicBezTo>
                  <a:cubicBezTo>
                    <a:pt x="1" y="2857"/>
                    <a:pt x="87" y="3885"/>
                    <a:pt x="546" y="4718"/>
                  </a:cubicBezTo>
                  <a:cubicBezTo>
                    <a:pt x="1256" y="4575"/>
                    <a:pt x="1984" y="4500"/>
                    <a:pt x="2707" y="4500"/>
                  </a:cubicBezTo>
                  <a:cubicBezTo>
                    <a:pt x="3599" y="4500"/>
                    <a:pt x="4484" y="4613"/>
                    <a:pt x="5324" y="4850"/>
                  </a:cubicBezTo>
                  <a:cubicBezTo>
                    <a:pt x="5341" y="4854"/>
                    <a:pt x="5357" y="4857"/>
                    <a:pt x="5372" y="4857"/>
                  </a:cubicBezTo>
                  <a:cubicBezTo>
                    <a:pt x="5532" y="4857"/>
                    <a:pt x="5553" y="4602"/>
                    <a:pt x="5416" y="4523"/>
                  </a:cubicBezTo>
                  <a:cubicBezTo>
                    <a:pt x="4959" y="4259"/>
                    <a:pt x="4691" y="3690"/>
                    <a:pt x="4595" y="3192"/>
                  </a:cubicBezTo>
                  <a:cubicBezTo>
                    <a:pt x="4416" y="2278"/>
                    <a:pt x="4578" y="1301"/>
                    <a:pt x="4862" y="397"/>
                  </a:cubicBezTo>
                  <a:cubicBezTo>
                    <a:pt x="4775" y="350"/>
                    <a:pt x="4685" y="304"/>
                    <a:pt x="4591" y="263"/>
                  </a:cubicBezTo>
                  <a:cubicBezTo>
                    <a:pt x="4179" y="85"/>
                    <a:pt x="3750" y="0"/>
                    <a:pt x="33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2390525" y="1643600"/>
              <a:ext cx="249750" cy="231300"/>
            </a:xfrm>
            <a:custGeom>
              <a:rect b="b" l="l" r="r" t="t"/>
              <a:pathLst>
                <a:path extrusionOk="0" h="9252" w="9990">
                  <a:moveTo>
                    <a:pt x="7844" y="1"/>
                  </a:moveTo>
                  <a:cubicBezTo>
                    <a:pt x="7659" y="341"/>
                    <a:pt x="7495" y="692"/>
                    <a:pt x="7352" y="1052"/>
                  </a:cubicBezTo>
                  <a:cubicBezTo>
                    <a:pt x="7249" y="1309"/>
                    <a:pt x="7152" y="1576"/>
                    <a:pt x="7067" y="1851"/>
                  </a:cubicBezTo>
                  <a:cubicBezTo>
                    <a:pt x="6781" y="2753"/>
                    <a:pt x="6620" y="3730"/>
                    <a:pt x="6798" y="4644"/>
                  </a:cubicBezTo>
                  <a:cubicBezTo>
                    <a:pt x="6894" y="5142"/>
                    <a:pt x="7162" y="5711"/>
                    <a:pt x="7619" y="5975"/>
                  </a:cubicBezTo>
                  <a:cubicBezTo>
                    <a:pt x="7756" y="6054"/>
                    <a:pt x="7735" y="6309"/>
                    <a:pt x="7575" y="6309"/>
                  </a:cubicBezTo>
                  <a:cubicBezTo>
                    <a:pt x="7560" y="6309"/>
                    <a:pt x="7544" y="6306"/>
                    <a:pt x="7527" y="6302"/>
                  </a:cubicBezTo>
                  <a:cubicBezTo>
                    <a:pt x="6687" y="6065"/>
                    <a:pt x="5802" y="5952"/>
                    <a:pt x="4910" y="5952"/>
                  </a:cubicBezTo>
                  <a:cubicBezTo>
                    <a:pt x="4187" y="5952"/>
                    <a:pt x="3459" y="6027"/>
                    <a:pt x="2749" y="6170"/>
                  </a:cubicBezTo>
                  <a:cubicBezTo>
                    <a:pt x="1875" y="6348"/>
                    <a:pt x="1026" y="6626"/>
                    <a:pt x="244" y="7004"/>
                  </a:cubicBezTo>
                  <a:cubicBezTo>
                    <a:pt x="161" y="7044"/>
                    <a:pt x="81" y="7089"/>
                    <a:pt x="1" y="7133"/>
                  </a:cubicBezTo>
                  <a:cubicBezTo>
                    <a:pt x="29" y="7167"/>
                    <a:pt x="55" y="7204"/>
                    <a:pt x="84" y="7237"/>
                  </a:cubicBezTo>
                  <a:cubicBezTo>
                    <a:pt x="687" y="7954"/>
                    <a:pt x="1459" y="8534"/>
                    <a:pt x="2331" y="8881"/>
                  </a:cubicBezTo>
                  <a:cubicBezTo>
                    <a:pt x="2962" y="9131"/>
                    <a:pt x="3627" y="9251"/>
                    <a:pt x="4292" y="9251"/>
                  </a:cubicBezTo>
                  <a:cubicBezTo>
                    <a:pt x="5271" y="9251"/>
                    <a:pt x="6249" y="8991"/>
                    <a:pt x="7115" y="8507"/>
                  </a:cubicBezTo>
                  <a:cubicBezTo>
                    <a:pt x="7226" y="8445"/>
                    <a:pt x="7335" y="8377"/>
                    <a:pt x="7442" y="8306"/>
                  </a:cubicBezTo>
                  <a:cubicBezTo>
                    <a:pt x="8183" y="7818"/>
                    <a:pt x="8782" y="7152"/>
                    <a:pt x="9197" y="6381"/>
                  </a:cubicBezTo>
                  <a:cubicBezTo>
                    <a:pt x="9511" y="5795"/>
                    <a:pt x="9720" y="5150"/>
                    <a:pt x="9796" y="4474"/>
                  </a:cubicBezTo>
                  <a:cubicBezTo>
                    <a:pt x="9989" y="2766"/>
                    <a:pt x="9308" y="1059"/>
                    <a:pt x="7904" y="41"/>
                  </a:cubicBezTo>
                  <a:cubicBezTo>
                    <a:pt x="7885" y="27"/>
                    <a:pt x="7863" y="15"/>
                    <a:pt x="78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 name="Google Shape;214;p3"/>
          <p:cNvSpPr/>
          <p:nvPr/>
        </p:nvSpPr>
        <p:spPr>
          <a:xfrm rot="329725">
            <a:off x="839974" y="328290"/>
            <a:ext cx="111427" cy="117546"/>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 name="Google Shape;215;p3"/>
          <p:cNvGrpSpPr/>
          <p:nvPr/>
        </p:nvGrpSpPr>
        <p:grpSpPr>
          <a:xfrm rot="-3673084">
            <a:off x="8164643" y="-360392"/>
            <a:ext cx="1211791" cy="1574967"/>
            <a:chOff x="8211121" y="776150"/>
            <a:chExt cx="1211734" cy="1574893"/>
          </a:xfrm>
        </p:grpSpPr>
        <p:grpSp>
          <p:nvGrpSpPr>
            <p:cNvPr id="216" name="Google Shape;216;p3"/>
            <p:cNvGrpSpPr/>
            <p:nvPr/>
          </p:nvGrpSpPr>
          <p:grpSpPr>
            <a:xfrm rot="5400000">
              <a:off x="8391698" y="1319886"/>
              <a:ext cx="1180803" cy="881511"/>
              <a:chOff x="1093619" y="50268"/>
              <a:chExt cx="795475" cy="593850"/>
            </a:xfrm>
          </p:grpSpPr>
          <p:sp>
            <p:nvSpPr>
              <p:cNvPr id="217" name="Google Shape;217;p3"/>
              <p:cNvSpPr/>
              <p:nvPr/>
            </p:nvSpPr>
            <p:spPr>
              <a:xfrm>
                <a:off x="1208344" y="51718"/>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
              <p:cNvSpPr/>
              <p:nvPr/>
            </p:nvSpPr>
            <p:spPr>
              <a:xfrm>
                <a:off x="1215069" y="77943"/>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
              <p:cNvSpPr/>
              <p:nvPr/>
            </p:nvSpPr>
            <p:spPr>
              <a:xfrm>
                <a:off x="1508069" y="50268"/>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
              <p:cNvSpPr/>
              <p:nvPr/>
            </p:nvSpPr>
            <p:spPr>
              <a:xfrm>
                <a:off x="1093619" y="457418"/>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
              <p:cNvSpPr/>
              <p:nvPr/>
            </p:nvSpPr>
            <p:spPr>
              <a:xfrm>
                <a:off x="1725194" y="371343"/>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3"/>
            <p:cNvGrpSpPr/>
            <p:nvPr/>
          </p:nvGrpSpPr>
          <p:grpSpPr>
            <a:xfrm rot="-5400000">
              <a:off x="8436458" y="550812"/>
              <a:ext cx="425675" cy="876350"/>
              <a:chOff x="7688700" y="915425"/>
              <a:chExt cx="425675" cy="876350"/>
            </a:xfrm>
          </p:grpSpPr>
          <p:sp>
            <p:nvSpPr>
              <p:cNvPr id="234" name="Google Shape;234;p3"/>
              <p:cNvSpPr/>
              <p:nvPr/>
            </p:nvSpPr>
            <p:spPr>
              <a:xfrm>
                <a:off x="7693425" y="1644625"/>
                <a:ext cx="1175" cy="1225"/>
              </a:xfrm>
              <a:custGeom>
                <a:rect b="b" l="l" r="r" t="t"/>
                <a:pathLst>
                  <a:path extrusionOk="0" h="49" w="47">
                    <a:moveTo>
                      <a:pt x="0" y="0"/>
                    </a:moveTo>
                    <a:cubicBezTo>
                      <a:pt x="17" y="15"/>
                      <a:pt x="32" y="31"/>
                      <a:pt x="46" y="49"/>
                    </a:cubicBezTo>
                    <a:cubicBezTo>
                      <a:pt x="32" y="31"/>
                      <a:pt x="17" y="1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
              <p:cNvSpPr/>
              <p:nvPr/>
            </p:nvSpPr>
            <p:spPr>
              <a:xfrm>
                <a:off x="7688700" y="1642575"/>
                <a:ext cx="1200" cy="200"/>
              </a:xfrm>
              <a:custGeom>
                <a:rect b="b" l="l" r="r" t="t"/>
                <a:pathLst>
                  <a:path extrusionOk="0" h="8" w="48">
                    <a:moveTo>
                      <a:pt x="0" y="0"/>
                    </a:moveTo>
                    <a:cubicBezTo>
                      <a:pt x="17" y="2"/>
                      <a:pt x="32" y="4"/>
                      <a:pt x="48" y="8"/>
                    </a:cubicBezTo>
                    <a:cubicBezTo>
                      <a:pt x="32" y="4"/>
                      <a:pt x="17" y="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
              <p:cNvSpPr/>
              <p:nvPr/>
            </p:nvSpPr>
            <p:spPr>
              <a:xfrm>
                <a:off x="7690450" y="1642925"/>
                <a:ext cx="1150" cy="500"/>
              </a:xfrm>
              <a:custGeom>
                <a:rect b="b" l="l" r="r" t="t"/>
                <a:pathLst>
                  <a:path extrusionOk="0" h="20" w="46">
                    <a:moveTo>
                      <a:pt x="1" y="0"/>
                    </a:moveTo>
                    <a:cubicBezTo>
                      <a:pt x="16" y="5"/>
                      <a:pt x="31" y="12"/>
                      <a:pt x="45" y="20"/>
                    </a:cubicBezTo>
                    <a:cubicBezTo>
                      <a:pt x="31" y="12"/>
                      <a:pt x="16" y="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
              <p:cNvSpPr/>
              <p:nvPr/>
            </p:nvSpPr>
            <p:spPr>
              <a:xfrm>
                <a:off x="7694875" y="1646175"/>
                <a:ext cx="725" cy="1075"/>
              </a:xfrm>
              <a:custGeom>
                <a:rect b="b" l="l" r="r" t="t"/>
                <a:pathLst>
                  <a:path extrusionOk="0" h="43" w="29">
                    <a:moveTo>
                      <a:pt x="0" y="1"/>
                    </a:moveTo>
                    <a:cubicBezTo>
                      <a:pt x="10" y="15"/>
                      <a:pt x="19" y="29"/>
                      <a:pt x="28" y="43"/>
                    </a:cubicBezTo>
                    <a:cubicBezTo>
                      <a:pt x="20" y="29"/>
                      <a:pt x="10" y="1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
              <p:cNvSpPr/>
              <p:nvPr/>
            </p:nvSpPr>
            <p:spPr>
              <a:xfrm>
                <a:off x="7886450" y="1383725"/>
                <a:ext cx="11450" cy="10125"/>
              </a:xfrm>
              <a:custGeom>
                <a:rect b="b" l="l" r="r" t="t"/>
                <a:pathLst>
                  <a:path extrusionOk="0" h="405" w="458">
                    <a:moveTo>
                      <a:pt x="0" y="1"/>
                    </a:moveTo>
                    <a:cubicBezTo>
                      <a:pt x="150" y="140"/>
                      <a:pt x="302" y="274"/>
                      <a:pt x="457" y="404"/>
                    </a:cubicBezTo>
                    <a:cubicBezTo>
                      <a:pt x="303" y="274"/>
                      <a:pt x="150" y="140"/>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
              <p:cNvSpPr/>
              <p:nvPr/>
            </p:nvSpPr>
            <p:spPr>
              <a:xfrm>
                <a:off x="7898700" y="1394525"/>
                <a:ext cx="11925" cy="9550"/>
              </a:xfrm>
              <a:custGeom>
                <a:rect b="b" l="l" r="r" t="t"/>
                <a:pathLst>
                  <a:path extrusionOk="0" h="382" w="477">
                    <a:moveTo>
                      <a:pt x="1" y="0"/>
                    </a:moveTo>
                    <a:cubicBezTo>
                      <a:pt x="157" y="132"/>
                      <a:pt x="315" y="258"/>
                      <a:pt x="476" y="381"/>
                    </a:cubicBezTo>
                    <a:cubicBezTo>
                      <a:pt x="315" y="258"/>
                      <a:pt x="157" y="131"/>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
              <p:cNvSpPr/>
              <p:nvPr/>
            </p:nvSpPr>
            <p:spPr>
              <a:xfrm>
                <a:off x="7916250" y="1328150"/>
                <a:ext cx="9300" cy="16250"/>
              </a:xfrm>
              <a:custGeom>
                <a:rect b="b" l="l" r="r" t="t"/>
                <a:pathLst>
                  <a:path extrusionOk="0" h="650" w="372">
                    <a:moveTo>
                      <a:pt x="1" y="1"/>
                    </a:moveTo>
                    <a:cubicBezTo>
                      <a:pt x="130" y="214"/>
                      <a:pt x="253" y="430"/>
                      <a:pt x="371" y="649"/>
                    </a:cubicBezTo>
                    <a:cubicBezTo>
                      <a:pt x="253" y="430"/>
                      <a:pt x="130" y="21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
              <p:cNvSpPr/>
              <p:nvPr/>
            </p:nvSpPr>
            <p:spPr>
              <a:xfrm>
                <a:off x="7905350" y="1310950"/>
                <a:ext cx="10800" cy="17000"/>
              </a:xfrm>
              <a:custGeom>
                <a:rect b="b" l="l" r="r" t="t"/>
                <a:pathLst>
                  <a:path extrusionOk="0" h="680" w="432">
                    <a:moveTo>
                      <a:pt x="1" y="1"/>
                    </a:moveTo>
                    <a:cubicBezTo>
                      <a:pt x="149" y="225"/>
                      <a:pt x="293" y="450"/>
                      <a:pt x="432" y="680"/>
                    </a:cubicBezTo>
                    <a:cubicBezTo>
                      <a:pt x="293" y="450"/>
                      <a:pt x="149" y="225"/>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
              <p:cNvSpPr/>
              <p:nvPr/>
            </p:nvSpPr>
            <p:spPr>
              <a:xfrm>
                <a:off x="7949175" y="1570100"/>
                <a:ext cx="1525" cy="2425"/>
              </a:xfrm>
              <a:custGeom>
                <a:rect b="b" l="l" r="r" t="t"/>
                <a:pathLst>
                  <a:path extrusionOk="0" h="97" w="61">
                    <a:moveTo>
                      <a:pt x="1" y="1"/>
                    </a:moveTo>
                    <a:cubicBezTo>
                      <a:pt x="21" y="33"/>
                      <a:pt x="42" y="65"/>
                      <a:pt x="61" y="97"/>
                    </a:cubicBezTo>
                    <a:cubicBezTo>
                      <a:pt x="42" y="65"/>
                      <a:pt x="21" y="3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
              <p:cNvSpPr/>
              <p:nvPr/>
            </p:nvSpPr>
            <p:spPr>
              <a:xfrm>
                <a:off x="7913100" y="1605725"/>
                <a:ext cx="49150" cy="76375"/>
              </a:xfrm>
              <a:custGeom>
                <a:rect b="b" l="l" r="r" t="t"/>
                <a:pathLst>
                  <a:path extrusionOk="0" h="3055" w="1966">
                    <a:moveTo>
                      <a:pt x="1965" y="3055"/>
                    </a:moveTo>
                    <a:cubicBezTo>
                      <a:pt x="1267" y="2065"/>
                      <a:pt x="611" y="1046"/>
                      <a:pt x="0" y="0"/>
                    </a:cubicBezTo>
                    <a:cubicBezTo>
                      <a:pt x="611" y="1046"/>
                      <a:pt x="1267" y="2065"/>
                      <a:pt x="1965" y="30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
              <p:cNvSpPr/>
              <p:nvPr/>
            </p:nvSpPr>
            <p:spPr>
              <a:xfrm>
                <a:off x="7927700" y="1348325"/>
                <a:ext cx="8675" cy="17000"/>
              </a:xfrm>
              <a:custGeom>
                <a:rect b="b" l="l" r="r" t="t"/>
                <a:pathLst>
                  <a:path extrusionOk="0" h="680" w="347">
                    <a:moveTo>
                      <a:pt x="0" y="1"/>
                    </a:moveTo>
                    <a:cubicBezTo>
                      <a:pt x="119" y="224"/>
                      <a:pt x="237" y="451"/>
                      <a:pt x="347" y="680"/>
                    </a:cubicBezTo>
                    <a:cubicBezTo>
                      <a:pt x="237" y="451"/>
                      <a:pt x="119" y="22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
              <p:cNvSpPr/>
              <p:nvPr/>
            </p:nvSpPr>
            <p:spPr>
              <a:xfrm>
                <a:off x="7944325" y="1562950"/>
                <a:ext cx="2075" cy="2925"/>
              </a:xfrm>
              <a:custGeom>
                <a:rect b="b" l="l" r="r" t="t"/>
                <a:pathLst>
                  <a:path extrusionOk="0" h="117" w="83">
                    <a:moveTo>
                      <a:pt x="0" y="0"/>
                    </a:moveTo>
                    <a:cubicBezTo>
                      <a:pt x="28" y="39"/>
                      <a:pt x="55" y="77"/>
                      <a:pt x="82" y="117"/>
                    </a:cubicBezTo>
                    <a:cubicBezTo>
                      <a:pt x="55" y="77"/>
                      <a:pt x="28" y="39"/>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
              <p:cNvSpPr/>
              <p:nvPr/>
            </p:nvSpPr>
            <p:spPr>
              <a:xfrm>
                <a:off x="7939300" y="1556225"/>
                <a:ext cx="2550" cy="3350"/>
              </a:xfrm>
              <a:custGeom>
                <a:rect b="b" l="l" r="r" t="t"/>
                <a:pathLst>
                  <a:path extrusionOk="0" h="134" w="102">
                    <a:moveTo>
                      <a:pt x="1" y="1"/>
                    </a:moveTo>
                    <a:cubicBezTo>
                      <a:pt x="35" y="44"/>
                      <a:pt x="68" y="89"/>
                      <a:pt x="102" y="134"/>
                    </a:cubicBezTo>
                    <a:cubicBezTo>
                      <a:pt x="68" y="89"/>
                      <a:pt x="35" y="4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
              <p:cNvSpPr/>
              <p:nvPr/>
            </p:nvSpPr>
            <p:spPr>
              <a:xfrm>
                <a:off x="7919750" y="1534525"/>
                <a:ext cx="17725" cy="19425"/>
              </a:xfrm>
              <a:custGeom>
                <a:rect b="b" l="l" r="r" t="t"/>
                <a:pathLst>
                  <a:path extrusionOk="0" h="777" w="709">
                    <a:moveTo>
                      <a:pt x="0" y="1"/>
                    </a:moveTo>
                    <a:cubicBezTo>
                      <a:pt x="248" y="243"/>
                      <a:pt x="487" y="503"/>
                      <a:pt x="708" y="777"/>
                    </a:cubicBezTo>
                    <a:cubicBezTo>
                      <a:pt x="487" y="503"/>
                      <a:pt x="249" y="24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
              <p:cNvSpPr/>
              <p:nvPr/>
            </p:nvSpPr>
            <p:spPr>
              <a:xfrm>
                <a:off x="8008175" y="1566325"/>
                <a:ext cx="4475" cy="6350"/>
              </a:xfrm>
              <a:custGeom>
                <a:rect b="b" l="l" r="r" t="t"/>
                <a:pathLst>
                  <a:path extrusionOk="0" h="254" w="179">
                    <a:moveTo>
                      <a:pt x="1" y="254"/>
                    </a:moveTo>
                    <a:cubicBezTo>
                      <a:pt x="60" y="168"/>
                      <a:pt x="119" y="84"/>
                      <a:pt x="179" y="1"/>
                    </a:cubicBezTo>
                    <a:cubicBezTo>
                      <a:pt x="119" y="84"/>
                      <a:pt x="60" y="168"/>
                      <a:pt x="1" y="25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
              <p:cNvSpPr/>
              <p:nvPr/>
            </p:nvSpPr>
            <p:spPr>
              <a:xfrm>
                <a:off x="7946200" y="1763200"/>
                <a:ext cx="14900" cy="9625"/>
              </a:xfrm>
              <a:custGeom>
                <a:rect b="b" l="l" r="r" t="t"/>
                <a:pathLst>
                  <a:path extrusionOk="0" h="385" w="596">
                    <a:moveTo>
                      <a:pt x="1" y="384"/>
                    </a:moveTo>
                    <a:cubicBezTo>
                      <a:pt x="196" y="253"/>
                      <a:pt x="395" y="125"/>
                      <a:pt x="595" y="1"/>
                    </a:cubicBezTo>
                    <a:cubicBezTo>
                      <a:pt x="395" y="125"/>
                      <a:pt x="196" y="253"/>
                      <a:pt x="1" y="38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
              <p:cNvSpPr/>
              <p:nvPr/>
            </p:nvSpPr>
            <p:spPr>
              <a:xfrm>
                <a:off x="8035650" y="1501950"/>
                <a:ext cx="65150" cy="110400"/>
              </a:xfrm>
              <a:custGeom>
                <a:rect b="b" l="l" r="r" t="t"/>
                <a:pathLst>
                  <a:path extrusionOk="0" h="4416" w="2606">
                    <a:moveTo>
                      <a:pt x="2199" y="1"/>
                    </a:moveTo>
                    <a:cubicBezTo>
                      <a:pt x="2142" y="1"/>
                      <a:pt x="2082" y="14"/>
                      <a:pt x="2023" y="42"/>
                    </a:cubicBezTo>
                    <a:cubicBezTo>
                      <a:pt x="1255" y="403"/>
                      <a:pt x="585" y="902"/>
                      <a:pt x="0" y="1489"/>
                    </a:cubicBezTo>
                    <a:cubicBezTo>
                      <a:pt x="23" y="1578"/>
                      <a:pt x="49" y="1668"/>
                      <a:pt x="81" y="1755"/>
                    </a:cubicBezTo>
                    <a:cubicBezTo>
                      <a:pt x="334" y="2458"/>
                      <a:pt x="843" y="3058"/>
                      <a:pt x="1494" y="3384"/>
                    </a:cubicBezTo>
                    <a:cubicBezTo>
                      <a:pt x="1310" y="3737"/>
                      <a:pt x="1108" y="4081"/>
                      <a:pt x="889" y="4416"/>
                    </a:cubicBezTo>
                    <a:cubicBezTo>
                      <a:pt x="1316" y="3765"/>
                      <a:pt x="1679" y="3076"/>
                      <a:pt x="1973" y="2351"/>
                    </a:cubicBezTo>
                    <a:cubicBezTo>
                      <a:pt x="2224" y="1734"/>
                      <a:pt x="2416" y="1098"/>
                      <a:pt x="2552" y="448"/>
                    </a:cubicBezTo>
                    <a:cubicBezTo>
                      <a:pt x="2605" y="193"/>
                      <a:pt x="2421" y="1"/>
                      <a:pt x="2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
              <p:cNvSpPr/>
              <p:nvPr/>
            </p:nvSpPr>
            <p:spPr>
              <a:xfrm>
                <a:off x="8013100" y="1559175"/>
                <a:ext cx="4950" cy="6550"/>
              </a:xfrm>
              <a:custGeom>
                <a:rect b="b" l="l" r="r" t="t"/>
                <a:pathLst>
                  <a:path extrusionOk="0" h="262" w="198">
                    <a:moveTo>
                      <a:pt x="1" y="261"/>
                    </a:moveTo>
                    <a:cubicBezTo>
                      <a:pt x="65" y="173"/>
                      <a:pt x="131" y="86"/>
                      <a:pt x="198" y="0"/>
                    </a:cubicBezTo>
                    <a:cubicBezTo>
                      <a:pt x="131" y="86"/>
                      <a:pt x="65" y="173"/>
                      <a:pt x="1" y="26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
              <p:cNvSpPr/>
              <p:nvPr/>
            </p:nvSpPr>
            <p:spPr>
              <a:xfrm>
                <a:off x="7979075" y="1744825"/>
                <a:ext cx="15625" cy="8025"/>
              </a:xfrm>
              <a:custGeom>
                <a:rect b="b" l="l" r="r" t="t"/>
                <a:pathLst>
                  <a:path extrusionOk="0" h="321" w="625">
                    <a:moveTo>
                      <a:pt x="0" y="320"/>
                    </a:moveTo>
                    <a:cubicBezTo>
                      <a:pt x="206" y="209"/>
                      <a:pt x="413" y="103"/>
                      <a:pt x="624" y="1"/>
                    </a:cubicBezTo>
                    <a:cubicBezTo>
                      <a:pt x="413" y="103"/>
                      <a:pt x="206" y="209"/>
                      <a:pt x="0" y="32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
              <p:cNvSpPr/>
              <p:nvPr/>
            </p:nvSpPr>
            <p:spPr>
              <a:xfrm>
                <a:off x="7907250" y="1728450"/>
                <a:ext cx="1750" cy="7825"/>
              </a:xfrm>
              <a:custGeom>
                <a:rect b="b" l="l" r="r" t="t"/>
                <a:pathLst>
                  <a:path extrusionOk="0" h="313" w="70">
                    <a:moveTo>
                      <a:pt x="0" y="1"/>
                    </a:moveTo>
                    <a:cubicBezTo>
                      <a:pt x="24" y="104"/>
                      <a:pt x="47" y="208"/>
                      <a:pt x="69" y="313"/>
                    </a:cubicBezTo>
                    <a:cubicBezTo>
                      <a:pt x="47" y="208"/>
                      <a:pt x="24" y="10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
              <p:cNvSpPr/>
              <p:nvPr/>
            </p:nvSpPr>
            <p:spPr>
              <a:xfrm>
                <a:off x="7995700" y="1711775"/>
                <a:ext cx="118675" cy="73600"/>
              </a:xfrm>
              <a:custGeom>
                <a:rect b="b" l="l" r="r" t="t"/>
                <a:pathLst>
                  <a:path extrusionOk="0" h="2944" w="4747">
                    <a:moveTo>
                      <a:pt x="664" y="1003"/>
                    </a:moveTo>
                    <a:cubicBezTo>
                      <a:pt x="440" y="1098"/>
                      <a:pt x="219" y="1197"/>
                      <a:pt x="0" y="1302"/>
                    </a:cubicBezTo>
                    <a:cubicBezTo>
                      <a:pt x="219" y="1197"/>
                      <a:pt x="440" y="1098"/>
                      <a:pt x="664" y="1003"/>
                    </a:cubicBezTo>
                    <a:lnTo>
                      <a:pt x="664" y="1003"/>
                    </a:lnTo>
                    <a:cubicBezTo>
                      <a:pt x="664" y="1003"/>
                      <a:pt x="664" y="1003"/>
                      <a:pt x="664" y="1003"/>
                    </a:cubicBezTo>
                    <a:close/>
                    <a:moveTo>
                      <a:pt x="4239" y="0"/>
                    </a:moveTo>
                    <a:cubicBezTo>
                      <a:pt x="4221" y="0"/>
                      <a:pt x="4202" y="2"/>
                      <a:pt x="4184" y="4"/>
                    </a:cubicBezTo>
                    <a:cubicBezTo>
                      <a:pt x="2972" y="189"/>
                      <a:pt x="1789" y="528"/>
                      <a:pt x="664" y="1003"/>
                    </a:cubicBezTo>
                    <a:lnTo>
                      <a:pt x="664" y="1003"/>
                    </a:lnTo>
                    <a:cubicBezTo>
                      <a:pt x="684" y="1223"/>
                      <a:pt x="725" y="1442"/>
                      <a:pt x="784" y="1652"/>
                    </a:cubicBezTo>
                    <a:lnTo>
                      <a:pt x="784" y="1654"/>
                    </a:lnTo>
                    <a:cubicBezTo>
                      <a:pt x="905" y="2085"/>
                      <a:pt x="1115" y="2550"/>
                      <a:pt x="1408" y="2944"/>
                    </a:cubicBezTo>
                    <a:cubicBezTo>
                      <a:pt x="1882" y="2670"/>
                      <a:pt x="2342" y="2372"/>
                      <a:pt x="2784" y="2046"/>
                    </a:cubicBezTo>
                    <a:cubicBezTo>
                      <a:pt x="3395" y="1595"/>
                      <a:pt x="3971" y="1100"/>
                      <a:pt x="4508" y="562"/>
                    </a:cubicBezTo>
                    <a:cubicBezTo>
                      <a:pt x="4746" y="322"/>
                      <a:pt x="4524" y="0"/>
                      <a:pt x="4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
              <p:cNvSpPr/>
              <p:nvPr/>
            </p:nvSpPr>
            <p:spPr>
              <a:xfrm>
                <a:off x="7997775" y="1220375"/>
                <a:ext cx="81325" cy="143575"/>
              </a:xfrm>
              <a:custGeom>
                <a:rect b="b" l="l" r="r" t="t"/>
                <a:pathLst>
                  <a:path extrusionOk="0" h="5743" w="3253">
                    <a:moveTo>
                      <a:pt x="2785" y="1"/>
                    </a:moveTo>
                    <a:cubicBezTo>
                      <a:pt x="2697" y="1"/>
                      <a:pt x="2610" y="31"/>
                      <a:pt x="2545" y="99"/>
                    </a:cubicBezTo>
                    <a:cubicBezTo>
                      <a:pt x="1662" y="1014"/>
                      <a:pt x="751" y="2005"/>
                      <a:pt x="0" y="3084"/>
                    </a:cubicBezTo>
                    <a:cubicBezTo>
                      <a:pt x="18" y="3178"/>
                      <a:pt x="39" y="3271"/>
                      <a:pt x="63" y="3362"/>
                    </a:cubicBezTo>
                    <a:cubicBezTo>
                      <a:pt x="234" y="4004"/>
                      <a:pt x="657" y="4548"/>
                      <a:pt x="1205" y="4846"/>
                    </a:cubicBezTo>
                    <a:cubicBezTo>
                      <a:pt x="1059" y="5147"/>
                      <a:pt x="911" y="5445"/>
                      <a:pt x="760" y="5743"/>
                    </a:cubicBezTo>
                    <a:cubicBezTo>
                      <a:pt x="949" y="5371"/>
                      <a:pt x="1136" y="4996"/>
                      <a:pt x="1317" y="4620"/>
                    </a:cubicBezTo>
                    <a:cubicBezTo>
                      <a:pt x="1978" y="3253"/>
                      <a:pt x="2588" y="1862"/>
                      <a:pt x="3152" y="453"/>
                    </a:cubicBezTo>
                    <a:cubicBezTo>
                      <a:pt x="3253" y="202"/>
                      <a:pt x="3015" y="1"/>
                      <a:pt x="2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
              <p:cNvSpPr/>
              <p:nvPr/>
            </p:nvSpPr>
            <p:spPr>
              <a:xfrm>
                <a:off x="7962550" y="1753675"/>
                <a:ext cx="14975" cy="8650"/>
              </a:xfrm>
              <a:custGeom>
                <a:rect b="b" l="l" r="r" t="t"/>
                <a:pathLst>
                  <a:path extrusionOk="0" h="346" w="599">
                    <a:moveTo>
                      <a:pt x="0" y="346"/>
                    </a:moveTo>
                    <a:cubicBezTo>
                      <a:pt x="197" y="227"/>
                      <a:pt x="396" y="112"/>
                      <a:pt x="599" y="1"/>
                    </a:cubicBezTo>
                    <a:cubicBezTo>
                      <a:pt x="396" y="112"/>
                      <a:pt x="197" y="227"/>
                      <a:pt x="0" y="34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
              <p:cNvSpPr/>
              <p:nvPr/>
            </p:nvSpPr>
            <p:spPr>
              <a:xfrm>
                <a:off x="8018250" y="1552200"/>
                <a:ext cx="5475" cy="6700"/>
              </a:xfrm>
              <a:custGeom>
                <a:rect b="b" l="l" r="r" t="t"/>
                <a:pathLst>
                  <a:path extrusionOk="0" h="268" w="219">
                    <a:moveTo>
                      <a:pt x="1" y="268"/>
                    </a:moveTo>
                    <a:cubicBezTo>
                      <a:pt x="72" y="177"/>
                      <a:pt x="144" y="89"/>
                      <a:pt x="218" y="1"/>
                    </a:cubicBezTo>
                    <a:cubicBezTo>
                      <a:pt x="144" y="89"/>
                      <a:pt x="72" y="177"/>
                      <a:pt x="1" y="268"/>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
              <p:cNvSpPr/>
              <p:nvPr/>
            </p:nvSpPr>
            <p:spPr>
              <a:xfrm>
                <a:off x="8039675" y="1626225"/>
                <a:ext cx="8500" cy="11025"/>
              </a:xfrm>
              <a:custGeom>
                <a:rect b="b" l="l" r="r" t="t"/>
                <a:pathLst>
                  <a:path extrusionOk="0" h="441" w="340">
                    <a:moveTo>
                      <a:pt x="339" y="1"/>
                    </a:moveTo>
                    <a:cubicBezTo>
                      <a:pt x="229" y="151"/>
                      <a:pt x="117" y="298"/>
                      <a:pt x="0" y="441"/>
                    </a:cubicBezTo>
                    <a:cubicBezTo>
                      <a:pt x="117" y="298"/>
                      <a:pt x="229" y="151"/>
                      <a:pt x="33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
              <p:cNvSpPr/>
              <p:nvPr/>
            </p:nvSpPr>
            <p:spPr>
              <a:xfrm>
                <a:off x="8050025" y="1613525"/>
                <a:ext cx="7050" cy="10150"/>
              </a:xfrm>
              <a:custGeom>
                <a:rect b="b" l="l" r="r" t="t"/>
                <a:pathLst>
                  <a:path extrusionOk="0" h="406" w="282">
                    <a:moveTo>
                      <a:pt x="282" y="0"/>
                    </a:moveTo>
                    <a:cubicBezTo>
                      <a:pt x="191" y="137"/>
                      <a:pt x="98" y="272"/>
                      <a:pt x="1" y="405"/>
                    </a:cubicBezTo>
                    <a:cubicBezTo>
                      <a:pt x="98" y="272"/>
                      <a:pt x="191" y="137"/>
                      <a:pt x="28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
              <p:cNvSpPr/>
              <p:nvPr/>
            </p:nvSpPr>
            <p:spPr>
              <a:xfrm>
                <a:off x="8023750" y="1539150"/>
                <a:ext cx="11925" cy="13025"/>
              </a:xfrm>
              <a:custGeom>
                <a:rect b="b" l="l" r="r" t="t"/>
                <a:pathLst>
                  <a:path extrusionOk="0" h="521" w="477">
                    <a:moveTo>
                      <a:pt x="476" y="1"/>
                    </a:moveTo>
                    <a:cubicBezTo>
                      <a:pt x="310" y="167"/>
                      <a:pt x="152" y="341"/>
                      <a:pt x="1" y="520"/>
                    </a:cubicBezTo>
                    <a:cubicBezTo>
                      <a:pt x="152" y="341"/>
                      <a:pt x="311" y="167"/>
                      <a:pt x="476"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
              <p:cNvSpPr/>
              <p:nvPr/>
            </p:nvSpPr>
            <p:spPr>
              <a:xfrm>
                <a:off x="8019275" y="1785350"/>
                <a:ext cx="11625" cy="6425"/>
              </a:xfrm>
              <a:custGeom>
                <a:rect b="b" l="l" r="r" t="t"/>
                <a:pathLst>
                  <a:path extrusionOk="0" h="257" w="465">
                    <a:moveTo>
                      <a:pt x="465" y="1"/>
                    </a:moveTo>
                    <a:cubicBezTo>
                      <a:pt x="357" y="62"/>
                      <a:pt x="249" y="122"/>
                      <a:pt x="140" y="182"/>
                    </a:cubicBezTo>
                    <a:lnTo>
                      <a:pt x="140" y="182"/>
                    </a:lnTo>
                    <a:cubicBezTo>
                      <a:pt x="249" y="123"/>
                      <a:pt x="357" y="63"/>
                      <a:pt x="465" y="1"/>
                    </a:cubicBezTo>
                    <a:close/>
                    <a:moveTo>
                      <a:pt x="140" y="182"/>
                    </a:moveTo>
                    <a:lnTo>
                      <a:pt x="140" y="182"/>
                    </a:lnTo>
                    <a:cubicBezTo>
                      <a:pt x="94" y="207"/>
                      <a:pt x="47" y="232"/>
                      <a:pt x="1" y="257"/>
                    </a:cubicBezTo>
                    <a:lnTo>
                      <a:pt x="2" y="257"/>
                    </a:lnTo>
                    <a:cubicBezTo>
                      <a:pt x="48" y="232"/>
                      <a:pt x="94" y="207"/>
                      <a:pt x="140" y="1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
              <p:cNvSpPr/>
              <p:nvPr/>
            </p:nvSpPr>
            <p:spPr>
              <a:xfrm>
                <a:off x="7862050" y="1659075"/>
                <a:ext cx="45225" cy="116850"/>
              </a:xfrm>
              <a:custGeom>
                <a:rect b="b" l="l" r="r" t="t"/>
                <a:pathLst>
                  <a:path extrusionOk="0" h="4674" w="1809">
                    <a:moveTo>
                      <a:pt x="619" y="0"/>
                    </a:moveTo>
                    <a:cubicBezTo>
                      <a:pt x="486" y="0"/>
                      <a:pt x="362" y="74"/>
                      <a:pt x="326" y="244"/>
                    </a:cubicBezTo>
                    <a:cubicBezTo>
                      <a:pt x="50" y="1549"/>
                      <a:pt x="1" y="2894"/>
                      <a:pt x="175" y="4210"/>
                    </a:cubicBezTo>
                    <a:lnTo>
                      <a:pt x="175" y="4210"/>
                    </a:lnTo>
                    <a:cubicBezTo>
                      <a:pt x="172" y="4191"/>
                      <a:pt x="170" y="4172"/>
                      <a:pt x="168" y="4153"/>
                    </a:cubicBezTo>
                    <a:cubicBezTo>
                      <a:pt x="384" y="4111"/>
                      <a:pt x="593" y="4023"/>
                      <a:pt x="780" y="3902"/>
                    </a:cubicBezTo>
                    <a:cubicBezTo>
                      <a:pt x="1220" y="3619"/>
                      <a:pt x="1547" y="3221"/>
                      <a:pt x="1808" y="2776"/>
                    </a:cubicBezTo>
                    <a:cubicBezTo>
                      <a:pt x="1605" y="1912"/>
                      <a:pt x="1297" y="1072"/>
                      <a:pt x="985" y="244"/>
                    </a:cubicBezTo>
                    <a:cubicBezTo>
                      <a:pt x="927" y="92"/>
                      <a:pt x="768" y="0"/>
                      <a:pt x="619" y="0"/>
                    </a:cubicBezTo>
                    <a:close/>
                    <a:moveTo>
                      <a:pt x="175" y="4210"/>
                    </a:moveTo>
                    <a:cubicBezTo>
                      <a:pt x="178" y="4234"/>
                      <a:pt x="181" y="4258"/>
                      <a:pt x="185" y="4282"/>
                    </a:cubicBezTo>
                    <a:lnTo>
                      <a:pt x="185" y="4282"/>
                    </a:lnTo>
                    <a:cubicBezTo>
                      <a:pt x="181" y="4258"/>
                      <a:pt x="178" y="4234"/>
                      <a:pt x="175" y="4210"/>
                    </a:cubicBezTo>
                    <a:close/>
                    <a:moveTo>
                      <a:pt x="185" y="4282"/>
                    </a:moveTo>
                    <a:cubicBezTo>
                      <a:pt x="203" y="4413"/>
                      <a:pt x="223" y="4543"/>
                      <a:pt x="246" y="4673"/>
                    </a:cubicBezTo>
                    <a:cubicBezTo>
                      <a:pt x="223" y="4542"/>
                      <a:pt x="203" y="4412"/>
                      <a:pt x="185" y="42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
              <p:cNvSpPr/>
              <p:nvPr/>
            </p:nvSpPr>
            <p:spPr>
              <a:xfrm>
                <a:off x="7969475" y="1343900"/>
                <a:ext cx="1875" cy="4325"/>
              </a:xfrm>
              <a:custGeom>
                <a:rect b="b" l="l" r="r" t="t"/>
                <a:pathLst>
                  <a:path extrusionOk="0" h="173" w="75">
                    <a:moveTo>
                      <a:pt x="75" y="0"/>
                    </a:moveTo>
                    <a:lnTo>
                      <a:pt x="75" y="0"/>
                    </a:lnTo>
                    <a:cubicBezTo>
                      <a:pt x="49" y="58"/>
                      <a:pt x="24" y="114"/>
                      <a:pt x="1" y="173"/>
                    </a:cubicBezTo>
                    <a:cubicBezTo>
                      <a:pt x="24" y="115"/>
                      <a:pt x="49" y="58"/>
                      <a:pt x="75"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
              <p:cNvSpPr/>
              <p:nvPr/>
            </p:nvSpPr>
            <p:spPr>
              <a:xfrm>
                <a:off x="7809550" y="1218975"/>
                <a:ext cx="94425" cy="164725"/>
              </a:xfrm>
              <a:custGeom>
                <a:rect b="b" l="l" r="r" t="t"/>
                <a:pathLst>
                  <a:path extrusionOk="0" h="6589" w="3777">
                    <a:moveTo>
                      <a:pt x="3321" y="2950"/>
                    </a:moveTo>
                    <a:cubicBezTo>
                      <a:pt x="3321" y="2950"/>
                      <a:pt x="3321" y="2950"/>
                      <a:pt x="3321" y="2950"/>
                    </a:cubicBezTo>
                    <a:lnTo>
                      <a:pt x="3321" y="2950"/>
                    </a:lnTo>
                    <a:cubicBezTo>
                      <a:pt x="3361" y="3005"/>
                      <a:pt x="3401" y="3059"/>
                      <a:pt x="3441" y="3114"/>
                    </a:cubicBezTo>
                    <a:lnTo>
                      <a:pt x="3441" y="3114"/>
                    </a:lnTo>
                    <a:cubicBezTo>
                      <a:pt x="3401" y="3059"/>
                      <a:pt x="3361" y="3004"/>
                      <a:pt x="3321" y="2950"/>
                    </a:cubicBezTo>
                    <a:close/>
                    <a:moveTo>
                      <a:pt x="3441" y="3114"/>
                    </a:moveTo>
                    <a:cubicBezTo>
                      <a:pt x="3555" y="3273"/>
                      <a:pt x="3666" y="3434"/>
                      <a:pt x="3776" y="3597"/>
                    </a:cubicBezTo>
                    <a:cubicBezTo>
                      <a:pt x="3667" y="3434"/>
                      <a:pt x="3555" y="3273"/>
                      <a:pt x="3441" y="3114"/>
                    </a:cubicBezTo>
                    <a:close/>
                    <a:moveTo>
                      <a:pt x="442" y="0"/>
                    </a:moveTo>
                    <a:cubicBezTo>
                      <a:pt x="258" y="0"/>
                      <a:pt x="85" y="134"/>
                      <a:pt x="79" y="356"/>
                    </a:cubicBezTo>
                    <a:cubicBezTo>
                      <a:pt x="1" y="2819"/>
                      <a:pt x="1323" y="4965"/>
                      <a:pt x="3073" y="6589"/>
                    </a:cubicBezTo>
                    <a:cubicBezTo>
                      <a:pt x="2762" y="6300"/>
                      <a:pt x="2466" y="5995"/>
                      <a:pt x="2188" y="5676"/>
                    </a:cubicBezTo>
                    <a:cubicBezTo>
                      <a:pt x="2498" y="5629"/>
                      <a:pt x="2722" y="5356"/>
                      <a:pt x="2856" y="5090"/>
                    </a:cubicBezTo>
                    <a:cubicBezTo>
                      <a:pt x="3041" y="4723"/>
                      <a:pt x="3142" y="4315"/>
                      <a:pt x="3210" y="3913"/>
                    </a:cubicBezTo>
                    <a:cubicBezTo>
                      <a:pt x="3265" y="3596"/>
                      <a:pt x="3303" y="3272"/>
                      <a:pt x="3321" y="2950"/>
                    </a:cubicBezTo>
                    <a:lnTo>
                      <a:pt x="3321" y="2950"/>
                    </a:lnTo>
                    <a:cubicBezTo>
                      <a:pt x="3073" y="2613"/>
                      <a:pt x="2813" y="2285"/>
                      <a:pt x="2541" y="1965"/>
                    </a:cubicBezTo>
                    <a:cubicBezTo>
                      <a:pt x="1975" y="1298"/>
                      <a:pt x="1359" y="674"/>
                      <a:pt x="699" y="99"/>
                    </a:cubicBezTo>
                    <a:cubicBezTo>
                      <a:pt x="622" y="31"/>
                      <a:pt x="531"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
              <p:cNvSpPr/>
              <p:nvPr/>
            </p:nvSpPr>
            <p:spPr>
              <a:xfrm>
                <a:off x="7965725" y="1354300"/>
                <a:ext cx="1375" cy="3550"/>
              </a:xfrm>
              <a:custGeom>
                <a:rect b="b" l="l" r="r" t="t"/>
                <a:pathLst>
                  <a:path extrusionOk="0" h="142" w="55">
                    <a:moveTo>
                      <a:pt x="1" y="141"/>
                    </a:moveTo>
                    <a:cubicBezTo>
                      <a:pt x="19" y="94"/>
                      <a:pt x="37" y="48"/>
                      <a:pt x="55" y="1"/>
                    </a:cubicBezTo>
                    <a:cubicBezTo>
                      <a:pt x="37" y="48"/>
                      <a:pt x="19" y="94"/>
                      <a:pt x="1" y="14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
              <p:cNvSpPr/>
              <p:nvPr/>
            </p:nvSpPr>
            <p:spPr>
              <a:xfrm>
                <a:off x="7866400" y="1505425"/>
                <a:ext cx="58275" cy="99325"/>
              </a:xfrm>
              <a:custGeom>
                <a:rect b="b" l="l" r="r" t="t"/>
                <a:pathLst>
                  <a:path extrusionOk="0" h="3973" w="2331">
                    <a:moveTo>
                      <a:pt x="521" y="0"/>
                    </a:moveTo>
                    <a:cubicBezTo>
                      <a:pt x="321" y="0"/>
                      <a:pt x="129" y="111"/>
                      <a:pt x="72" y="319"/>
                    </a:cubicBezTo>
                    <a:cubicBezTo>
                      <a:pt x="0" y="579"/>
                      <a:pt x="208" y="878"/>
                      <a:pt x="316" y="1101"/>
                    </a:cubicBezTo>
                    <a:cubicBezTo>
                      <a:pt x="786" y="2076"/>
                      <a:pt x="1297" y="3033"/>
                      <a:pt x="1841" y="3969"/>
                    </a:cubicBezTo>
                    <a:cubicBezTo>
                      <a:pt x="1843" y="3970"/>
                      <a:pt x="1844" y="3971"/>
                      <a:pt x="1844" y="3972"/>
                    </a:cubicBezTo>
                    <a:cubicBezTo>
                      <a:pt x="1868" y="3924"/>
                      <a:pt x="1890" y="3877"/>
                      <a:pt x="1910" y="3829"/>
                    </a:cubicBezTo>
                    <a:cubicBezTo>
                      <a:pt x="2252" y="3025"/>
                      <a:pt x="2331" y="2021"/>
                      <a:pt x="2134" y="1165"/>
                    </a:cubicBezTo>
                    <a:cubicBezTo>
                      <a:pt x="2007" y="1041"/>
                      <a:pt x="1880" y="920"/>
                      <a:pt x="1749" y="805"/>
                    </a:cubicBezTo>
                    <a:cubicBezTo>
                      <a:pt x="1584" y="660"/>
                      <a:pt x="1414" y="520"/>
                      <a:pt x="1240" y="386"/>
                    </a:cubicBezTo>
                    <a:cubicBezTo>
                      <a:pt x="1060" y="248"/>
                      <a:pt x="868" y="65"/>
                      <a:pt x="642" y="14"/>
                    </a:cubicBezTo>
                    <a:cubicBezTo>
                      <a:pt x="602" y="5"/>
                      <a:pt x="561" y="0"/>
                      <a:pt x="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
              <p:cNvSpPr/>
              <p:nvPr/>
            </p:nvSpPr>
            <p:spPr>
              <a:xfrm>
                <a:off x="7868475" y="1777550"/>
                <a:ext cx="2675" cy="13150"/>
              </a:xfrm>
              <a:custGeom>
                <a:rect b="b" l="l" r="r" t="t"/>
                <a:pathLst>
                  <a:path extrusionOk="0" h="526" w="107">
                    <a:moveTo>
                      <a:pt x="106" y="525"/>
                    </a:moveTo>
                    <a:cubicBezTo>
                      <a:pt x="67" y="351"/>
                      <a:pt x="32" y="176"/>
                      <a:pt x="0" y="1"/>
                    </a:cubicBezTo>
                    <a:cubicBezTo>
                      <a:pt x="32" y="176"/>
                      <a:pt x="67" y="351"/>
                      <a:pt x="106" y="52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
              <p:cNvSpPr/>
              <p:nvPr/>
            </p:nvSpPr>
            <p:spPr>
              <a:xfrm>
                <a:off x="7973625" y="1334075"/>
                <a:ext cx="2300" cy="4750"/>
              </a:xfrm>
              <a:custGeom>
                <a:rect b="b" l="l" r="r" t="t"/>
                <a:pathLst>
                  <a:path extrusionOk="0" h="190" w="92">
                    <a:moveTo>
                      <a:pt x="1" y="190"/>
                    </a:moveTo>
                    <a:cubicBezTo>
                      <a:pt x="30" y="126"/>
                      <a:pt x="61" y="63"/>
                      <a:pt x="92" y="0"/>
                    </a:cubicBezTo>
                    <a:cubicBezTo>
                      <a:pt x="61" y="63"/>
                      <a:pt x="30" y="126"/>
                      <a:pt x="1" y="19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
              <p:cNvSpPr/>
              <p:nvPr/>
            </p:nvSpPr>
            <p:spPr>
              <a:xfrm>
                <a:off x="7871150" y="1790825"/>
                <a:ext cx="250" cy="950"/>
              </a:xfrm>
              <a:custGeom>
                <a:rect b="b" l="l" r="r" t="t"/>
                <a:pathLst>
                  <a:path extrusionOk="0" h="38" w="10">
                    <a:moveTo>
                      <a:pt x="1" y="1"/>
                    </a:moveTo>
                    <a:cubicBezTo>
                      <a:pt x="3" y="12"/>
                      <a:pt x="6" y="25"/>
                      <a:pt x="10" y="38"/>
                    </a:cubicBezTo>
                    <a:cubicBezTo>
                      <a:pt x="7" y="25"/>
                      <a:pt x="3" y="12"/>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
              <p:cNvSpPr/>
              <p:nvPr/>
            </p:nvSpPr>
            <p:spPr>
              <a:xfrm>
                <a:off x="7978175" y="1324550"/>
                <a:ext cx="2750" cy="5075"/>
              </a:xfrm>
              <a:custGeom>
                <a:rect b="b" l="l" r="r" t="t"/>
                <a:pathLst>
                  <a:path extrusionOk="0" h="203" w="110">
                    <a:moveTo>
                      <a:pt x="0" y="202"/>
                    </a:moveTo>
                    <a:cubicBezTo>
                      <a:pt x="36" y="135"/>
                      <a:pt x="72" y="68"/>
                      <a:pt x="109" y="0"/>
                    </a:cubicBezTo>
                    <a:cubicBezTo>
                      <a:pt x="72" y="68"/>
                      <a:pt x="36" y="135"/>
                      <a:pt x="0" y="20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
              <p:cNvSpPr/>
              <p:nvPr/>
            </p:nvSpPr>
            <p:spPr>
              <a:xfrm>
                <a:off x="7993750" y="1588600"/>
                <a:ext cx="4325" cy="7625"/>
              </a:xfrm>
              <a:custGeom>
                <a:rect b="b" l="l" r="r" t="t"/>
                <a:pathLst>
                  <a:path extrusionOk="0" h="305" w="173">
                    <a:moveTo>
                      <a:pt x="0" y="304"/>
                    </a:moveTo>
                    <a:cubicBezTo>
                      <a:pt x="56" y="203"/>
                      <a:pt x="114" y="102"/>
                      <a:pt x="173" y="1"/>
                    </a:cubicBezTo>
                    <a:cubicBezTo>
                      <a:pt x="114" y="102"/>
                      <a:pt x="56" y="203"/>
                      <a:pt x="0" y="3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
              <p:cNvSpPr/>
              <p:nvPr/>
            </p:nvSpPr>
            <p:spPr>
              <a:xfrm>
                <a:off x="8003550" y="1573650"/>
                <a:ext cx="4000" cy="6100"/>
              </a:xfrm>
              <a:custGeom>
                <a:rect b="b" l="l" r="r" t="t"/>
                <a:pathLst>
                  <a:path extrusionOk="0" h="244" w="160">
                    <a:moveTo>
                      <a:pt x="159" y="1"/>
                    </a:moveTo>
                    <a:cubicBezTo>
                      <a:pt x="104" y="80"/>
                      <a:pt x="52" y="162"/>
                      <a:pt x="1" y="244"/>
                    </a:cubicBezTo>
                    <a:cubicBezTo>
                      <a:pt x="52" y="162"/>
                      <a:pt x="105" y="80"/>
                      <a:pt x="15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
              <p:cNvSpPr/>
              <p:nvPr/>
            </p:nvSpPr>
            <p:spPr>
              <a:xfrm>
                <a:off x="7993300" y="1297475"/>
                <a:ext cx="4500" cy="6650"/>
              </a:xfrm>
              <a:custGeom>
                <a:rect b="b" l="l" r="r" t="t"/>
                <a:pathLst>
                  <a:path extrusionOk="0" h="266" w="180">
                    <a:moveTo>
                      <a:pt x="0" y="265"/>
                    </a:moveTo>
                    <a:cubicBezTo>
                      <a:pt x="59" y="177"/>
                      <a:pt x="118" y="89"/>
                      <a:pt x="179" y="0"/>
                    </a:cubicBezTo>
                    <a:cubicBezTo>
                      <a:pt x="118" y="89"/>
                      <a:pt x="59" y="177"/>
                      <a:pt x="0" y="2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
              <p:cNvSpPr/>
              <p:nvPr/>
            </p:nvSpPr>
            <p:spPr>
              <a:xfrm>
                <a:off x="7999025" y="1581100"/>
                <a:ext cx="3650" cy="6000"/>
              </a:xfrm>
              <a:custGeom>
                <a:rect b="b" l="l" r="r" t="t"/>
                <a:pathLst>
                  <a:path extrusionOk="0" h="240" w="146">
                    <a:moveTo>
                      <a:pt x="0" y="240"/>
                    </a:moveTo>
                    <a:cubicBezTo>
                      <a:pt x="47" y="159"/>
                      <a:pt x="96" y="80"/>
                      <a:pt x="146" y="1"/>
                    </a:cubicBezTo>
                    <a:cubicBezTo>
                      <a:pt x="96" y="80"/>
                      <a:pt x="47" y="159"/>
                      <a:pt x="0" y="2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
              <p:cNvSpPr/>
              <p:nvPr/>
            </p:nvSpPr>
            <p:spPr>
              <a:xfrm>
                <a:off x="7988150" y="1306300"/>
                <a:ext cx="3725" cy="5875"/>
              </a:xfrm>
              <a:custGeom>
                <a:rect b="b" l="l" r="r" t="t"/>
                <a:pathLst>
                  <a:path extrusionOk="0" h="235" w="149">
                    <a:moveTo>
                      <a:pt x="0" y="234"/>
                    </a:moveTo>
                    <a:cubicBezTo>
                      <a:pt x="49" y="156"/>
                      <a:pt x="97" y="77"/>
                      <a:pt x="149" y="0"/>
                    </a:cubicBezTo>
                    <a:cubicBezTo>
                      <a:pt x="97" y="77"/>
                      <a:pt x="49" y="156"/>
                      <a:pt x="0" y="23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
              <p:cNvSpPr/>
              <p:nvPr/>
            </p:nvSpPr>
            <p:spPr>
              <a:xfrm>
                <a:off x="7983025" y="1315300"/>
                <a:ext cx="3200" cy="5425"/>
              </a:xfrm>
              <a:custGeom>
                <a:rect b="b" l="l" r="r" t="t"/>
                <a:pathLst>
                  <a:path extrusionOk="0" h="217" w="128">
                    <a:moveTo>
                      <a:pt x="1" y="217"/>
                    </a:moveTo>
                    <a:cubicBezTo>
                      <a:pt x="43" y="145"/>
                      <a:pt x="85" y="72"/>
                      <a:pt x="127" y="1"/>
                    </a:cubicBezTo>
                    <a:cubicBezTo>
                      <a:pt x="85" y="72"/>
                      <a:pt x="43" y="145"/>
                      <a:pt x="1" y="21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
              <p:cNvSpPr/>
              <p:nvPr/>
            </p:nvSpPr>
            <p:spPr>
              <a:xfrm>
                <a:off x="7864225" y="1108400"/>
                <a:ext cx="208775" cy="683350"/>
              </a:xfrm>
              <a:custGeom>
                <a:rect b="b" l="l" r="r" t="t"/>
                <a:pathLst>
                  <a:path extrusionOk="0" h="27334" w="8351">
                    <a:moveTo>
                      <a:pt x="2842" y="0"/>
                    </a:moveTo>
                    <a:cubicBezTo>
                      <a:pt x="2819" y="57"/>
                      <a:pt x="2772" y="103"/>
                      <a:pt x="2708" y="103"/>
                    </a:cubicBezTo>
                    <a:cubicBezTo>
                      <a:pt x="2703" y="103"/>
                      <a:pt x="2698" y="103"/>
                      <a:pt x="2693" y="103"/>
                    </a:cubicBezTo>
                    <a:cubicBezTo>
                      <a:pt x="2528" y="83"/>
                      <a:pt x="2364" y="59"/>
                      <a:pt x="2202" y="30"/>
                    </a:cubicBezTo>
                    <a:lnTo>
                      <a:pt x="2202" y="30"/>
                    </a:lnTo>
                    <a:cubicBezTo>
                      <a:pt x="2222" y="101"/>
                      <a:pt x="2252" y="173"/>
                      <a:pt x="2290" y="241"/>
                    </a:cubicBezTo>
                    <a:cubicBezTo>
                      <a:pt x="2410" y="453"/>
                      <a:pt x="2616" y="614"/>
                      <a:pt x="2845" y="695"/>
                    </a:cubicBezTo>
                    <a:cubicBezTo>
                      <a:pt x="2708" y="1216"/>
                      <a:pt x="2628" y="1756"/>
                      <a:pt x="2569" y="2288"/>
                    </a:cubicBezTo>
                    <a:cubicBezTo>
                      <a:pt x="2455" y="3320"/>
                      <a:pt x="2455" y="4362"/>
                      <a:pt x="2519" y="5397"/>
                    </a:cubicBezTo>
                    <a:cubicBezTo>
                      <a:pt x="2646" y="7474"/>
                      <a:pt x="3036" y="9520"/>
                      <a:pt x="3441" y="11556"/>
                    </a:cubicBezTo>
                    <a:cubicBezTo>
                      <a:pt x="3273" y="11123"/>
                      <a:pt x="3087" y="10695"/>
                      <a:pt x="2886" y="10277"/>
                    </a:cubicBezTo>
                    <a:cubicBezTo>
                      <a:pt x="2775" y="10046"/>
                      <a:pt x="2658" y="9821"/>
                      <a:pt x="2538" y="9596"/>
                    </a:cubicBezTo>
                    <a:cubicBezTo>
                      <a:pt x="2510" y="9544"/>
                      <a:pt x="2482" y="9491"/>
                      <a:pt x="2452" y="9438"/>
                    </a:cubicBezTo>
                    <a:cubicBezTo>
                      <a:pt x="2332" y="9220"/>
                      <a:pt x="2211" y="9003"/>
                      <a:pt x="2082" y="8790"/>
                    </a:cubicBezTo>
                    <a:cubicBezTo>
                      <a:pt x="2080" y="8787"/>
                      <a:pt x="2078" y="8784"/>
                      <a:pt x="2077" y="8781"/>
                    </a:cubicBezTo>
                    <a:cubicBezTo>
                      <a:pt x="1938" y="8552"/>
                      <a:pt x="1794" y="8325"/>
                      <a:pt x="1646" y="8103"/>
                    </a:cubicBezTo>
                    <a:cubicBezTo>
                      <a:pt x="1626" y="8075"/>
                      <a:pt x="1607" y="8047"/>
                      <a:pt x="1588" y="8019"/>
                    </a:cubicBezTo>
                    <a:cubicBezTo>
                      <a:pt x="1441" y="7800"/>
                      <a:pt x="1290" y="7584"/>
                      <a:pt x="1134" y="7372"/>
                    </a:cubicBezTo>
                    <a:cubicBezTo>
                      <a:pt x="1116" y="7695"/>
                      <a:pt x="1078" y="8017"/>
                      <a:pt x="1023" y="8334"/>
                    </a:cubicBezTo>
                    <a:cubicBezTo>
                      <a:pt x="954" y="8738"/>
                      <a:pt x="854" y="9145"/>
                      <a:pt x="669" y="9512"/>
                    </a:cubicBezTo>
                    <a:cubicBezTo>
                      <a:pt x="533" y="9779"/>
                      <a:pt x="311" y="10052"/>
                      <a:pt x="0" y="10098"/>
                    </a:cubicBezTo>
                    <a:cubicBezTo>
                      <a:pt x="279" y="10417"/>
                      <a:pt x="575" y="10723"/>
                      <a:pt x="886" y="11010"/>
                    </a:cubicBezTo>
                    <a:cubicBezTo>
                      <a:pt x="887" y="11012"/>
                      <a:pt x="887" y="11012"/>
                      <a:pt x="889" y="11013"/>
                    </a:cubicBezTo>
                    <a:cubicBezTo>
                      <a:pt x="1038" y="11151"/>
                      <a:pt x="1190" y="11285"/>
                      <a:pt x="1346" y="11417"/>
                    </a:cubicBezTo>
                    <a:cubicBezTo>
                      <a:pt x="1357" y="11426"/>
                      <a:pt x="1368" y="11435"/>
                      <a:pt x="1380" y="11445"/>
                    </a:cubicBezTo>
                    <a:cubicBezTo>
                      <a:pt x="1536" y="11576"/>
                      <a:pt x="1694" y="11703"/>
                      <a:pt x="1855" y="11826"/>
                    </a:cubicBezTo>
                    <a:cubicBezTo>
                      <a:pt x="2282" y="12154"/>
                      <a:pt x="2727" y="12455"/>
                      <a:pt x="3183" y="12743"/>
                    </a:cubicBezTo>
                    <a:cubicBezTo>
                      <a:pt x="3280" y="13014"/>
                      <a:pt x="3376" y="13285"/>
                      <a:pt x="3478" y="13554"/>
                    </a:cubicBezTo>
                    <a:cubicBezTo>
                      <a:pt x="3630" y="13949"/>
                      <a:pt x="3732" y="14376"/>
                      <a:pt x="3931" y="14748"/>
                    </a:cubicBezTo>
                    <a:cubicBezTo>
                      <a:pt x="3951" y="14786"/>
                      <a:pt x="3986" y="14802"/>
                      <a:pt x="4021" y="14802"/>
                    </a:cubicBezTo>
                    <a:cubicBezTo>
                      <a:pt x="4034" y="14802"/>
                      <a:pt x="4046" y="14800"/>
                      <a:pt x="4058" y="14796"/>
                    </a:cubicBezTo>
                    <a:cubicBezTo>
                      <a:pt x="4410" y="16858"/>
                      <a:pt x="4636" y="18943"/>
                      <a:pt x="4470" y="21011"/>
                    </a:cubicBezTo>
                    <a:cubicBezTo>
                      <a:pt x="4457" y="21039"/>
                      <a:pt x="4446" y="21068"/>
                      <a:pt x="4434" y="21097"/>
                    </a:cubicBezTo>
                    <a:cubicBezTo>
                      <a:pt x="4350" y="20751"/>
                      <a:pt x="4262" y="20407"/>
                      <a:pt x="4166" y="20062"/>
                    </a:cubicBezTo>
                    <a:cubicBezTo>
                      <a:pt x="4047" y="19637"/>
                      <a:pt x="3830" y="19226"/>
                      <a:pt x="3620" y="18839"/>
                    </a:cubicBezTo>
                    <a:cubicBezTo>
                      <a:pt x="3569" y="18746"/>
                      <a:pt x="3515" y="18655"/>
                      <a:pt x="3459" y="18563"/>
                    </a:cubicBezTo>
                    <a:cubicBezTo>
                      <a:pt x="3440" y="18531"/>
                      <a:pt x="3418" y="18501"/>
                      <a:pt x="3397" y="18469"/>
                    </a:cubicBezTo>
                    <a:cubicBezTo>
                      <a:pt x="3362" y="18411"/>
                      <a:pt x="3324" y="18355"/>
                      <a:pt x="3286" y="18299"/>
                    </a:cubicBezTo>
                    <a:cubicBezTo>
                      <a:pt x="3259" y="18259"/>
                      <a:pt x="3231" y="18219"/>
                      <a:pt x="3204" y="18181"/>
                    </a:cubicBezTo>
                    <a:cubicBezTo>
                      <a:pt x="3171" y="18136"/>
                      <a:pt x="3138" y="18090"/>
                      <a:pt x="3105" y="18045"/>
                    </a:cubicBezTo>
                    <a:cubicBezTo>
                      <a:pt x="3071" y="18001"/>
                      <a:pt x="3038" y="17957"/>
                      <a:pt x="3004" y="17912"/>
                    </a:cubicBezTo>
                    <a:cubicBezTo>
                      <a:pt x="2979" y="17882"/>
                      <a:pt x="2954" y="17851"/>
                      <a:pt x="2929" y="17820"/>
                    </a:cubicBezTo>
                    <a:cubicBezTo>
                      <a:pt x="2708" y="17548"/>
                      <a:pt x="2469" y="17288"/>
                      <a:pt x="2220" y="17044"/>
                    </a:cubicBezTo>
                    <a:lnTo>
                      <a:pt x="2220" y="17044"/>
                    </a:lnTo>
                    <a:cubicBezTo>
                      <a:pt x="2417" y="17902"/>
                      <a:pt x="2339" y="18905"/>
                      <a:pt x="1997" y="19709"/>
                    </a:cubicBezTo>
                    <a:cubicBezTo>
                      <a:pt x="1977" y="19756"/>
                      <a:pt x="1954" y="19805"/>
                      <a:pt x="1931" y="19853"/>
                    </a:cubicBezTo>
                    <a:cubicBezTo>
                      <a:pt x="1938" y="19866"/>
                      <a:pt x="1947" y="19879"/>
                      <a:pt x="1955" y="19892"/>
                    </a:cubicBezTo>
                    <a:cubicBezTo>
                      <a:pt x="2565" y="20938"/>
                      <a:pt x="3221" y="21958"/>
                      <a:pt x="3920" y="22946"/>
                    </a:cubicBezTo>
                    <a:cubicBezTo>
                      <a:pt x="3954" y="22994"/>
                      <a:pt x="3996" y="23028"/>
                      <a:pt x="4041" y="23055"/>
                    </a:cubicBezTo>
                    <a:cubicBezTo>
                      <a:pt x="3998" y="23157"/>
                      <a:pt x="4023" y="23279"/>
                      <a:pt x="4092" y="23354"/>
                    </a:cubicBezTo>
                    <a:cubicBezTo>
                      <a:pt x="4070" y="23446"/>
                      <a:pt x="4048" y="23538"/>
                      <a:pt x="4024" y="23630"/>
                    </a:cubicBezTo>
                    <a:cubicBezTo>
                      <a:pt x="3688" y="24876"/>
                      <a:pt x="3156" y="26133"/>
                      <a:pt x="2406" y="27218"/>
                    </a:cubicBezTo>
                    <a:cubicBezTo>
                      <a:pt x="2359" y="27255"/>
                      <a:pt x="2314" y="27296"/>
                      <a:pt x="2267" y="27333"/>
                    </a:cubicBezTo>
                    <a:lnTo>
                      <a:pt x="6203" y="27333"/>
                    </a:lnTo>
                    <a:cubicBezTo>
                      <a:pt x="6358" y="27252"/>
                      <a:pt x="6513" y="27166"/>
                      <a:pt x="6666" y="27078"/>
                    </a:cubicBezTo>
                    <a:lnTo>
                      <a:pt x="6666" y="27078"/>
                    </a:lnTo>
                    <a:cubicBezTo>
                      <a:pt x="6666" y="27078"/>
                      <a:pt x="6667" y="27079"/>
                      <a:pt x="6667" y="27079"/>
                    </a:cubicBezTo>
                    <a:lnTo>
                      <a:pt x="6667" y="27078"/>
                    </a:lnTo>
                    <a:cubicBezTo>
                      <a:pt x="6667" y="27078"/>
                      <a:pt x="6666" y="27078"/>
                      <a:pt x="6666" y="27078"/>
                    </a:cubicBezTo>
                    <a:lnTo>
                      <a:pt x="6666" y="27078"/>
                    </a:lnTo>
                    <a:cubicBezTo>
                      <a:pt x="6374" y="26684"/>
                      <a:pt x="6164" y="26219"/>
                      <a:pt x="6043" y="25789"/>
                    </a:cubicBezTo>
                    <a:cubicBezTo>
                      <a:pt x="5984" y="25576"/>
                      <a:pt x="5943" y="25358"/>
                      <a:pt x="5923" y="25138"/>
                    </a:cubicBezTo>
                    <a:cubicBezTo>
                      <a:pt x="5699" y="25233"/>
                      <a:pt x="5478" y="25332"/>
                      <a:pt x="5259" y="25438"/>
                    </a:cubicBezTo>
                    <a:lnTo>
                      <a:pt x="5218" y="25458"/>
                    </a:lnTo>
                    <a:cubicBezTo>
                      <a:pt x="5007" y="25560"/>
                      <a:pt x="4800" y="25666"/>
                      <a:pt x="4594" y="25777"/>
                    </a:cubicBezTo>
                    <a:cubicBezTo>
                      <a:pt x="4572" y="25789"/>
                      <a:pt x="4552" y="25800"/>
                      <a:pt x="4530" y="25812"/>
                    </a:cubicBezTo>
                    <a:cubicBezTo>
                      <a:pt x="4329" y="25923"/>
                      <a:pt x="4130" y="26038"/>
                      <a:pt x="3933" y="26157"/>
                    </a:cubicBezTo>
                    <a:cubicBezTo>
                      <a:pt x="3913" y="26168"/>
                      <a:pt x="3893" y="26181"/>
                      <a:pt x="3874" y="26193"/>
                    </a:cubicBezTo>
                    <a:cubicBezTo>
                      <a:pt x="3674" y="26317"/>
                      <a:pt x="3475" y="26445"/>
                      <a:pt x="3280" y="26576"/>
                    </a:cubicBezTo>
                    <a:cubicBezTo>
                      <a:pt x="3681" y="25951"/>
                      <a:pt x="4007" y="25284"/>
                      <a:pt x="4272" y="24588"/>
                    </a:cubicBezTo>
                    <a:cubicBezTo>
                      <a:pt x="4437" y="24153"/>
                      <a:pt x="4576" y="23710"/>
                      <a:pt x="4694" y="23261"/>
                    </a:cubicBezTo>
                    <a:cubicBezTo>
                      <a:pt x="5104" y="23049"/>
                      <a:pt x="5464" y="22735"/>
                      <a:pt x="5806" y="22427"/>
                    </a:cubicBezTo>
                    <a:cubicBezTo>
                      <a:pt x="6242" y="22036"/>
                      <a:pt x="6648" y="21609"/>
                      <a:pt x="7017" y="21154"/>
                    </a:cubicBezTo>
                    <a:cubicBezTo>
                      <a:pt x="7135" y="21011"/>
                      <a:pt x="7247" y="20864"/>
                      <a:pt x="7357" y="20714"/>
                    </a:cubicBezTo>
                    <a:cubicBezTo>
                      <a:pt x="7383" y="20679"/>
                      <a:pt x="7408" y="20645"/>
                      <a:pt x="7433" y="20610"/>
                    </a:cubicBezTo>
                    <a:cubicBezTo>
                      <a:pt x="7529" y="20477"/>
                      <a:pt x="7623" y="20342"/>
                      <a:pt x="7714" y="20205"/>
                    </a:cubicBezTo>
                    <a:cubicBezTo>
                      <a:pt x="7724" y="20188"/>
                      <a:pt x="7736" y="20173"/>
                      <a:pt x="7746" y="20158"/>
                    </a:cubicBezTo>
                    <a:cubicBezTo>
                      <a:pt x="7965" y="19823"/>
                      <a:pt x="8167" y="19479"/>
                      <a:pt x="8351" y="19126"/>
                    </a:cubicBezTo>
                    <a:cubicBezTo>
                      <a:pt x="7700" y="18800"/>
                      <a:pt x="7191" y="18200"/>
                      <a:pt x="6938" y="17497"/>
                    </a:cubicBezTo>
                    <a:cubicBezTo>
                      <a:pt x="6906" y="17410"/>
                      <a:pt x="6880" y="17322"/>
                      <a:pt x="6857" y="17231"/>
                    </a:cubicBezTo>
                    <a:cubicBezTo>
                      <a:pt x="6692" y="17397"/>
                      <a:pt x="6533" y="17571"/>
                      <a:pt x="6382" y="17750"/>
                    </a:cubicBezTo>
                    <a:cubicBezTo>
                      <a:pt x="6380" y="17751"/>
                      <a:pt x="6379" y="17753"/>
                      <a:pt x="6379" y="17753"/>
                    </a:cubicBezTo>
                    <a:cubicBezTo>
                      <a:pt x="6305" y="17840"/>
                      <a:pt x="6233" y="17929"/>
                      <a:pt x="6162" y="18019"/>
                    </a:cubicBezTo>
                    <a:lnTo>
                      <a:pt x="6153" y="18030"/>
                    </a:lnTo>
                    <a:cubicBezTo>
                      <a:pt x="6086" y="18117"/>
                      <a:pt x="6020" y="18204"/>
                      <a:pt x="5956" y="18292"/>
                    </a:cubicBezTo>
                    <a:cubicBezTo>
                      <a:pt x="5949" y="18301"/>
                      <a:pt x="5943" y="18309"/>
                      <a:pt x="5937" y="18317"/>
                    </a:cubicBezTo>
                    <a:cubicBezTo>
                      <a:pt x="5877" y="18401"/>
                      <a:pt x="5818" y="18485"/>
                      <a:pt x="5759" y="18571"/>
                    </a:cubicBezTo>
                    <a:cubicBezTo>
                      <a:pt x="5750" y="18584"/>
                      <a:pt x="5741" y="18597"/>
                      <a:pt x="5732" y="18611"/>
                    </a:cubicBezTo>
                    <a:cubicBezTo>
                      <a:pt x="5677" y="18690"/>
                      <a:pt x="5625" y="18772"/>
                      <a:pt x="5572" y="18852"/>
                    </a:cubicBezTo>
                    <a:cubicBezTo>
                      <a:pt x="5561" y="18871"/>
                      <a:pt x="5549" y="18889"/>
                      <a:pt x="5537" y="18909"/>
                    </a:cubicBezTo>
                    <a:cubicBezTo>
                      <a:pt x="5487" y="18988"/>
                      <a:pt x="5439" y="19067"/>
                      <a:pt x="5391" y="19148"/>
                    </a:cubicBezTo>
                    <a:cubicBezTo>
                      <a:pt x="5379" y="19168"/>
                      <a:pt x="5366" y="19189"/>
                      <a:pt x="5354" y="19209"/>
                    </a:cubicBezTo>
                    <a:cubicBezTo>
                      <a:pt x="5295" y="19310"/>
                      <a:pt x="5237" y="19411"/>
                      <a:pt x="5181" y="19512"/>
                    </a:cubicBezTo>
                    <a:cubicBezTo>
                      <a:pt x="5181" y="19457"/>
                      <a:pt x="5185" y="19403"/>
                      <a:pt x="5185" y="19348"/>
                    </a:cubicBezTo>
                    <a:cubicBezTo>
                      <a:pt x="5186" y="17216"/>
                      <a:pt x="4849" y="15126"/>
                      <a:pt x="4451" y="13045"/>
                    </a:cubicBezTo>
                    <a:cubicBezTo>
                      <a:pt x="4580" y="12908"/>
                      <a:pt x="4716" y="12778"/>
                      <a:pt x="4815" y="12618"/>
                    </a:cubicBezTo>
                    <a:cubicBezTo>
                      <a:pt x="4915" y="12458"/>
                      <a:pt x="5003" y="12289"/>
                      <a:pt x="5094" y="12124"/>
                    </a:cubicBezTo>
                    <a:cubicBezTo>
                      <a:pt x="5277" y="11792"/>
                      <a:pt x="5457" y="11459"/>
                      <a:pt x="5634" y="11124"/>
                    </a:cubicBezTo>
                    <a:cubicBezTo>
                      <a:pt x="5792" y="10825"/>
                      <a:pt x="5948" y="10523"/>
                      <a:pt x="6100" y="10222"/>
                    </a:cubicBezTo>
                    <a:cubicBezTo>
                      <a:pt x="6251" y="9924"/>
                      <a:pt x="6400" y="9626"/>
                      <a:pt x="6547" y="9325"/>
                    </a:cubicBezTo>
                    <a:cubicBezTo>
                      <a:pt x="5998" y="9026"/>
                      <a:pt x="5576" y="8483"/>
                      <a:pt x="5405" y="7841"/>
                    </a:cubicBezTo>
                    <a:cubicBezTo>
                      <a:pt x="5381" y="7749"/>
                      <a:pt x="5360" y="7657"/>
                      <a:pt x="5341" y="7563"/>
                    </a:cubicBezTo>
                    <a:cubicBezTo>
                      <a:pt x="5281" y="7652"/>
                      <a:pt x="5222" y="7740"/>
                      <a:pt x="5163" y="7828"/>
                    </a:cubicBezTo>
                    <a:cubicBezTo>
                      <a:pt x="5144" y="7857"/>
                      <a:pt x="5124" y="7886"/>
                      <a:pt x="5104" y="7915"/>
                    </a:cubicBezTo>
                    <a:cubicBezTo>
                      <a:pt x="5054" y="7993"/>
                      <a:pt x="5006" y="8072"/>
                      <a:pt x="4957" y="8150"/>
                    </a:cubicBezTo>
                    <a:cubicBezTo>
                      <a:pt x="4930" y="8192"/>
                      <a:pt x="4905" y="8235"/>
                      <a:pt x="4879" y="8277"/>
                    </a:cubicBezTo>
                    <a:cubicBezTo>
                      <a:pt x="4836" y="8348"/>
                      <a:pt x="4794" y="8421"/>
                      <a:pt x="4753" y="8493"/>
                    </a:cubicBezTo>
                    <a:cubicBezTo>
                      <a:pt x="4723" y="8544"/>
                      <a:pt x="4695" y="8595"/>
                      <a:pt x="4667" y="8646"/>
                    </a:cubicBezTo>
                    <a:cubicBezTo>
                      <a:pt x="4630" y="8714"/>
                      <a:pt x="4593" y="8782"/>
                      <a:pt x="4558" y="8848"/>
                    </a:cubicBezTo>
                    <a:cubicBezTo>
                      <a:pt x="4528" y="8908"/>
                      <a:pt x="4497" y="8967"/>
                      <a:pt x="4468" y="9027"/>
                    </a:cubicBezTo>
                    <a:cubicBezTo>
                      <a:pt x="4437" y="9090"/>
                      <a:pt x="4406" y="9153"/>
                      <a:pt x="4376" y="9215"/>
                    </a:cubicBezTo>
                    <a:cubicBezTo>
                      <a:pt x="4345" y="9283"/>
                      <a:pt x="4314" y="9352"/>
                      <a:pt x="4285" y="9420"/>
                    </a:cubicBezTo>
                    <a:cubicBezTo>
                      <a:pt x="4259" y="9477"/>
                      <a:pt x="4234" y="9534"/>
                      <a:pt x="4209" y="9591"/>
                    </a:cubicBezTo>
                    <a:cubicBezTo>
                      <a:pt x="4176" y="9673"/>
                      <a:pt x="4145" y="9755"/>
                      <a:pt x="4115" y="9837"/>
                    </a:cubicBezTo>
                    <a:cubicBezTo>
                      <a:pt x="4097" y="9884"/>
                      <a:pt x="4078" y="9930"/>
                      <a:pt x="4061" y="9977"/>
                    </a:cubicBezTo>
                    <a:cubicBezTo>
                      <a:pt x="4015" y="10107"/>
                      <a:pt x="3971" y="10238"/>
                      <a:pt x="3932" y="10370"/>
                    </a:cubicBezTo>
                    <a:cubicBezTo>
                      <a:pt x="3681" y="9049"/>
                      <a:pt x="3455" y="7724"/>
                      <a:pt x="3324" y="6387"/>
                    </a:cubicBezTo>
                    <a:cubicBezTo>
                      <a:pt x="3211" y="5206"/>
                      <a:pt x="3179" y="4020"/>
                      <a:pt x="3249" y="2835"/>
                    </a:cubicBezTo>
                    <a:cubicBezTo>
                      <a:pt x="3290" y="2128"/>
                      <a:pt x="3401" y="1430"/>
                      <a:pt x="3505" y="730"/>
                    </a:cubicBezTo>
                    <a:cubicBezTo>
                      <a:pt x="3515" y="728"/>
                      <a:pt x="3527" y="725"/>
                      <a:pt x="3538" y="723"/>
                    </a:cubicBezTo>
                    <a:cubicBezTo>
                      <a:pt x="3544" y="723"/>
                      <a:pt x="3551" y="724"/>
                      <a:pt x="3557" y="724"/>
                    </a:cubicBezTo>
                    <a:cubicBezTo>
                      <a:pt x="3905" y="709"/>
                      <a:pt x="4179" y="452"/>
                      <a:pt x="4299" y="138"/>
                    </a:cubicBezTo>
                    <a:cubicBezTo>
                      <a:pt x="4213" y="137"/>
                      <a:pt x="4129" y="137"/>
                      <a:pt x="4043" y="135"/>
                    </a:cubicBezTo>
                    <a:cubicBezTo>
                      <a:pt x="3642" y="119"/>
                      <a:pt x="3239" y="73"/>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
              <p:cNvSpPr/>
              <p:nvPr/>
            </p:nvSpPr>
            <p:spPr>
              <a:xfrm>
                <a:off x="7866225" y="1728450"/>
                <a:ext cx="47600" cy="63325"/>
              </a:xfrm>
              <a:custGeom>
                <a:rect b="b" l="l" r="r" t="t"/>
                <a:pathLst>
                  <a:path extrusionOk="0" h="2533" w="1904">
                    <a:moveTo>
                      <a:pt x="1641" y="1"/>
                    </a:moveTo>
                    <a:cubicBezTo>
                      <a:pt x="1380" y="446"/>
                      <a:pt x="1053" y="845"/>
                      <a:pt x="613" y="1127"/>
                    </a:cubicBezTo>
                    <a:cubicBezTo>
                      <a:pt x="426" y="1248"/>
                      <a:pt x="217" y="1336"/>
                      <a:pt x="1" y="1378"/>
                    </a:cubicBezTo>
                    <a:cubicBezTo>
                      <a:pt x="22" y="1552"/>
                      <a:pt x="49" y="1726"/>
                      <a:pt x="79" y="1898"/>
                    </a:cubicBezTo>
                    <a:cubicBezTo>
                      <a:pt x="82" y="1920"/>
                      <a:pt x="86" y="1943"/>
                      <a:pt x="90" y="1965"/>
                    </a:cubicBezTo>
                    <a:cubicBezTo>
                      <a:pt x="122" y="2141"/>
                      <a:pt x="157" y="2315"/>
                      <a:pt x="196" y="2489"/>
                    </a:cubicBezTo>
                    <a:lnTo>
                      <a:pt x="198" y="2496"/>
                    </a:lnTo>
                    <a:cubicBezTo>
                      <a:pt x="200" y="2508"/>
                      <a:pt x="204" y="2520"/>
                      <a:pt x="207" y="2533"/>
                    </a:cubicBezTo>
                    <a:lnTo>
                      <a:pt x="1841" y="2533"/>
                    </a:lnTo>
                    <a:cubicBezTo>
                      <a:pt x="1851" y="2451"/>
                      <a:pt x="1860" y="2368"/>
                      <a:pt x="1865" y="2285"/>
                    </a:cubicBezTo>
                    <a:cubicBezTo>
                      <a:pt x="1903" y="1741"/>
                      <a:pt x="1860" y="1193"/>
                      <a:pt x="1773" y="656"/>
                    </a:cubicBezTo>
                    <a:cubicBezTo>
                      <a:pt x="1755" y="541"/>
                      <a:pt x="1733" y="427"/>
                      <a:pt x="1710" y="313"/>
                    </a:cubicBezTo>
                    <a:cubicBezTo>
                      <a:pt x="1688" y="208"/>
                      <a:pt x="1665" y="104"/>
                      <a:pt x="1641" y="1"/>
                    </a:cubicBezTo>
                    <a:close/>
                  </a:path>
                </a:pathLst>
              </a:custGeom>
              <a:solidFill>
                <a:srgbClr val="0091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
              <p:cNvSpPr/>
              <p:nvPr/>
            </p:nvSpPr>
            <p:spPr>
              <a:xfrm>
                <a:off x="7906350" y="1106375"/>
                <a:ext cx="11950" cy="2600"/>
              </a:xfrm>
              <a:custGeom>
                <a:rect b="b" l="l" r="r" t="t"/>
                <a:pathLst>
                  <a:path extrusionOk="0" h="104" w="478">
                    <a:moveTo>
                      <a:pt x="1" y="1"/>
                    </a:moveTo>
                    <a:lnTo>
                      <a:pt x="1" y="1"/>
                    </a:lnTo>
                    <a:cubicBezTo>
                      <a:pt x="158" y="39"/>
                      <a:pt x="318" y="74"/>
                      <a:pt x="477" y="103"/>
                    </a:cubicBezTo>
                    <a:cubicBezTo>
                      <a:pt x="318" y="72"/>
                      <a:pt x="158" y="39"/>
                      <a:pt x="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
              <p:cNvSpPr/>
              <p:nvPr/>
            </p:nvSpPr>
            <p:spPr>
              <a:xfrm>
                <a:off x="7987825" y="1110675"/>
                <a:ext cx="7150" cy="650"/>
              </a:xfrm>
              <a:custGeom>
                <a:rect b="b" l="l" r="r" t="t"/>
                <a:pathLst>
                  <a:path extrusionOk="0" h="26" w="286">
                    <a:moveTo>
                      <a:pt x="286" y="0"/>
                    </a:moveTo>
                    <a:cubicBezTo>
                      <a:pt x="191" y="10"/>
                      <a:pt x="95" y="18"/>
                      <a:pt x="1" y="26"/>
                    </a:cubicBezTo>
                    <a:cubicBezTo>
                      <a:pt x="95" y="18"/>
                      <a:pt x="191" y="10"/>
                      <a:pt x="286"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
              <p:cNvSpPr/>
              <p:nvPr/>
            </p:nvSpPr>
            <p:spPr>
              <a:xfrm>
                <a:off x="7977825" y="1111500"/>
                <a:ext cx="6950" cy="300"/>
              </a:xfrm>
              <a:custGeom>
                <a:rect b="b" l="l" r="r" t="t"/>
                <a:pathLst>
                  <a:path extrusionOk="0" h="12" w="278">
                    <a:moveTo>
                      <a:pt x="278" y="0"/>
                    </a:moveTo>
                    <a:cubicBezTo>
                      <a:pt x="184" y="5"/>
                      <a:pt x="92" y="9"/>
                      <a:pt x="0" y="12"/>
                    </a:cubicBezTo>
                    <a:cubicBezTo>
                      <a:pt x="92" y="9"/>
                      <a:pt x="184" y="5"/>
                      <a:pt x="278"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
              <p:cNvSpPr/>
              <p:nvPr/>
            </p:nvSpPr>
            <p:spPr>
              <a:xfrm>
                <a:off x="7785225" y="915425"/>
                <a:ext cx="304075" cy="193625"/>
              </a:xfrm>
              <a:custGeom>
                <a:rect b="b" l="l" r="r" t="t"/>
                <a:pathLst>
                  <a:path extrusionOk="0" h="7745" w="12163">
                    <a:moveTo>
                      <a:pt x="6021" y="1"/>
                    </a:moveTo>
                    <a:cubicBezTo>
                      <a:pt x="5971" y="1"/>
                      <a:pt x="5918" y="6"/>
                      <a:pt x="5863" y="17"/>
                    </a:cubicBezTo>
                    <a:cubicBezTo>
                      <a:pt x="5403" y="109"/>
                      <a:pt x="5146" y="560"/>
                      <a:pt x="4989" y="961"/>
                    </a:cubicBezTo>
                    <a:cubicBezTo>
                      <a:pt x="4641" y="1840"/>
                      <a:pt x="4494" y="2812"/>
                      <a:pt x="4537" y="3756"/>
                    </a:cubicBezTo>
                    <a:cubicBezTo>
                      <a:pt x="4561" y="4264"/>
                      <a:pt x="4641" y="4770"/>
                      <a:pt x="4771" y="5259"/>
                    </a:cubicBezTo>
                    <a:cubicBezTo>
                      <a:pt x="4414" y="4941"/>
                      <a:pt x="4046" y="4634"/>
                      <a:pt x="3666" y="4341"/>
                    </a:cubicBezTo>
                    <a:cubicBezTo>
                      <a:pt x="3256" y="4027"/>
                      <a:pt x="2833" y="3729"/>
                      <a:pt x="2398" y="3449"/>
                    </a:cubicBezTo>
                    <a:cubicBezTo>
                      <a:pt x="2039" y="3218"/>
                      <a:pt x="1622" y="2959"/>
                      <a:pt x="1183" y="2959"/>
                    </a:cubicBezTo>
                    <a:cubicBezTo>
                      <a:pt x="1091" y="2959"/>
                      <a:pt x="998" y="2971"/>
                      <a:pt x="905" y="2996"/>
                    </a:cubicBezTo>
                    <a:cubicBezTo>
                      <a:pt x="35" y="3234"/>
                      <a:pt x="1" y="4275"/>
                      <a:pt x="313" y="4960"/>
                    </a:cubicBezTo>
                    <a:cubicBezTo>
                      <a:pt x="689" y="5786"/>
                      <a:pt x="1584" y="6337"/>
                      <a:pt x="2367" y="6717"/>
                    </a:cubicBezTo>
                    <a:cubicBezTo>
                      <a:pt x="3158" y="7099"/>
                      <a:pt x="3989" y="7430"/>
                      <a:pt x="4844" y="7637"/>
                    </a:cubicBezTo>
                    <a:cubicBezTo>
                      <a:pt x="4841" y="7622"/>
                      <a:pt x="4835" y="7607"/>
                      <a:pt x="4821" y="7593"/>
                    </a:cubicBezTo>
                    <a:cubicBezTo>
                      <a:pt x="4483" y="7269"/>
                      <a:pt x="4216" y="6666"/>
                      <a:pt x="4367" y="6198"/>
                    </a:cubicBezTo>
                    <a:cubicBezTo>
                      <a:pt x="4391" y="6121"/>
                      <a:pt x="4420" y="6071"/>
                      <a:pt x="4472" y="6025"/>
                    </a:cubicBezTo>
                    <a:cubicBezTo>
                      <a:pt x="4485" y="6015"/>
                      <a:pt x="4506" y="6006"/>
                      <a:pt x="4528" y="6006"/>
                    </a:cubicBezTo>
                    <a:cubicBezTo>
                      <a:pt x="4535" y="6006"/>
                      <a:pt x="4543" y="6007"/>
                      <a:pt x="4550" y="6010"/>
                    </a:cubicBezTo>
                    <a:cubicBezTo>
                      <a:pt x="4858" y="6121"/>
                      <a:pt x="5072" y="6448"/>
                      <a:pt x="5247" y="6723"/>
                    </a:cubicBezTo>
                    <a:cubicBezTo>
                      <a:pt x="5298" y="6805"/>
                      <a:pt x="5388" y="6848"/>
                      <a:pt x="5477" y="6848"/>
                    </a:cubicBezTo>
                    <a:cubicBezTo>
                      <a:pt x="5561" y="6848"/>
                      <a:pt x="5644" y="6809"/>
                      <a:pt x="5690" y="6723"/>
                    </a:cubicBezTo>
                    <a:cubicBezTo>
                      <a:pt x="5836" y="6456"/>
                      <a:pt x="5937" y="6170"/>
                      <a:pt x="6059" y="5891"/>
                    </a:cubicBezTo>
                    <a:cubicBezTo>
                      <a:pt x="6137" y="5711"/>
                      <a:pt x="6239" y="5433"/>
                      <a:pt x="6430" y="5341"/>
                    </a:cubicBezTo>
                    <a:cubicBezTo>
                      <a:pt x="6468" y="5323"/>
                      <a:pt x="6509" y="5316"/>
                      <a:pt x="6551" y="5316"/>
                    </a:cubicBezTo>
                    <a:cubicBezTo>
                      <a:pt x="6615" y="5316"/>
                      <a:pt x="6680" y="5333"/>
                      <a:pt x="6740" y="5354"/>
                    </a:cubicBezTo>
                    <a:cubicBezTo>
                      <a:pt x="6887" y="5404"/>
                      <a:pt x="6963" y="5418"/>
                      <a:pt x="6996" y="5557"/>
                    </a:cubicBezTo>
                    <a:cubicBezTo>
                      <a:pt x="7061" y="5831"/>
                      <a:pt x="7089" y="6171"/>
                      <a:pt x="7018" y="6446"/>
                    </a:cubicBezTo>
                    <a:cubicBezTo>
                      <a:pt x="6983" y="6580"/>
                      <a:pt x="7083" y="6730"/>
                      <a:pt x="7226" y="6730"/>
                    </a:cubicBezTo>
                    <a:cubicBezTo>
                      <a:pt x="7229" y="6730"/>
                      <a:pt x="7232" y="6730"/>
                      <a:pt x="7235" y="6730"/>
                    </a:cubicBezTo>
                    <a:cubicBezTo>
                      <a:pt x="7475" y="6721"/>
                      <a:pt x="7529" y="6570"/>
                      <a:pt x="7685" y="6411"/>
                    </a:cubicBezTo>
                    <a:cubicBezTo>
                      <a:pt x="7824" y="6268"/>
                      <a:pt x="7992" y="6142"/>
                      <a:pt x="8185" y="6085"/>
                    </a:cubicBezTo>
                    <a:cubicBezTo>
                      <a:pt x="8248" y="6067"/>
                      <a:pt x="8310" y="6058"/>
                      <a:pt x="8368" y="6058"/>
                    </a:cubicBezTo>
                    <a:cubicBezTo>
                      <a:pt x="8631" y="6058"/>
                      <a:pt x="8842" y="6235"/>
                      <a:pt x="8955" y="6493"/>
                    </a:cubicBezTo>
                    <a:cubicBezTo>
                      <a:pt x="9138" y="6911"/>
                      <a:pt x="9069" y="7354"/>
                      <a:pt x="8874" y="7745"/>
                    </a:cubicBezTo>
                    <a:cubicBezTo>
                      <a:pt x="9214" y="7687"/>
                      <a:pt x="9551" y="7609"/>
                      <a:pt x="9879" y="7510"/>
                    </a:cubicBezTo>
                    <a:cubicBezTo>
                      <a:pt x="10302" y="7380"/>
                      <a:pt x="10718" y="7214"/>
                      <a:pt x="11113" y="7017"/>
                    </a:cubicBezTo>
                    <a:cubicBezTo>
                      <a:pt x="11495" y="6827"/>
                      <a:pt x="11874" y="6576"/>
                      <a:pt x="12017" y="6153"/>
                    </a:cubicBezTo>
                    <a:cubicBezTo>
                      <a:pt x="12163" y="5718"/>
                      <a:pt x="11994" y="5234"/>
                      <a:pt x="11567" y="5041"/>
                    </a:cubicBezTo>
                    <a:cubicBezTo>
                      <a:pt x="11378" y="4955"/>
                      <a:pt x="11164" y="4922"/>
                      <a:pt x="10948" y="4922"/>
                    </a:cubicBezTo>
                    <a:cubicBezTo>
                      <a:pt x="10686" y="4922"/>
                      <a:pt x="10419" y="4970"/>
                      <a:pt x="10184" y="5032"/>
                    </a:cubicBezTo>
                    <a:cubicBezTo>
                      <a:pt x="10045" y="5067"/>
                      <a:pt x="9910" y="5112"/>
                      <a:pt x="9776" y="5162"/>
                    </a:cubicBezTo>
                    <a:cubicBezTo>
                      <a:pt x="10415" y="4465"/>
                      <a:pt x="10972" y="3701"/>
                      <a:pt x="11352" y="2831"/>
                    </a:cubicBezTo>
                    <a:cubicBezTo>
                      <a:pt x="11526" y="2435"/>
                      <a:pt x="11809" y="1894"/>
                      <a:pt x="11653" y="1457"/>
                    </a:cubicBezTo>
                    <a:cubicBezTo>
                      <a:pt x="11521" y="1086"/>
                      <a:pt x="11139" y="979"/>
                      <a:pt x="10764" y="979"/>
                    </a:cubicBezTo>
                    <a:cubicBezTo>
                      <a:pt x="10598" y="979"/>
                      <a:pt x="10433" y="1000"/>
                      <a:pt x="10292" y="1028"/>
                    </a:cubicBezTo>
                    <a:cubicBezTo>
                      <a:pt x="9290" y="1230"/>
                      <a:pt x="8595" y="2068"/>
                      <a:pt x="8122" y="2916"/>
                    </a:cubicBezTo>
                    <a:cubicBezTo>
                      <a:pt x="7895" y="3323"/>
                      <a:pt x="7679" y="3739"/>
                      <a:pt x="7465" y="4157"/>
                    </a:cubicBezTo>
                    <a:cubicBezTo>
                      <a:pt x="7550" y="2994"/>
                      <a:pt x="7454" y="1833"/>
                      <a:pt x="6928" y="767"/>
                    </a:cubicBezTo>
                    <a:cubicBezTo>
                      <a:pt x="6743" y="393"/>
                      <a:pt x="6459" y="1"/>
                      <a:pt x="60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
              <p:cNvSpPr/>
              <p:nvPr/>
            </p:nvSpPr>
            <p:spPr>
              <a:xfrm>
                <a:off x="7997500" y="1109025"/>
                <a:ext cx="9600" cy="1375"/>
              </a:xfrm>
              <a:custGeom>
                <a:rect b="b" l="l" r="r" t="t"/>
                <a:pathLst>
                  <a:path extrusionOk="0" h="55" w="384">
                    <a:moveTo>
                      <a:pt x="383" y="1"/>
                    </a:moveTo>
                    <a:cubicBezTo>
                      <a:pt x="255" y="23"/>
                      <a:pt x="129" y="39"/>
                      <a:pt x="1" y="55"/>
                    </a:cubicBezTo>
                    <a:cubicBezTo>
                      <a:pt x="129" y="39"/>
                      <a:pt x="255" y="23"/>
                      <a:pt x="38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
              <p:cNvSpPr/>
              <p:nvPr/>
            </p:nvSpPr>
            <p:spPr>
              <a:xfrm>
                <a:off x="7919000" y="1109075"/>
                <a:ext cx="12550" cy="1900"/>
              </a:xfrm>
              <a:custGeom>
                <a:rect b="b" l="l" r="r" t="t"/>
                <a:pathLst>
                  <a:path extrusionOk="0" h="76" w="502">
                    <a:moveTo>
                      <a:pt x="1" y="0"/>
                    </a:moveTo>
                    <a:cubicBezTo>
                      <a:pt x="4" y="1"/>
                      <a:pt x="8" y="3"/>
                      <a:pt x="12" y="3"/>
                    </a:cubicBezTo>
                    <a:cubicBezTo>
                      <a:pt x="80" y="15"/>
                      <a:pt x="148" y="26"/>
                      <a:pt x="217" y="37"/>
                    </a:cubicBezTo>
                    <a:lnTo>
                      <a:pt x="217" y="37"/>
                    </a:lnTo>
                    <a:cubicBezTo>
                      <a:pt x="144" y="26"/>
                      <a:pt x="72" y="13"/>
                      <a:pt x="1" y="0"/>
                    </a:cubicBezTo>
                    <a:close/>
                    <a:moveTo>
                      <a:pt x="217" y="37"/>
                    </a:moveTo>
                    <a:cubicBezTo>
                      <a:pt x="312" y="52"/>
                      <a:pt x="407" y="65"/>
                      <a:pt x="502" y="76"/>
                    </a:cubicBezTo>
                    <a:cubicBezTo>
                      <a:pt x="407" y="64"/>
                      <a:pt x="312" y="52"/>
                      <a:pt x="217" y="37"/>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
              <p:cNvSpPr/>
              <p:nvPr/>
            </p:nvSpPr>
            <p:spPr>
              <a:xfrm>
                <a:off x="7965325" y="1111750"/>
                <a:ext cx="9650" cy="125"/>
              </a:xfrm>
              <a:custGeom>
                <a:rect b="b" l="l" r="r" t="t"/>
                <a:pathLst>
                  <a:path extrusionOk="0" h="5" w="386">
                    <a:moveTo>
                      <a:pt x="0" y="1"/>
                    </a:moveTo>
                    <a:cubicBezTo>
                      <a:pt x="11" y="1"/>
                      <a:pt x="22" y="1"/>
                      <a:pt x="33" y="2"/>
                    </a:cubicBezTo>
                    <a:lnTo>
                      <a:pt x="33" y="2"/>
                    </a:lnTo>
                    <a:cubicBezTo>
                      <a:pt x="22" y="1"/>
                      <a:pt x="11" y="1"/>
                      <a:pt x="0" y="1"/>
                    </a:cubicBezTo>
                    <a:close/>
                    <a:moveTo>
                      <a:pt x="33" y="2"/>
                    </a:moveTo>
                    <a:cubicBezTo>
                      <a:pt x="118" y="4"/>
                      <a:pt x="203" y="5"/>
                      <a:pt x="289" y="5"/>
                    </a:cubicBezTo>
                    <a:cubicBezTo>
                      <a:pt x="321" y="5"/>
                      <a:pt x="353" y="5"/>
                      <a:pt x="385" y="4"/>
                    </a:cubicBezTo>
                    <a:lnTo>
                      <a:pt x="256" y="4"/>
                    </a:lnTo>
                    <a:cubicBezTo>
                      <a:pt x="182" y="4"/>
                      <a:pt x="107" y="3"/>
                      <a:pt x="33" y="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
              <p:cNvSpPr/>
              <p:nvPr/>
            </p:nvSpPr>
            <p:spPr>
              <a:xfrm>
                <a:off x="7890650" y="1048325"/>
                <a:ext cx="123050" cy="63550"/>
              </a:xfrm>
              <a:custGeom>
                <a:rect b="b" l="l" r="r" t="t"/>
                <a:pathLst>
                  <a:path extrusionOk="0" h="2542" w="4922">
                    <a:moveTo>
                      <a:pt x="2334" y="0"/>
                    </a:moveTo>
                    <a:cubicBezTo>
                      <a:pt x="2292" y="0"/>
                      <a:pt x="2251" y="8"/>
                      <a:pt x="2213" y="26"/>
                    </a:cubicBezTo>
                    <a:cubicBezTo>
                      <a:pt x="2022" y="117"/>
                      <a:pt x="1920" y="395"/>
                      <a:pt x="1842" y="575"/>
                    </a:cubicBezTo>
                    <a:cubicBezTo>
                      <a:pt x="1720" y="854"/>
                      <a:pt x="1619" y="1140"/>
                      <a:pt x="1473" y="1407"/>
                    </a:cubicBezTo>
                    <a:cubicBezTo>
                      <a:pt x="1427" y="1493"/>
                      <a:pt x="1344" y="1532"/>
                      <a:pt x="1260" y="1532"/>
                    </a:cubicBezTo>
                    <a:cubicBezTo>
                      <a:pt x="1171" y="1532"/>
                      <a:pt x="1081" y="1489"/>
                      <a:pt x="1030" y="1407"/>
                    </a:cubicBezTo>
                    <a:cubicBezTo>
                      <a:pt x="855" y="1132"/>
                      <a:pt x="641" y="805"/>
                      <a:pt x="333" y="694"/>
                    </a:cubicBezTo>
                    <a:cubicBezTo>
                      <a:pt x="326" y="691"/>
                      <a:pt x="318" y="690"/>
                      <a:pt x="311" y="690"/>
                    </a:cubicBezTo>
                    <a:cubicBezTo>
                      <a:pt x="289" y="690"/>
                      <a:pt x="268" y="699"/>
                      <a:pt x="255" y="709"/>
                    </a:cubicBezTo>
                    <a:cubicBezTo>
                      <a:pt x="203" y="755"/>
                      <a:pt x="174" y="805"/>
                      <a:pt x="150" y="882"/>
                    </a:cubicBezTo>
                    <a:cubicBezTo>
                      <a:pt x="1" y="1350"/>
                      <a:pt x="266" y="1953"/>
                      <a:pt x="605" y="2278"/>
                    </a:cubicBezTo>
                    <a:cubicBezTo>
                      <a:pt x="619" y="2291"/>
                      <a:pt x="626" y="2306"/>
                      <a:pt x="628" y="2323"/>
                    </a:cubicBezTo>
                    <a:cubicBezTo>
                      <a:pt x="786" y="2361"/>
                      <a:pt x="945" y="2394"/>
                      <a:pt x="1105" y="2425"/>
                    </a:cubicBezTo>
                    <a:cubicBezTo>
                      <a:pt x="1115" y="2426"/>
                      <a:pt x="1124" y="2429"/>
                      <a:pt x="1135" y="2430"/>
                    </a:cubicBezTo>
                    <a:cubicBezTo>
                      <a:pt x="1301" y="2461"/>
                      <a:pt x="1468" y="2486"/>
                      <a:pt x="1636" y="2506"/>
                    </a:cubicBezTo>
                    <a:cubicBezTo>
                      <a:pt x="1642" y="2506"/>
                      <a:pt x="1647" y="2507"/>
                      <a:pt x="1653" y="2507"/>
                    </a:cubicBezTo>
                    <a:cubicBezTo>
                      <a:pt x="1717" y="2507"/>
                      <a:pt x="1763" y="2461"/>
                      <a:pt x="1785" y="2405"/>
                    </a:cubicBezTo>
                    <a:cubicBezTo>
                      <a:pt x="2182" y="2476"/>
                      <a:pt x="2585" y="2524"/>
                      <a:pt x="2987" y="2538"/>
                    </a:cubicBezTo>
                    <a:cubicBezTo>
                      <a:pt x="3083" y="2540"/>
                      <a:pt x="3179" y="2542"/>
                      <a:pt x="3276" y="2542"/>
                    </a:cubicBezTo>
                    <a:cubicBezTo>
                      <a:pt x="3308" y="2542"/>
                      <a:pt x="3340" y="2542"/>
                      <a:pt x="3372" y="2541"/>
                    </a:cubicBezTo>
                    <a:cubicBezTo>
                      <a:pt x="3411" y="2541"/>
                      <a:pt x="3449" y="2540"/>
                      <a:pt x="3487" y="2539"/>
                    </a:cubicBezTo>
                    <a:cubicBezTo>
                      <a:pt x="3579" y="2536"/>
                      <a:pt x="3671" y="2532"/>
                      <a:pt x="3763" y="2527"/>
                    </a:cubicBezTo>
                    <a:cubicBezTo>
                      <a:pt x="3806" y="2525"/>
                      <a:pt x="3847" y="2522"/>
                      <a:pt x="3888" y="2520"/>
                    </a:cubicBezTo>
                    <a:cubicBezTo>
                      <a:pt x="3982" y="2512"/>
                      <a:pt x="4078" y="2504"/>
                      <a:pt x="4173" y="2494"/>
                    </a:cubicBezTo>
                    <a:cubicBezTo>
                      <a:pt x="4207" y="2490"/>
                      <a:pt x="4240" y="2486"/>
                      <a:pt x="4275" y="2483"/>
                    </a:cubicBezTo>
                    <a:cubicBezTo>
                      <a:pt x="4402" y="2467"/>
                      <a:pt x="4529" y="2451"/>
                      <a:pt x="4656" y="2429"/>
                    </a:cubicBezTo>
                    <a:lnTo>
                      <a:pt x="4657" y="2429"/>
                    </a:lnTo>
                    <a:cubicBezTo>
                      <a:pt x="4852" y="2038"/>
                      <a:pt x="4922" y="1595"/>
                      <a:pt x="4738" y="1178"/>
                    </a:cubicBezTo>
                    <a:cubicBezTo>
                      <a:pt x="4625" y="919"/>
                      <a:pt x="4414" y="742"/>
                      <a:pt x="4150" y="742"/>
                    </a:cubicBezTo>
                    <a:cubicBezTo>
                      <a:pt x="4092" y="742"/>
                      <a:pt x="4031" y="751"/>
                      <a:pt x="3968" y="769"/>
                    </a:cubicBezTo>
                    <a:cubicBezTo>
                      <a:pt x="3775" y="826"/>
                      <a:pt x="3607" y="952"/>
                      <a:pt x="3468" y="1095"/>
                    </a:cubicBezTo>
                    <a:cubicBezTo>
                      <a:pt x="3312" y="1255"/>
                      <a:pt x="3258" y="1405"/>
                      <a:pt x="3018" y="1414"/>
                    </a:cubicBezTo>
                    <a:cubicBezTo>
                      <a:pt x="3015" y="1414"/>
                      <a:pt x="3012" y="1414"/>
                      <a:pt x="3009" y="1414"/>
                    </a:cubicBezTo>
                    <a:cubicBezTo>
                      <a:pt x="2866" y="1414"/>
                      <a:pt x="2767" y="1264"/>
                      <a:pt x="2801" y="1130"/>
                    </a:cubicBezTo>
                    <a:cubicBezTo>
                      <a:pt x="2874" y="855"/>
                      <a:pt x="2844" y="516"/>
                      <a:pt x="2779" y="241"/>
                    </a:cubicBezTo>
                    <a:cubicBezTo>
                      <a:pt x="2746" y="102"/>
                      <a:pt x="2670" y="88"/>
                      <a:pt x="2523" y="38"/>
                    </a:cubicBezTo>
                    <a:cubicBezTo>
                      <a:pt x="2464" y="18"/>
                      <a:pt x="2398" y="0"/>
                      <a:pt x="2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2_1">
    <p:spTree>
      <p:nvGrpSpPr>
        <p:cNvPr id="1456" name="Shape 1456"/>
        <p:cNvGrpSpPr/>
        <p:nvPr/>
      </p:nvGrpSpPr>
      <p:grpSpPr>
        <a:xfrm>
          <a:off x="0" y="0"/>
          <a:ext cx="0" cy="0"/>
          <a:chOff x="0" y="0"/>
          <a:chExt cx="0" cy="0"/>
        </a:xfrm>
      </p:grpSpPr>
      <p:sp>
        <p:nvSpPr>
          <p:cNvPr id="1457" name="Google Shape;1457;p21"/>
          <p:cNvSpPr/>
          <p:nvPr/>
        </p:nvSpPr>
        <p:spPr>
          <a:xfrm flipH="1" rot="9229417">
            <a:off x="-657500" y="4090471"/>
            <a:ext cx="2224976" cy="1862205"/>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1"/>
          <p:cNvSpPr/>
          <p:nvPr/>
        </p:nvSpPr>
        <p:spPr>
          <a:xfrm flipH="1" rot="732734">
            <a:off x="510597" y="290902"/>
            <a:ext cx="216382" cy="228295"/>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1"/>
          <p:cNvSpPr/>
          <p:nvPr/>
        </p:nvSpPr>
        <p:spPr>
          <a:xfrm flipH="1" rot="-329762">
            <a:off x="243990" y="4098655"/>
            <a:ext cx="193818" cy="228889"/>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0" name="Google Shape;1460;p21"/>
          <p:cNvGrpSpPr/>
          <p:nvPr/>
        </p:nvGrpSpPr>
        <p:grpSpPr>
          <a:xfrm flipH="1" rot="5400000">
            <a:off x="8314934" y="4580954"/>
            <a:ext cx="525440" cy="689737"/>
            <a:chOff x="1553050" y="1589425"/>
            <a:chExt cx="295025" cy="387275"/>
          </a:xfrm>
        </p:grpSpPr>
        <p:sp>
          <p:nvSpPr>
            <p:cNvPr id="1461" name="Google Shape;1461;p21"/>
            <p:cNvSpPr/>
            <p:nvPr/>
          </p:nvSpPr>
          <p:spPr>
            <a:xfrm>
              <a:off x="1553075" y="1589425"/>
              <a:ext cx="295000" cy="387275"/>
            </a:xfrm>
            <a:custGeom>
              <a:rect b="b" l="l" r="r" t="t"/>
              <a:pathLst>
                <a:path extrusionOk="0" h="15491" w="11800">
                  <a:moveTo>
                    <a:pt x="7565" y="0"/>
                  </a:moveTo>
                  <a:cubicBezTo>
                    <a:pt x="7235" y="0"/>
                    <a:pt x="6899" y="61"/>
                    <a:pt x="6575" y="163"/>
                  </a:cubicBezTo>
                  <a:cubicBezTo>
                    <a:pt x="6209" y="276"/>
                    <a:pt x="5862" y="432"/>
                    <a:pt x="5525" y="610"/>
                  </a:cubicBezTo>
                  <a:cubicBezTo>
                    <a:pt x="5271" y="483"/>
                    <a:pt x="5003" y="431"/>
                    <a:pt x="4733" y="431"/>
                  </a:cubicBezTo>
                  <a:cubicBezTo>
                    <a:pt x="4397" y="431"/>
                    <a:pt x="4057" y="511"/>
                    <a:pt x="3734" y="624"/>
                  </a:cubicBezTo>
                  <a:cubicBezTo>
                    <a:pt x="3193" y="813"/>
                    <a:pt x="2660" y="1046"/>
                    <a:pt x="2140" y="1284"/>
                  </a:cubicBezTo>
                  <a:cubicBezTo>
                    <a:pt x="1380" y="1630"/>
                    <a:pt x="631" y="2043"/>
                    <a:pt x="0" y="2597"/>
                  </a:cubicBezTo>
                  <a:lnTo>
                    <a:pt x="0" y="3826"/>
                  </a:lnTo>
                  <a:cubicBezTo>
                    <a:pt x="260" y="3666"/>
                    <a:pt x="534" y="3527"/>
                    <a:pt x="808" y="3400"/>
                  </a:cubicBezTo>
                  <a:cubicBezTo>
                    <a:pt x="1159" y="3240"/>
                    <a:pt x="1517" y="3084"/>
                    <a:pt x="1881" y="2956"/>
                  </a:cubicBezTo>
                  <a:cubicBezTo>
                    <a:pt x="2098" y="2881"/>
                    <a:pt x="2326" y="2827"/>
                    <a:pt x="2552" y="2827"/>
                  </a:cubicBezTo>
                  <a:cubicBezTo>
                    <a:pt x="2734" y="2827"/>
                    <a:pt x="2915" y="2862"/>
                    <a:pt x="3086" y="2947"/>
                  </a:cubicBezTo>
                  <a:cubicBezTo>
                    <a:pt x="3312" y="2829"/>
                    <a:pt x="3545" y="2722"/>
                    <a:pt x="3791" y="2646"/>
                  </a:cubicBezTo>
                  <a:cubicBezTo>
                    <a:pt x="4009" y="2578"/>
                    <a:pt x="4234" y="2537"/>
                    <a:pt x="4456" y="2537"/>
                  </a:cubicBezTo>
                  <a:cubicBezTo>
                    <a:pt x="4800" y="2537"/>
                    <a:pt x="5134" y="2636"/>
                    <a:pt x="5409" y="2886"/>
                  </a:cubicBezTo>
                  <a:cubicBezTo>
                    <a:pt x="5464" y="2935"/>
                    <a:pt x="5484" y="3022"/>
                    <a:pt x="5464" y="3091"/>
                  </a:cubicBezTo>
                  <a:cubicBezTo>
                    <a:pt x="4970" y="4762"/>
                    <a:pt x="3634" y="5965"/>
                    <a:pt x="2256" y="6942"/>
                  </a:cubicBezTo>
                  <a:cubicBezTo>
                    <a:pt x="2917" y="6769"/>
                    <a:pt x="3593" y="6653"/>
                    <a:pt x="4265" y="6653"/>
                  </a:cubicBezTo>
                  <a:cubicBezTo>
                    <a:pt x="4865" y="6653"/>
                    <a:pt x="5461" y="6745"/>
                    <a:pt x="6041" y="6973"/>
                  </a:cubicBezTo>
                  <a:cubicBezTo>
                    <a:pt x="6474" y="7143"/>
                    <a:pt x="6870" y="7378"/>
                    <a:pt x="7218" y="7687"/>
                  </a:cubicBezTo>
                  <a:cubicBezTo>
                    <a:pt x="7304" y="7763"/>
                    <a:pt x="7299" y="7915"/>
                    <a:pt x="7218" y="7992"/>
                  </a:cubicBezTo>
                  <a:cubicBezTo>
                    <a:pt x="6201" y="8968"/>
                    <a:pt x="4816" y="9312"/>
                    <a:pt x="3440" y="9312"/>
                  </a:cubicBezTo>
                  <a:cubicBezTo>
                    <a:pt x="3142" y="9312"/>
                    <a:pt x="2845" y="9296"/>
                    <a:pt x="2551" y="9266"/>
                  </a:cubicBezTo>
                  <a:lnTo>
                    <a:pt x="2551" y="9266"/>
                  </a:lnTo>
                  <a:cubicBezTo>
                    <a:pt x="2637" y="9306"/>
                    <a:pt x="2723" y="9344"/>
                    <a:pt x="2807" y="9384"/>
                  </a:cubicBezTo>
                  <a:cubicBezTo>
                    <a:pt x="3137" y="9539"/>
                    <a:pt x="3463" y="9699"/>
                    <a:pt x="3786" y="9866"/>
                  </a:cubicBezTo>
                  <a:cubicBezTo>
                    <a:pt x="4078" y="10017"/>
                    <a:pt x="4385" y="10158"/>
                    <a:pt x="4639" y="10369"/>
                  </a:cubicBezTo>
                  <a:cubicBezTo>
                    <a:pt x="4868" y="10557"/>
                    <a:pt x="5025" y="10837"/>
                    <a:pt x="4960" y="11140"/>
                  </a:cubicBezTo>
                  <a:cubicBezTo>
                    <a:pt x="4897" y="11430"/>
                    <a:pt x="4629" y="11646"/>
                    <a:pt x="4348" y="11711"/>
                  </a:cubicBezTo>
                  <a:cubicBezTo>
                    <a:pt x="4271" y="11729"/>
                    <a:pt x="4195" y="11737"/>
                    <a:pt x="4119" y="11737"/>
                  </a:cubicBezTo>
                  <a:cubicBezTo>
                    <a:pt x="3840" y="11737"/>
                    <a:pt x="3569" y="11631"/>
                    <a:pt x="3313" y="11524"/>
                  </a:cubicBezTo>
                  <a:cubicBezTo>
                    <a:pt x="2981" y="11385"/>
                    <a:pt x="2651" y="11239"/>
                    <a:pt x="2324" y="11086"/>
                  </a:cubicBezTo>
                  <a:cubicBezTo>
                    <a:pt x="2069" y="10967"/>
                    <a:pt x="1816" y="10840"/>
                    <a:pt x="1565" y="10713"/>
                  </a:cubicBezTo>
                  <a:lnTo>
                    <a:pt x="1565" y="10713"/>
                  </a:lnTo>
                  <a:cubicBezTo>
                    <a:pt x="1587" y="10746"/>
                    <a:pt x="1611" y="10779"/>
                    <a:pt x="1632" y="10814"/>
                  </a:cubicBezTo>
                  <a:cubicBezTo>
                    <a:pt x="1906" y="11253"/>
                    <a:pt x="2128" y="11772"/>
                    <a:pt x="2024" y="12299"/>
                  </a:cubicBezTo>
                  <a:cubicBezTo>
                    <a:pt x="1980" y="12531"/>
                    <a:pt x="1843" y="12751"/>
                    <a:pt x="1632" y="12863"/>
                  </a:cubicBezTo>
                  <a:cubicBezTo>
                    <a:pt x="1515" y="12926"/>
                    <a:pt x="1391" y="12954"/>
                    <a:pt x="1268" y="12954"/>
                  </a:cubicBezTo>
                  <a:cubicBezTo>
                    <a:pt x="1092" y="12954"/>
                    <a:pt x="917" y="12898"/>
                    <a:pt x="760" y="12806"/>
                  </a:cubicBezTo>
                  <a:cubicBezTo>
                    <a:pt x="491" y="12647"/>
                    <a:pt x="284" y="12409"/>
                    <a:pt x="92" y="12169"/>
                  </a:cubicBezTo>
                  <a:cubicBezTo>
                    <a:pt x="60" y="12129"/>
                    <a:pt x="31" y="12088"/>
                    <a:pt x="0" y="12047"/>
                  </a:cubicBezTo>
                  <a:lnTo>
                    <a:pt x="0" y="12723"/>
                  </a:lnTo>
                  <a:cubicBezTo>
                    <a:pt x="86" y="12878"/>
                    <a:pt x="172" y="13034"/>
                    <a:pt x="266" y="13187"/>
                  </a:cubicBezTo>
                  <a:cubicBezTo>
                    <a:pt x="511" y="13583"/>
                    <a:pt x="782" y="13960"/>
                    <a:pt x="1073" y="14323"/>
                  </a:cubicBezTo>
                  <a:cubicBezTo>
                    <a:pt x="1360" y="14680"/>
                    <a:pt x="1668" y="15034"/>
                    <a:pt x="2067" y="15270"/>
                  </a:cubicBezTo>
                  <a:cubicBezTo>
                    <a:pt x="2300" y="15407"/>
                    <a:pt x="2560" y="15491"/>
                    <a:pt x="2821" y="15491"/>
                  </a:cubicBezTo>
                  <a:cubicBezTo>
                    <a:pt x="3005" y="15491"/>
                    <a:pt x="3190" y="15449"/>
                    <a:pt x="3364" y="15355"/>
                  </a:cubicBezTo>
                  <a:cubicBezTo>
                    <a:pt x="3678" y="15188"/>
                    <a:pt x="3880" y="14860"/>
                    <a:pt x="3947" y="14518"/>
                  </a:cubicBezTo>
                  <a:cubicBezTo>
                    <a:pt x="4101" y="13734"/>
                    <a:pt x="3771" y="12962"/>
                    <a:pt x="3364" y="12307"/>
                  </a:cubicBezTo>
                  <a:cubicBezTo>
                    <a:pt x="3332" y="12256"/>
                    <a:pt x="3298" y="12207"/>
                    <a:pt x="3265" y="12157"/>
                  </a:cubicBezTo>
                  <a:lnTo>
                    <a:pt x="3265" y="12157"/>
                  </a:lnTo>
                  <a:cubicBezTo>
                    <a:pt x="3638" y="12348"/>
                    <a:pt x="4013" y="12536"/>
                    <a:pt x="4392" y="12714"/>
                  </a:cubicBezTo>
                  <a:cubicBezTo>
                    <a:pt x="4878" y="12941"/>
                    <a:pt x="5369" y="13157"/>
                    <a:pt x="5863" y="13364"/>
                  </a:cubicBezTo>
                  <a:cubicBezTo>
                    <a:pt x="6243" y="13523"/>
                    <a:pt x="6648" y="13680"/>
                    <a:pt x="7062" y="13680"/>
                  </a:cubicBezTo>
                  <a:cubicBezTo>
                    <a:pt x="7174" y="13680"/>
                    <a:pt x="7288" y="13668"/>
                    <a:pt x="7402" y="13642"/>
                  </a:cubicBezTo>
                  <a:cubicBezTo>
                    <a:pt x="7820" y="13545"/>
                    <a:pt x="8219" y="13224"/>
                    <a:pt x="8313" y="12793"/>
                  </a:cubicBezTo>
                  <a:cubicBezTo>
                    <a:pt x="8410" y="12343"/>
                    <a:pt x="8176" y="11926"/>
                    <a:pt x="7836" y="11646"/>
                  </a:cubicBezTo>
                  <a:cubicBezTo>
                    <a:pt x="7457" y="11334"/>
                    <a:pt x="7001" y="11123"/>
                    <a:pt x="6567" y="10899"/>
                  </a:cubicBezTo>
                  <a:cubicBezTo>
                    <a:pt x="6087" y="10650"/>
                    <a:pt x="5601" y="10412"/>
                    <a:pt x="5112" y="10182"/>
                  </a:cubicBezTo>
                  <a:cubicBezTo>
                    <a:pt x="4986" y="10123"/>
                    <a:pt x="4858" y="10066"/>
                    <a:pt x="4731" y="10008"/>
                  </a:cubicBezTo>
                  <a:lnTo>
                    <a:pt x="4731" y="10008"/>
                  </a:lnTo>
                  <a:cubicBezTo>
                    <a:pt x="5167" y="10051"/>
                    <a:pt x="5608" y="10075"/>
                    <a:pt x="6051" y="10075"/>
                  </a:cubicBezTo>
                  <a:cubicBezTo>
                    <a:pt x="8097" y="10075"/>
                    <a:pt x="10158" y="9564"/>
                    <a:pt x="11672" y="8111"/>
                  </a:cubicBezTo>
                  <a:cubicBezTo>
                    <a:pt x="11791" y="7997"/>
                    <a:pt x="11799" y="7772"/>
                    <a:pt x="11672" y="7659"/>
                  </a:cubicBezTo>
                  <a:cubicBezTo>
                    <a:pt x="11154" y="7198"/>
                    <a:pt x="10564" y="6850"/>
                    <a:pt x="9920" y="6597"/>
                  </a:cubicBezTo>
                  <a:cubicBezTo>
                    <a:pt x="9058" y="6258"/>
                    <a:pt x="8171" y="6120"/>
                    <a:pt x="7279" y="6120"/>
                  </a:cubicBezTo>
                  <a:cubicBezTo>
                    <a:pt x="6279" y="6120"/>
                    <a:pt x="5274" y="6293"/>
                    <a:pt x="4291" y="6549"/>
                  </a:cubicBezTo>
                  <a:cubicBezTo>
                    <a:pt x="6341" y="5098"/>
                    <a:pt x="8328" y="3308"/>
                    <a:pt x="9062" y="824"/>
                  </a:cubicBezTo>
                  <a:cubicBezTo>
                    <a:pt x="9091" y="721"/>
                    <a:pt x="9062" y="591"/>
                    <a:pt x="8981" y="518"/>
                  </a:cubicBezTo>
                  <a:cubicBezTo>
                    <a:pt x="8573" y="147"/>
                    <a:pt x="8077" y="0"/>
                    <a:pt x="7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1"/>
            <p:cNvSpPr/>
            <p:nvPr/>
          </p:nvSpPr>
          <p:spPr>
            <a:xfrm>
              <a:off x="1553050" y="1652825"/>
              <a:ext cx="182625" cy="260475"/>
            </a:xfrm>
            <a:custGeom>
              <a:rect b="b" l="l" r="r" t="t"/>
              <a:pathLst>
                <a:path extrusionOk="0" h="10419" w="7305">
                  <a:moveTo>
                    <a:pt x="4457" y="1"/>
                  </a:moveTo>
                  <a:cubicBezTo>
                    <a:pt x="4235" y="1"/>
                    <a:pt x="4010" y="42"/>
                    <a:pt x="3792" y="110"/>
                  </a:cubicBezTo>
                  <a:cubicBezTo>
                    <a:pt x="3546" y="186"/>
                    <a:pt x="3313" y="291"/>
                    <a:pt x="3087" y="411"/>
                  </a:cubicBezTo>
                  <a:cubicBezTo>
                    <a:pt x="2915" y="326"/>
                    <a:pt x="2734" y="291"/>
                    <a:pt x="2552" y="291"/>
                  </a:cubicBezTo>
                  <a:cubicBezTo>
                    <a:pt x="2326" y="291"/>
                    <a:pt x="2098" y="344"/>
                    <a:pt x="1881" y="420"/>
                  </a:cubicBezTo>
                  <a:cubicBezTo>
                    <a:pt x="1518" y="547"/>
                    <a:pt x="1160" y="704"/>
                    <a:pt x="809" y="864"/>
                  </a:cubicBezTo>
                  <a:cubicBezTo>
                    <a:pt x="533" y="991"/>
                    <a:pt x="261" y="1130"/>
                    <a:pt x="0" y="1289"/>
                  </a:cubicBezTo>
                  <a:lnTo>
                    <a:pt x="0" y="9511"/>
                  </a:lnTo>
                  <a:cubicBezTo>
                    <a:pt x="32" y="9551"/>
                    <a:pt x="60" y="9593"/>
                    <a:pt x="92" y="9633"/>
                  </a:cubicBezTo>
                  <a:cubicBezTo>
                    <a:pt x="285" y="9872"/>
                    <a:pt x="492" y="10111"/>
                    <a:pt x="760" y="10270"/>
                  </a:cubicBezTo>
                  <a:lnTo>
                    <a:pt x="761" y="10270"/>
                  </a:lnTo>
                  <a:cubicBezTo>
                    <a:pt x="918" y="10362"/>
                    <a:pt x="1093" y="10418"/>
                    <a:pt x="1269" y="10418"/>
                  </a:cubicBezTo>
                  <a:cubicBezTo>
                    <a:pt x="1392" y="10418"/>
                    <a:pt x="1516" y="10390"/>
                    <a:pt x="1633" y="10327"/>
                  </a:cubicBezTo>
                  <a:cubicBezTo>
                    <a:pt x="1844" y="10215"/>
                    <a:pt x="1981" y="9993"/>
                    <a:pt x="2025" y="9763"/>
                  </a:cubicBezTo>
                  <a:cubicBezTo>
                    <a:pt x="2129" y="9236"/>
                    <a:pt x="1907" y="8717"/>
                    <a:pt x="1633" y="8278"/>
                  </a:cubicBezTo>
                  <a:cubicBezTo>
                    <a:pt x="1612" y="8243"/>
                    <a:pt x="1588" y="8210"/>
                    <a:pt x="1566" y="8177"/>
                  </a:cubicBezTo>
                  <a:lnTo>
                    <a:pt x="1566" y="8177"/>
                  </a:lnTo>
                  <a:cubicBezTo>
                    <a:pt x="1817" y="8304"/>
                    <a:pt x="2070" y="8431"/>
                    <a:pt x="2325" y="8550"/>
                  </a:cubicBezTo>
                  <a:cubicBezTo>
                    <a:pt x="2652" y="8703"/>
                    <a:pt x="2981" y="8849"/>
                    <a:pt x="3313" y="8987"/>
                  </a:cubicBezTo>
                  <a:cubicBezTo>
                    <a:pt x="3569" y="9095"/>
                    <a:pt x="3842" y="9201"/>
                    <a:pt x="4120" y="9201"/>
                  </a:cubicBezTo>
                  <a:cubicBezTo>
                    <a:pt x="4196" y="9201"/>
                    <a:pt x="4272" y="9193"/>
                    <a:pt x="4349" y="9175"/>
                  </a:cubicBezTo>
                  <a:cubicBezTo>
                    <a:pt x="4630" y="9109"/>
                    <a:pt x="4898" y="8894"/>
                    <a:pt x="4961" y="8602"/>
                  </a:cubicBezTo>
                  <a:cubicBezTo>
                    <a:pt x="5026" y="8301"/>
                    <a:pt x="4868" y="8021"/>
                    <a:pt x="4640" y="7833"/>
                  </a:cubicBezTo>
                  <a:cubicBezTo>
                    <a:pt x="4386" y="7622"/>
                    <a:pt x="4079" y="7481"/>
                    <a:pt x="3786" y="7330"/>
                  </a:cubicBezTo>
                  <a:cubicBezTo>
                    <a:pt x="3464" y="7163"/>
                    <a:pt x="3138" y="7001"/>
                    <a:pt x="2808" y="6848"/>
                  </a:cubicBezTo>
                  <a:cubicBezTo>
                    <a:pt x="2724" y="6808"/>
                    <a:pt x="2638" y="6770"/>
                    <a:pt x="2552" y="6730"/>
                  </a:cubicBezTo>
                  <a:lnTo>
                    <a:pt x="2552" y="6730"/>
                  </a:lnTo>
                  <a:cubicBezTo>
                    <a:pt x="2846" y="6760"/>
                    <a:pt x="3143" y="6776"/>
                    <a:pt x="3441" y="6776"/>
                  </a:cubicBezTo>
                  <a:cubicBezTo>
                    <a:pt x="4817" y="6776"/>
                    <a:pt x="6202" y="6432"/>
                    <a:pt x="7219" y="5456"/>
                  </a:cubicBezTo>
                  <a:cubicBezTo>
                    <a:pt x="7300" y="5379"/>
                    <a:pt x="7305" y="5227"/>
                    <a:pt x="7219" y="5151"/>
                  </a:cubicBezTo>
                  <a:cubicBezTo>
                    <a:pt x="6871" y="4841"/>
                    <a:pt x="6475" y="4607"/>
                    <a:pt x="6042" y="4437"/>
                  </a:cubicBezTo>
                  <a:cubicBezTo>
                    <a:pt x="5463" y="4209"/>
                    <a:pt x="4866" y="4116"/>
                    <a:pt x="4267" y="4116"/>
                  </a:cubicBezTo>
                  <a:cubicBezTo>
                    <a:pt x="3595" y="4116"/>
                    <a:pt x="2918" y="4233"/>
                    <a:pt x="2257" y="4406"/>
                  </a:cubicBezTo>
                  <a:cubicBezTo>
                    <a:pt x="3635" y="3429"/>
                    <a:pt x="4970" y="2226"/>
                    <a:pt x="5464" y="555"/>
                  </a:cubicBezTo>
                  <a:cubicBezTo>
                    <a:pt x="5484" y="486"/>
                    <a:pt x="5464" y="399"/>
                    <a:pt x="5410" y="349"/>
                  </a:cubicBezTo>
                  <a:cubicBezTo>
                    <a:pt x="5135" y="100"/>
                    <a:pt x="4801" y="1"/>
                    <a:pt x="44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3" name="Google Shape;1463;p21"/>
          <p:cNvSpPr txBox="1"/>
          <p:nvPr>
            <p:ph type="title"/>
          </p:nvPr>
        </p:nvSpPr>
        <p:spPr>
          <a:xfrm>
            <a:off x="717700" y="463300"/>
            <a:ext cx="7708500" cy="5649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1464" name="Google Shape;1464;p21"/>
          <p:cNvSpPr txBox="1"/>
          <p:nvPr>
            <p:ph idx="1" type="body"/>
          </p:nvPr>
        </p:nvSpPr>
        <p:spPr>
          <a:xfrm>
            <a:off x="712850" y="1006475"/>
            <a:ext cx="7708500" cy="29031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grpSp>
        <p:nvGrpSpPr>
          <p:cNvPr id="1465" name="Google Shape;1465;p21"/>
          <p:cNvGrpSpPr/>
          <p:nvPr/>
        </p:nvGrpSpPr>
        <p:grpSpPr>
          <a:xfrm flipH="1">
            <a:off x="7951219" y="0"/>
            <a:ext cx="1429031" cy="1448049"/>
            <a:chOff x="-250406" y="0"/>
            <a:chExt cx="1429031" cy="1448049"/>
          </a:xfrm>
        </p:grpSpPr>
        <p:sp>
          <p:nvSpPr>
            <p:cNvPr id="1466" name="Google Shape;1466;p21"/>
            <p:cNvSpPr/>
            <p:nvPr/>
          </p:nvSpPr>
          <p:spPr>
            <a:xfrm>
              <a:off x="-26725" y="0"/>
              <a:ext cx="1205350" cy="1008775"/>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1"/>
            <p:cNvSpPr/>
            <p:nvPr/>
          </p:nvSpPr>
          <p:spPr>
            <a:xfrm flipH="1" rot="-329685">
              <a:off x="357615" y="1286306"/>
              <a:ext cx="146995" cy="155062"/>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8" name="Google Shape;1468;p21"/>
            <p:cNvGrpSpPr/>
            <p:nvPr/>
          </p:nvGrpSpPr>
          <p:grpSpPr>
            <a:xfrm flipH="1" rot="-3006692">
              <a:off x="-7617" y="288010"/>
              <a:ext cx="604580" cy="915482"/>
              <a:chOff x="2624700" y="609350"/>
              <a:chExt cx="604575" cy="915475"/>
            </a:xfrm>
          </p:grpSpPr>
          <p:sp>
            <p:nvSpPr>
              <p:cNvPr id="1469" name="Google Shape;1469;p21"/>
              <p:cNvSpPr/>
              <p:nvPr/>
            </p:nvSpPr>
            <p:spPr>
              <a:xfrm>
                <a:off x="3213575" y="978250"/>
                <a:ext cx="575" cy="2125"/>
              </a:xfrm>
              <a:custGeom>
                <a:rect b="b" l="l" r="r" t="t"/>
                <a:pathLst>
                  <a:path extrusionOk="0" h="85" w="23">
                    <a:moveTo>
                      <a:pt x="1" y="0"/>
                    </a:moveTo>
                    <a:cubicBezTo>
                      <a:pt x="7" y="28"/>
                      <a:pt x="15" y="56"/>
                      <a:pt x="22" y="84"/>
                    </a:cubicBezTo>
                    <a:cubicBezTo>
                      <a:pt x="15" y="56"/>
                      <a:pt x="7" y="28"/>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1"/>
              <p:cNvSpPr/>
              <p:nvPr/>
            </p:nvSpPr>
            <p:spPr>
              <a:xfrm>
                <a:off x="3205325" y="927200"/>
                <a:ext cx="200" cy="1675"/>
              </a:xfrm>
              <a:custGeom>
                <a:rect b="b" l="l" r="r" t="t"/>
                <a:pathLst>
                  <a:path extrusionOk="0" h="67" w="8">
                    <a:moveTo>
                      <a:pt x="1" y="0"/>
                    </a:moveTo>
                    <a:lnTo>
                      <a:pt x="7" y="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1"/>
              <p:cNvSpPr/>
              <p:nvPr/>
            </p:nvSpPr>
            <p:spPr>
              <a:xfrm>
                <a:off x="3204400" y="917375"/>
                <a:ext cx="100" cy="850"/>
              </a:xfrm>
              <a:custGeom>
                <a:rect b="b" l="l" r="r" t="t"/>
                <a:pathLst>
                  <a:path extrusionOk="0" h="34" w="4">
                    <a:moveTo>
                      <a:pt x="1" y="1"/>
                    </a:moveTo>
                    <a:cubicBezTo>
                      <a:pt x="2" y="11"/>
                      <a:pt x="2" y="22"/>
                      <a:pt x="3" y="34"/>
                    </a:cubicBezTo>
                    <a:cubicBezTo>
                      <a:pt x="2" y="22"/>
                      <a:pt x="2" y="1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1"/>
              <p:cNvSpPr/>
              <p:nvPr/>
            </p:nvSpPr>
            <p:spPr>
              <a:xfrm>
                <a:off x="3201400" y="878450"/>
                <a:ext cx="50" cy="700"/>
              </a:xfrm>
              <a:custGeom>
                <a:rect b="b" l="l" r="r" t="t"/>
                <a:pathLst>
                  <a:path extrusionOk="0" h="28" w="2">
                    <a:moveTo>
                      <a:pt x="1" y="0"/>
                    </a:moveTo>
                    <a:cubicBezTo>
                      <a:pt x="1" y="9"/>
                      <a:pt x="2" y="18"/>
                      <a:pt x="2" y="27"/>
                    </a:cubicBezTo>
                    <a:cubicBezTo>
                      <a:pt x="2" y="18"/>
                      <a:pt x="1" y="9"/>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1"/>
              <p:cNvSpPr/>
              <p:nvPr/>
            </p:nvSpPr>
            <p:spPr>
              <a:xfrm>
                <a:off x="3207750" y="947575"/>
                <a:ext cx="350" cy="2275"/>
              </a:xfrm>
              <a:custGeom>
                <a:rect b="b" l="l" r="r" t="t"/>
                <a:pathLst>
                  <a:path extrusionOk="0" h="91" w="14">
                    <a:moveTo>
                      <a:pt x="1" y="1"/>
                    </a:moveTo>
                    <a:cubicBezTo>
                      <a:pt x="5" y="30"/>
                      <a:pt x="10" y="61"/>
                      <a:pt x="14" y="90"/>
                    </a:cubicBezTo>
                    <a:cubicBezTo>
                      <a:pt x="10" y="61"/>
                      <a:pt x="5" y="30"/>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1"/>
              <p:cNvSpPr/>
              <p:nvPr/>
            </p:nvSpPr>
            <p:spPr>
              <a:xfrm>
                <a:off x="3209350" y="957850"/>
                <a:ext cx="450" cy="2325"/>
              </a:xfrm>
              <a:custGeom>
                <a:rect b="b" l="l" r="r" t="t"/>
                <a:pathLst>
                  <a:path extrusionOk="0" h="93" w="18">
                    <a:moveTo>
                      <a:pt x="1" y="0"/>
                    </a:moveTo>
                    <a:cubicBezTo>
                      <a:pt x="6" y="31"/>
                      <a:pt x="12" y="62"/>
                      <a:pt x="18" y="92"/>
                    </a:cubicBezTo>
                    <a:cubicBezTo>
                      <a:pt x="12" y="62"/>
                      <a:pt x="6" y="3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1"/>
              <p:cNvSpPr/>
              <p:nvPr/>
            </p:nvSpPr>
            <p:spPr>
              <a:xfrm>
                <a:off x="3211275" y="968075"/>
                <a:ext cx="500" cy="2275"/>
              </a:xfrm>
              <a:custGeom>
                <a:rect b="b" l="l" r="r" t="t"/>
                <a:pathLst>
                  <a:path extrusionOk="0" h="91" w="20">
                    <a:moveTo>
                      <a:pt x="1" y="1"/>
                    </a:moveTo>
                    <a:cubicBezTo>
                      <a:pt x="7" y="31"/>
                      <a:pt x="13" y="61"/>
                      <a:pt x="20" y="90"/>
                    </a:cubicBezTo>
                    <a:cubicBezTo>
                      <a:pt x="13" y="61"/>
                      <a:pt x="7" y="3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1"/>
              <p:cNvSpPr/>
              <p:nvPr/>
            </p:nvSpPr>
            <p:spPr>
              <a:xfrm>
                <a:off x="2874675" y="862500"/>
                <a:ext cx="29050" cy="11975"/>
              </a:xfrm>
              <a:custGeom>
                <a:rect b="b" l="l" r="r" t="t"/>
                <a:pathLst>
                  <a:path extrusionOk="0" h="479" w="1162">
                    <a:moveTo>
                      <a:pt x="1" y="478"/>
                    </a:moveTo>
                    <a:cubicBezTo>
                      <a:pt x="375" y="275"/>
                      <a:pt x="765" y="106"/>
                      <a:pt x="1162" y="0"/>
                    </a:cubicBezTo>
                    <a:cubicBezTo>
                      <a:pt x="765" y="106"/>
                      <a:pt x="375" y="275"/>
                      <a:pt x="1" y="47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1"/>
              <p:cNvSpPr/>
              <p:nvPr/>
            </p:nvSpPr>
            <p:spPr>
              <a:xfrm>
                <a:off x="2640375" y="759500"/>
                <a:ext cx="44100" cy="37275"/>
              </a:xfrm>
              <a:custGeom>
                <a:rect b="b" l="l" r="r" t="t"/>
                <a:pathLst>
                  <a:path extrusionOk="0" h="1491" w="1764">
                    <a:moveTo>
                      <a:pt x="1" y="1490"/>
                    </a:moveTo>
                    <a:cubicBezTo>
                      <a:pt x="575" y="977"/>
                      <a:pt x="1163" y="481"/>
                      <a:pt x="1764" y="1"/>
                    </a:cubicBezTo>
                    <a:cubicBezTo>
                      <a:pt x="1163" y="481"/>
                      <a:pt x="575" y="977"/>
                      <a:pt x="1" y="149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1"/>
              <p:cNvSpPr/>
              <p:nvPr/>
            </p:nvSpPr>
            <p:spPr>
              <a:xfrm>
                <a:off x="2856775" y="874575"/>
                <a:ext cx="17750" cy="10825"/>
              </a:xfrm>
              <a:custGeom>
                <a:rect b="b" l="l" r="r" t="t"/>
                <a:pathLst>
                  <a:path extrusionOk="0" h="433" w="710">
                    <a:moveTo>
                      <a:pt x="709" y="1"/>
                    </a:moveTo>
                    <a:cubicBezTo>
                      <a:pt x="465" y="132"/>
                      <a:pt x="228" y="279"/>
                      <a:pt x="1" y="433"/>
                    </a:cubicBezTo>
                    <a:cubicBezTo>
                      <a:pt x="228" y="279"/>
                      <a:pt x="465" y="134"/>
                      <a:pt x="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1"/>
              <p:cNvSpPr/>
              <p:nvPr/>
            </p:nvSpPr>
            <p:spPr>
              <a:xfrm>
                <a:off x="2687425" y="741750"/>
                <a:ext cx="19900" cy="15475"/>
              </a:xfrm>
              <a:custGeom>
                <a:rect b="b" l="l" r="r" t="t"/>
                <a:pathLst>
                  <a:path extrusionOk="0" h="619" w="796">
                    <a:moveTo>
                      <a:pt x="1" y="618"/>
                    </a:moveTo>
                    <a:cubicBezTo>
                      <a:pt x="264" y="410"/>
                      <a:pt x="529" y="203"/>
                      <a:pt x="796" y="1"/>
                    </a:cubicBezTo>
                    <a:cubicBezTo>
                      <a:pt x="529" y="203"/>
                      <a:pt x="264" y="410"/>
                      <a:pt x="1" y="6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1"/>
              <p:cNvSpPr/>
              <p:nvPr/>
            </p:nvSpPr>
            <p:spPr>
              <a:xfrm>
                <a:off x="2906000" y="619300"/>
                <a:ext cx="23000" cy="7400"/>
              </a:xfrm>
              <a:custGeom>
                <a:rect b="b" l="l" r="r" t="t"/>
                <a:pathLst>
                  <a:path extrusionOk="0" h="296" w="920">
                    <a:moveTo>
                      <a:pt x="920" y="1"/>
                    </a:moveTo>
                    <a:lnTo>
                      <a:pt x="920" y="1"/>
                    </a:lnTo>
                    <a:cubicBezTo>
                      <a:pt x="608" y="89"/>
                      <a:pt x="301" y="189"/>
                      <a:pt x="1" y="296"/>
                    </a:cubicBezTo>
                    <a:cubicBezTo>
                      <a:pt x="302" y="189"/>
                      <a:pt x="608" y="89"/>
                      <a:pt x="9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1"/>
              <p:cNvSpPr/>
              <p:nvPr/>
            </p:nvSpPr>
            <p:spPr>
              <a:xfrm>
                <a:off x="2892550" y="627600"/>
                <a:ext cx="10900" cy="4150"/>
              </a:xfrm>
              <a:custGeom>
                <a:rect b="b" l="l" r="r" t="t"/>
                <a:pathLst>
                  <a:path extrusionOk="0" h="166" w="436">
                    <a:moveTo>
                      <a:pt x="1" y="166"/>
                    </a:moveTo>
                    <a:cubicBezTo>
                      <a:pt x="144" y="110"/>
                      <a:pt x="290" y="55"/>
                      <a:pt x="435" y="1"/>
                    </a:cubicBezTo>
                    <a:cubicBezTo>
                      <a:pt x="290" y="55"/>
                      <a:pt x="144" y="110"/>
                      <a:pt x="1" y="16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1"/>
              <p:cNvSpPr/>
              <p:nvPr/>
            </p:nvSpPr>
            <p:spPr>
              <a:xfrm>
                <a:off x="2673750" y="1057025"/>
                <a:ext cx="6325" cy="8025"/>
              </a:xfrm>
              <a:custGeom>
                <a:rect b="b" l="l" r="r" t="t"/>
                <a:pathLst>
                  <a:path extrusionOk="0" h="321" w="253">
                    <a:moveTo>
                      <a:pt x="0" y="321"/>
                    </a:moveTo>
                    <a:cubicBezTo>
                      <a:pt x="84" y="213"/>
                      <a:pt x="168" y="107"/>
                      <a:pt x="252" y="1"/>
                    </a:cubicBezTo>
                    <a:cubicBezTo>
                      <a:pt x="168" y="107"/>
                      <a:pt x="84" y="213"/>
                      <a:pt x="0" y="32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1"/>
              <p:cNvSpPr/>
              <p:nvPr/>
            </p:nvSpPr>
            <p:spPr>
              <a:xfrm>
                <a:off x="2931075" y="613100"/>
                <a:ext cx="24400" cy="5650"/>
              </a:xfrm>
              <a:custGeom>
                <a:rect b="b" l="l" r="r" t="t"/>
                <a:pathLst>
                  <a:path extrusionOk="0" h="226" w="976">
                    <a:moveTo>
                      <a:pt x="0" y="225"/>
                    </a:moveTo>
                    <a:cubicBezTo>
                      <a:pt x="323" y="137"/>
                      <a:pt x="647" y="61"/>
                      <a:pt x="976" y="0"/>
                    </a:cubicBezTo>
                    <a:cubicBezTo>
                      <a:pt x="647" y="61"/>
                      <a:pt x="323" y="137"/>
                      <a:pt x="0" y="22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1"/>
              <p:cNvSpPr/>
              <p:nvPr/>
            </p:nvSpPr>
            <p:spPr>
              <a:xfrm>
                <a:off x="2832100" y="898425"/>
                <a:ext cx="6850" cy="5425"/>
              </a:xfrm>
              <a:custGeom>
                <a:rect b="b" l="l" r="r" t="t"/>
                <a:pathLst>
                  <a:path extrusionOk="0" h="217" w="274">
                    <a:moveTo>
                      <a:pt x="1" y="216"/>
                    </a:moveTo>
                    <a:cubicBezTo>
                      <a:pt x="89" y="145"/>
                      <a:pt x="180" y="73"/>
                      <a:pt x="273" y="0"/>
                    </a:cubicBezTo>
                    <a:cubicBezTo>
                      <a:pt x="180" y="73"/>
                      <a:pt x="89" y="145"/>
                      <a:pt x="1" y="21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1"/>
              <p:cNvSpPr/>
              <p:nvPr/>
            </p:nvSpPr>
            <p:spPr>
              <a:xfrm>
                <a:off x="3219425" y="998325"/>
                <a:ext cx="500" cy="1250"/>
              </a:xfrm>
              <a:custGeom>
                <a:rect b="b" l="l" r="r" t="t"/>
                <a:pathLst>
                  <a:path extrusionOk="0" h="50" w="20">
                    <a:moveTo>
                      <a:pt x="1" y="0"/>
                    </a:moveTo>
                    <a:cubicBezTo>
                      <a:pt x="7" y="17"/>
                      <a:pt x="13" y="33"/>
                      <a:pt x="20" y="50"/>
                    </a:cubicBezTo>
                    <a:cubicBezTo>
                      <a:pt x="13" y="33"/>
                      <a:pt x="7" y="1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1"/>
              <p:cNvSpPr/>
              <p:nvPr/>
            </p:nvSpPr>
            <p:spPr>
              <a:xfrm>
                <a:off x="2840425" y="885950"/>
                <a:ext cx="15550" cy="11350"/>
              </a:xfrm>
              <a:custGeom>
                <a:rect b="b" l="l" r="r" t="t"/>
                <a:pathLst>
                  <a:path extrusionOk="0" h="454" w="622">
                    <a:moveTo>
                      <a:pt x="0" y="453"/>
                    </a:moveTo>
                    <a:cubicBezTo>
                      <a:pt x="197" y="301"/>
                      <a:pt x="404" y="149"/>
                      <a:pt x="622" y="1"/>
                    </a:cubicBezTo>
                    <a:cubicBezTo>
                      <a:pt x="404" y="149"/>
                      <a:pt x="197" y="301"/>
                      <a:pt x="0" y="45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1"/>
              <p:cNvSpPr/>
              <p:nvPr/>
            </p:nvSpPr>
            <p:spPr>
              <a:xfrm>
                <a:off x="3216275" y="988350"/>
                <a:ext cx="600" cy="1800"/>
              </a:xfrm>
              <a:custGeom>
                <a:rect b="b" l="l" r="r" t="t"/>
                <a:pathLst>
                  <a:path extrusionOk="0" h="72" w="24">
                    <a:moveTo>
                      <a:pt x="0" y="0"/>
                    </a:moveTo>
                    <a:lnTo>
                      <a:pt x="0" y="0"/>
                    </a:lnTo>
                    <a:cubicBezTo>
                      <a:pt x="8" y="24"/>
                      <a:pt x="15" y="47"/>
                      <a:pt x="23" y="72"/>
                    </a:cubicBezTo>
                    <a:cubicBezTo>
                      <a:pt x="15" y="47"/>
                      <a:pt x="8" y="23"/>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1"/>
              <p:cNvSpPr/>
              <p:nvPr/>
            </p:nvSpPr>
            <p:spPr>
              <a:xfrm>
                <a:off x="3206425" y="937350"/>
                <a:ext cx="275" cy="2075"/>
              </a:xfrm>
              <a:custGeom>
                <a:rect b="b" l="l" r="r" t="t"/>
                <a:pathLst>
                  <a:path extrusionOk="0" h="83" w="11">
                    <a:moveTo>
                      <a:pt x="11" y="83"/>
                    </a:moveTo>
                    <a:cubicBezTo>
                      <a:pt x="7" y="54"/>
                      <a:pt x="4" y="28"/>
                      <a:pt x="0" y="1"/>
                    </a:cubicBezTo>
                    <a:cubicBezTo>
                      <a:pt x="4" y="28"/>
                      <a:pt x="7" y="54"/>
                      <a:pt x="11" y="8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1"/>
              <p:cNvSpPr/>
              <p:nvPr/>
            </p:nvSpPr>
            <p:spPr>
              <a:xfrm>
                <a:off x="3200475" y="867325"/>
                <a:ext cx="275" cy="3000"/>
              </a:xfrm>
              <a:custGeom>
                <a:rect b="b" l="l" r="r" t="t"/>
                <a:pathLst>
                  <a:path extrusionOk="0" h="120" w="11">
                    <a:moveTo>
                      <a:pt x="0" y="0"/>
                    </a:moveTo>
                    <a:cubicBezTo>
                      <a:pt x="4" y="40"/>
                      <a:pt x="7" y="80"/>
                      <a:pt x="11" y="119"/>
                    </a:cubicBezTo>
                    <a:cubicBezTo>
                      <a:pt x="7" y="80"/>
                      <a:pt x="4" y="4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1"/>
              <p:cNvSpPr/>
              <p:nvPr/>
            </p:nvSpPr>
            <p:spPr>
              <a:xfrm>
                <a:off x="3199475" y="856600"/>
                <a:ext cx="325" cy="3200"/>
              </a:xfrm>
              <a:custGeom>
                <a:rect b="b" l="l" r="r" t="t"/>
                <a:pathLst>
                  <a:path extrusionOk="0" h="128" w="13">
                    <a:moveTo>
                      <a:pt x="1" y="1"/>
                    </a:moveTo>
                    <a:cubicBezTo>
                      <a:pt x="5" y="43"/>
                      <a:pt x="9" y="85"/>
                      <a:pt x="12" y="128"/>
                    </a:cubicBezTo>
                    <a:cubicBezTo>
                      <a:pt x="9" y="85"/>
                      <a:pt x="5" y="43"/>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1"/>
              <p:cNvSpPr/>
              <p:nvPr/>
            </p:nvSpPr>
            <p:spPr>
              <a:xfrm>
                <a:off x="2983375" y="609350"/>
                <a:ext cx="12800" cy="375"/>
              </a:xfrm>
              <a:custGeom>
                <a:rect b="b" l="l" r="r" t="t"/>
                <a:pathLst>
                  <a:path extrusionOk="0" h="15" w="512">
                    <a:moveTo>
                      <a:pt x="0" y="15"/>
                    </a:moveTo>
                    <a:cubicBezTo>
                      <a:pt x="171" y="6"/>
                      <a:pt x="341" y="1"/>
                      <a:pt x="512" y="3"/>
                    </a:cubicBezTo>
                    <a:cubicBezTo>
                      <a:pt x="341" y="1"/>
                      <a:pt x="171" y="6"/>
                      <a:pt x="0" y="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1"/>
              <p:cNvSpPr/>
              <p:nvPr/>
            </p:nvSpPr>
            <p:spPr>
              <a:xfrm>
                <a:off x="2956950" y="609800"/>
                <a:ext cx="25225" cy="3075"/>
              </a:xfrm>
              <a:custGeom>
                <a:rect b="b" l="l" r="r" t="t"/>
                <a:pathLst>
                  <a:path extrusionOk="0" h="123" w="1009">
                    <a:moveTo>
                      <a:pt x="1008" y="1"/>
                    </a:moveTo>
                    <a:lnTo>
                      <a:pt x="1008" y="1"/>
                    </a:lnTo>
                    <a:cubicBezTo>
                      <a:pt x="672" y="21"/>
                      <a:pt x="336" y="62"/>
                      <a:pt x="1" y="122"/>
                    </a:cubicBezTo>
                    <a:cubicBezTo>
                      <a:pt x="336" y="63"/>
                      <a:pt x="672" y="21"/>
                      <a:pt x="10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1"/>
              <p:cNvSpPr/>
              <p:nvPr/>
            </p:nvSpPr>
            <p:spPr>
              <a:xfrm>
                <a:off x="2624700" y="609400"/>
                <a:ext cx="604575" cy="751200"/>
              </a:xfrm>
              <a:custGeom>
                <a:rect b="b" l="l" r="r" t="t"/>
                <a:pathLst>
                  <a:path extrusionOk="0" h="30048" w="24183">
                    <a:moveTo>
                      <a:pt x="14859" y="0"/>
                    </a:moveTo>
                    <a:cubicBezTo>
                      <a:pt x="14800" y="56"/>
                      <a:pt x="14743" y="113"/>
                      <a:pt x="14685" y="168"/>
                    </a:cubicBezTo>
                    <a:cubicBezTo>
                      <a:pt x="14295" y="529"/>
                      <a:pt x="13935" y="918"/>
                      <a:pt x="13558" y="1292"/>
                    </a:cubicBezTo>
                    <a:cubicBezTo>
                      <a:pt x="13071" y="1772"/>
                      <a:pt x="12558" y="2229"/>
                      <a:pt x="12020" y="2652"/>
                    </a:cubicBezTo>
                    <a:cubicBezTo>
                      <a:pt x="10956" y="3489"/>
                      <a:pt x="9791" y="4190"/>
                      <a:pt x="8552" y="4737"/>
                    </a:cubicBezTo>
                    <a:cubicBezTo>
                      <a:pt x="7894" y="5028"/>
                      <a:pt x="7214" y="5265"/>
                      <a:pt x="6546" y="5537"/>
                    </a:cubicBezTo>
                    <a:cubicBezTo>
                      <a:pt x="5863" y="5815"/>
                      <a:pt x="5178" y="6089"/>
                      <a:pt x="4486" y="6345"/>
                    </a:cubicBezTo>
                    <a:cubicBezTo>
                      <a:pt x="3221" y="6814"/>
                      <a:pt x="1928" y="7182"/>
                      <a:pt x="620" y="7501"/>
                    </a:cubicBezTo>
                    <a:cubicBezTo>
                      <a:pt x="616" y="7503"/>
                      <a:pt x="612" y="7506"/>
                      <a:pt x="610" y="7509"/>
                    </a:cubicBezTo>
                    <a:cubicBezTo>
                      <a:pt x="328" y="7761"/>
                      <a:pt x="498" y="8175"/>
                      <a:pt x="866" y="8175"/>
                    </a:cubicBezTo>
                    <a:cubicBezTo>
                      <a:pt x="870" y="8175"/>
                      <a:pt x="875" y="8174"/>
                      <a:pt x="879" y="8174"/>
                    </a:cubicBezTo>
                    <a:cubicBezTo>
                      <a:pt x="3238" y="8112"/>
                      <a:pt x="5582" y="7644"/>
                      <a:pt x="7794" y="6825"/>
                    </a:cubicBezTo>
                    <a:cubicBezTo>
                      <a:pt x="10005" y="6008"/>
                      <a:pt x="12094" y="4833"/>
                      <a:pt x="13937" y="3364"/>
                    </a:cubicBezTo>
                    <a:cubicBezTo>
                      <a:pt x="14480" y="2932"/>
                      <a:pt x="15000" y="2472"/>
                      <a:pt x="15499" y="1988"/>
                    </a:cubicBezTo>
                    <a:lnTo>
                      <a:pt x="15499" y="1988"/>
                    </a:lnTo>
                    <a:cubicBezTo>
                      <a:pt x="15200" y="2545"/>
                      <a:pt x="14916" y="3110"/>
                      <a:pt x="14649" y="3680"/>
                    </a:cubicBezTo>
                    <a:cubicBezTo>
                      <a:pt x="13772" y="5556"/>
                      <a:pt x="13088" y="7515"/>
                      <a:pt x="12574" y="9519"/>
                    </a:cubicBezTo>
                    <a:cubicBezTo>
                      <a:pt x="12494" y="9537"/>
                      <a:pt x="12422" y="9582"/>
                      <a:pt x="12369" y="9660"/>
                    </a:cubicBezTo>
                    <a:cubicBezTo>
                      <a:pt x="12292" y="9774"/>
                      <a:pt x="12216" y="9888"/>
                      <a:pt x="12139" y="10001"/>
                    </a:cubicBezTo>
                    <a:cubicBezTo>
                      <a:pt x="12106" y="10000"/>
                      <a:pt x="12074" y="10000"/>
                      <a:pt x="12041" y="10000"/>
                    </a:cubicBezTo>
                    <a:cubicBezTo>
                      <a:pt x="11747" y="10000"/>
                      <a:pt x="11452" y="10046"/>
                      <a:pt x="11161" y="10124"/>
                    </a:cubicBezTo>
                    <a:cubicBezTo>
                      <a:pt x="11028" y="10299"/>
                      <a:pt x="10895" y="10472"/>
                      <a:pt x="10764" y="10641"/>
                    </a:cubicBezTo>
                    <a:cubicBezTo>
                      <a:pt x="9979" y="11657"/>
                      <a:pt x="9115" y="12620"/>
                      <a:pt x="8238" y="13556"/>
                    </a:cubicBezTo>
                    <a:cubicBezTo>
                      <a:pt x="7325" y="14530"/>
                      <a:pt x="6370" y="15466"/>
                      <a:pt x="5356" y="16336"/>
                    </a:cubicBezTo>
                    <a:cubicBezTo>
                      <a:pt x="4352" y="17194"/>
                      <a:pt x="3277" y="17953"/>
                      <a:pt x="2185" y="18694"/>
                    </a:cubicBezTo>
                    <a:cubicBezTo>
                      <a:pt x="1810" y="18947"/>
                      <a:pt x="1432" y="19195"/>
                      <a:pt x="1051" y="19439"/>
                    </a:cubicBezTo>
                    <a:cubicBezTo>
                      <a:pt x="1276" y="19128"/>
                      <a:pt x="1505" y="18821"/>
                      <a:pt x="1737" y="18517"/>
                    </a:cubicBezTo>
                    <a:lnTo>
                      <a:pt x="1737" y="18517"/>
                    </a:lnTo>
                    <a:cubicBezTo>
                      <a:pt x="1193" y="19227"/>
                      <a:pt x="668" y="19953"/>
                      <a:pt x="172" y="20698"/>
                    </a:cubicBezTo>
                    <a:cubicBezTo>
                      <a:pt x="0" y="20956"/>
                      <a:pt x="200" y="21278"/>
                      <a:pt x="458" y="21278"/>
                    </a:cubicBezTo>
                    <a:cubicBezTo>
                      <a:pt x="526" y="21278"/>
                      <a:pt x="599" y="21256"/>
                      <a:pt x="670" y="21203"/>
                    </a:cubicBezTo>
                    <a:cubicBezTo>
                      <a:pt x="2186" y="20087"/>
                      <a:pt x="4264" y="20389"/>
                      <a:pt x="5897" y="19521"/>
                    </a:cubicBezTo>
                    <a:cubicBezTo>
                      <a:pt x="6961" y="18956"/>
                      <a:pt x="7651" y="17990"/>
                      <a:pt x="8313" y="17017"/>
                    </a:cubicBezTo>
                    <a:cubicBezTo>
                      <a:pt x="9046" y="15942"/>
                      <a:pt x="9777" y="14867"/>
                      <a:pt x="10510" y="13790"/>
                    </a:cubicBezTo>
                    <a:cubicBezTo>
                      <a:pt x="11037" y="13018"/>
                      <a:pt x="11560" y="12243"/>
                      <a:pt x="12084" y="11469"/>
                    </a:cubicBezTo>
                    <a:lnTo>
                      <a:pt x="12084" y="11469"/>
                    </a:lnTo>
                    <a:cubicBezTo>
                      <a:pt x="12083" y="11496"/>
                      <a:pt x="12081" y="11523"/>
                      <a:pt x="12080" y="11551"/>
                    </a:cubicBezTo>
                    <a:cubicBezTo>
                      <a:pt x="11806" y="12708"/>
                      <a:pt x="11629" y="13887"/>
                      <a:pt x="11567" y="15075"/>
                    </a:cubicBezTo>
                    <a:cubicBezTo>
                      <a:pt x="11562" y="15158"/>
                      <a:pt x="11579" y="15230"/>
                      <a:pt x="11608" y="15290"/>
                    </a:cubicBezTo>
                    <a:cubicBezTo>
                      <a:pt x="11561" y="15863"/>
                      <a:pt x="11528" y="16438"/>
                      <a:pt x="11510" y="17012"/>
                    </a:cubicBezTo>
                    <a:cubicBezTo>
                      <a:pt x="11289" y="18972"/>
                      <a:pt x="11243" y="20950"/>
                      <a:pt x="11418" y="22924"/>
                    </a:cubicBezTo>
                    <a:cubicBezTo>
                      <a:pt x="11566" y="24608"/>
                      <a:pt x="11884" y="26278"/>
                      <a:pt x="12379" y="27896"/>
                    </a:cubicBezTo>
                    <a:cubicBezTo>
                      <a:pt x="12309" y="27955"/>
                      <a:pt x="12239" y="28017"/>
                      <a:pt x="12175" y="28088"/>
                    </a:cubicBezTo>
                    <a:cubicBezTo>
                      <a:pt x="11812" y="28485"/>
                      <a:pt x="11622" y="29073"/>
                      <a:pt x="11722" y="29607"/>
                    </a:cubicBezTo>
                    <a:cubicBezTo>
                      <a:pt x="11750" y="29761"/>
                      <a:pt x="11800" y="29908"/>
                      <a:pt x="11865" y="30048"/>
                    </a:cubicBezTo>
                    <a:cubicBezTo>
                      <a:pt x="12338" y="29716"/>
                      <a:pt x="12842" y="29431"/>
                      <a:pt x="13377" y="29222"/>
                    </a:cubicBezTo>
                    <a:cubicBezTo>
                      <a:pt x="13423" y="29203"/>
                      <a:pt x="13466" y="29195"/>
                      <a:pt x="13506" y="29195"/>
                    </a:cubicBezTo>
                    <a:cubicBezTo>
                      <a:pt x="13645" y="29195"/>
                      <a:pt x="13744" y="29295"/>
                      <a:pt x="13776" y="29419"/>
                    </a:cubicBezTo>
                    <a:cubicBezTo>
                      <a:pt x="14181" y="29324"/>
                      <a:pt x="14593" y="29283"/>
                      <a:pt x="15015" y="29260"/>
                    </a:cubicBezTo>
                    <a:cubicBezTo>
                      <a:pt x="15214" y="29249"/>
                      <a:pt x="15413" y="29245"/>
                      <a:pt x="15613" y="29243"/>
                    </a:cubicBezTo>
                    <a:cubicBezTo>
                      <a:pt x="15665" y="28957"/>
                      <a:pt x="15644" y="28663"/>
                      <a:pt x="15500" y="28384"/>
                    </a:cubicBezTo>
                    <a:cubicBezTo>
                      <a:pt x="15252" y="27897"/>
                      <a:pt x="14770" y="27534"/>
                      <a:pt x="14213" y="27504"/>
                    </a:cubicBezTo>
                    <a:cubicBezTo>
                      <a:pt x="14182" y="27503"/>
                      <a:pt x="14152" y="27502"/>
                      <a:pt x="14122" y="27502"/>
                    </a:cubicBezTo>
                    <a:cubicBezTo>
                      <a:pt x="14080" y="27502"/>
                      <a:pt x="14039" y="27504"/>
                      <a:pt x="13998" y="27506"/>
                    </a:cubicBezTo>
                    <a:cubicBezTo>
                      <a:pt x="13891" y="27483"/>
                      <a:pt x="13782" y="27466"/>
                      <a:pt x="13673" y="27462"/>
                    </a:cubicBezTo>
                    <a:lnTo>
                      <a:pt x="13650" y="27462"/>
                    </a:lnTo>
                    <a:cubicBezTo>
                      <a:pt x="13520" y="27021"/>
                      <a:pt x="13379" y="26581"/>
                      <a:pt x="13268" y="26138"/>
                    </a:cubicBezTo>
                    <a:cubicBezTo>
                      <a:pt x="13014" y="25125"/>
                      <a:pt x="12804" y="24103"/>
                      <a:pt x="12647" y="23072"/>
                    </a:cubicBezTo>
                    <a:cubicBezTo>
                      <a:pt x="12346" y="21119"/>
                      <a:pt x="12222" y="19140"/>
                      <a:pt x="12274" y="17164"/>
                    </a:cubicBezTo>
                    <a:cubicBezTo>
                      <a:pt x="12331" y="16648"/>
                      <a:pt x="12401" y="16134"/>
                      <a:pt x="12483" y="15621"/>
                    </a:cubicBezTo>
                    <a:cubicBezTo>
                      <a:pt x="13030" y="17778"/>
                      <a:pt x="14093" y="19810"/>
                      <a:pt x="15571" y="21466"/>
                    </a:cubicBezTo>
                    <a:cubicBezTo>
                      <a:pt x="16357" y="22348"/>
                      <a:pt x="17255" y="23128"/>
                      <a:pt x="18252" y="23763"/>
                    </a:cubicBezTo>
                    <a:cubicBezTo>
                      <a:pt x="18327" y="23811"/>
                      <a:pt x="18408" y="23833"/>
                      <a:pt x="18487" y="23833"/>
                    </a:cubicBezTo>
                    <a:cubicBezTo>
                      <a:pt x="18746" y="23833"/>
                      <a:pt x="18978" y="23601"/>
                      <a:pt x="18863" y="23302"/>
                    </a:cubicBezTo>
                    <a:lnTo>
                      <a:pt x="16677" y="17617"/>
                    </a:lnTo>
                    <a:lnTo>
                      <a:pt x="18771" y="23063"/>
                    </a:lnTo>
                    <a:cubicBezTo>
                      <a:pt x="18616" y="22910"/>
                      <a:pt x="18464" y="22753"/>
                      <a:pt x="18322" y="22587"/>
                    </a:cubicBezTo>
                    <a:cubicBezTo>
                      <a:pt x="17569" y="21714"/>
                      <a:pt x="16931" y="20695"/>
                      <a:pt x="16357" y="19697"/>
                    </a:cubicBezTo>
                    <a:cubicBezTo>
                      <a:pt x="15254" y="17777"/>
                      <a:pt x="14374" y="15618"/>
                      <a:pt x="14261" y="13383"/>
                    </a:cubicBezTo>
                    <a:cubicBezTo>
                      <a:pt x="14244" y="13022"/>
                      <a:pt x="14251" y="12655"/>
                      <a:pt x="14279" y="12286"/>
                    </a:cubicBezTo>
                    <a:cubicBezTo>
                      <a:pt x="14034" y="11900"/>
                      <a:pt x="13768" y="11528"/>
                      <a:pt x="13476" y="11179"/>
                    </a:cubicBezTo>
                    <a:cubicBezTo>
                      <a:pt x="13947" y="9526"/>
                      <a:pt x="14518" y="7898"/>
                      <a:pt x="15158" y="6304"/>
                    </a:cubicBezTo>
                    <a:cubicBezTo>
                      <a:pt x="15430" y="5625"/>
                      <a:pt x="15715" y="4952"/>
                      <a:pt x="16009" y="4284"/>
                    </a:cubicBezTo>
                    <a:cubicBezTo>
                      <a:pt x="16227" y="5304"/>
                      <a:pt x="16578" y="6309"/>
                      <a:pt x="16940" y="7261"/>
                    </a:cubicBezTo>
                    <a:cubicBezTo>
                      <a:pt x="17943" y="9902"/>
                      <a:pt x="18977" y="12601"/>
                      <a:pt x="20672" y="14887"/>
                    </a:cubicBezTo>
                    <a:cubicBezTo>
                      <a:pt x="21246" y="15661"/>
                      <a:pt x="22189" y="16937"/>
                      <a:pt x="23282" y="16937"/>
                    </a:cubicBezTo>
                    <a:cubicBezTo>
                      <a:pt x="23477" y="16937"/>
                      <a:pt x="23677" y="16897"/>
                      <a:pt x="23880" y="16805"/>
                    </a:cubicBezTo>
                    <a:cubicBezTo>
                      <a:pt x="24061" y="16724"/>
                      <a:pt x="24182" y="16501"/>
                      <a:pt x="24093" y="16308"/>
                    </a:cubicBezTo>
                    <a:cubicBezTo>
                      <a:pt x="24038" y="16190"/>
                      <a:pt x="23987" y="16070"/>
                      <a:pt x="23938" y="15951"/>
                    </a:cubicBezTo>
                    <a:cubicBezTo>
                      <a:pt x="23708" y="15765"/>
                      <a:pt x="23482" y="15572"/>
                      <a:pt x="23269" y="15364"/>
                    </a:cubicBezTo>
                    <a:cubicBezTo>
                      <a:pt x="22645" y="14754"/>
                      <a:pt x="22113" y="14050"/>
                      <a:pt x="21668" y="13300"/>
                    </a:cubicBezTo>
                    <a:cubicBezTo>
                      <a:pt x="21066" y="12285"/>
                      <a:pt x="20623" y="11154"/>
                      <a:pt x="20206" y="10051"/>
                    </a:cubicBezTo>
                    <a:cubicBezTo>
                      <a:pt x="19742" y="8829"/>
                      <a:pt x="19343" y="7580"/>
                      <a:pt x="19051" y="6304"/>
                    </a:cubicBezTo>
                    <a:cubicBezTo>
                      <a:pt x="18765" y="5044"/>
                      <a:pt x="18560" y="3739"/>
                      <a:pt x="18588" y="2444"/>
                    </a:cubicBezTo>
                    <a:cubicBezTo>
                      <a:pt x="18590" y="2409"/>
                      <a:pt x="18592" y="2376"/>
                      <a:pt x="18593" y="2341"/>
                    </a:cubicBezTo>
                    <a:lnTo>
                      <a:pt x="15645" y="56"/>
                    </a:lnTo>
                    <a:cubicBezTo>
                      <a:pt x="15384" y="23"/>
                      <a:pt x="15122" y="4"/>
                      <a:pt x="148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1"/>
              <p:cNvSpPr/>
              <p:nvPr/>
            </p:nvSpPr>
            <p:spPr>
              <a:xfrm>
                <a:off x="3088700" y="667925"/>
                <a:ext cx="134475" cy="340250"/>
              </a:xfrm>
              <a:custGeom>
                <a:rect b="b" l="l" r="r" t="t"/>
                <a:pathLst>
                  <a:path extrusionOk="0" h="13610" w="5379">
                    <a:moveTo>
                      <a:pt x="33" y="0"/>
                    </a:moveTo>
                    <a:cubicBezTo>
                      <a:pt x="32" y="35"/>
                      <a:pt x="30" y="68"/>
                      <a:pt x="28" y="103"/>
                    </a:cubicBezTo>
                    <a:cubicBezTo>
                      <a:pt x="0" y="1399"/>
                      <a:pt x="205" y="2703"/>
                      <a:pt x="491" y="3964"/>
                    </a:cubicBezTo>
                    <a:cubicBezTo>
                      <a:pt x="783" y="5239"/>
                      <a:pt x="1182" y="6488"/>
                      <a:pt x="1646" y="7710"/>
                    </a:cubicBezTo>
                    <a:cubicBezTo>
                      <a:pt x="2063" y="8813"/>
                      <a:pt x="2506" y="9944"/>
                      <a:pt x="3108" y="10959"/>
                    </a:cubicBezTo>
                    <a:cubicBezTo>
                      <a:pt x="3553" y="11709"/>
                      <a:pt x="4084" y="12413"/>
                      <a:pt x="4708" y="13023"/>
                    </a:cubicBezTo>
                    <a:cubicBezTo>
                      <a:pt x="4922" y="13231"/>
                      <a:pt x="5147" y="13424"/>
                      <a:pt x="5378" y="13610"/>
                    </a:cubicBezTo>
                    <a:cubicBezTo>
                      <a:pt x="5332" y="13496"/>
                      <a:pt x="5290" y="13381"/>
                      <a:pt x="5249" y="13266"/>
                    </a:cubicBezTo>
                    <a:cubicBezTo>
                      <a:pt x="5242" y="13249"/>
                      <a:pt x="5236" y="13233"/>
                      <a:pt x="5230" y="13216"/>
                    </a:cubicBezTo>
                    <a:cubicBezTo>
                      <a:pt x="5193" y="13107"/>
                      <a:pt x="5158" y="12999"/>
                      <a:pt x="5126" y="12889"/>
                    </a:cubicBezTo>
                    <a:cubicBezTo>
                      <a:pt x="5118" y="12864"/>
                      <a:pt x="5111" y="12840"/>
                      <a:pt x="5103" y="12817"/>
                    </a:cubicBezTo>
                    <a:cubicBezTo>
                      <a:pt x="5072" y="12711"/>
                      <a:pt x="5044" y="12604"/>
                      <a:pt x="5017" y="12497"/>
                    </a:cubicBezTo>
                    <a:cubicBezTo>
                      <a:pt x="5010" y="12469"/>
                      <a:pt x="5002" y="12441"/>
                      <a:pt x="4996" y="12413"/>
                    </a:cubicBezTo>
                    <a:cubicBezTo>
                      <a:pt x="4969" y="12308"/>
                      <a:pt x="4946" y="12202"/>
                      <a:pt x="4923" y="12096"/>
                    </a:cubicBezTo>
                    <a:cubicBezTo>
                      <a:pt x="4916" y="12067"/>
                      <a:pt x="4910" y="12037"/>
                      <a:pt x="4904" y="12007"/>
                    </a:cubicBezTo>
                    <a:cubicBezTo>
                      <a:pt x="4882" y="11902"/>
                      <a:pt x="4863" y="11796"/>
                      <a:pt x="4844" y="11689"/>
                    </a:cubicBezTo>
                    <a:cubicBezTo>
                      <a:pt x="4838" y="11659"/>
                      <a:pt x="4832" y="11628"/>
                      <a:pt x="4827" y="11597"/>
                    </a:cubicBezTo>
                    <a:cubicBezTo>
                      <a:pt x="4809" y="11491"/>
                      <a:pt x="4792" y="11384"/>
                      <a:pt x="4776" y="11276"/>
                    </a:cubicBezTo>
                    <a:cubicBezTo>
                      <a:pt x="4772" y="11247"/>
                      <a:pt x="4767" y="11216"/>
                      <a:pt x="4763" y="11187"/>
                    </a:cubicBezTo>
                    <a:cubicBezTo>
                      <a:pt x="4748" y="11078"/>
                      <a:pt x="4734" y="10968"/>
                      <a:pt x="4720" y="10860"/>
                    </a:cubicBezTo>
                    <a:cubicBezTo>
                      <a:pt x="4717" y="10831"/>
                      <a:pt x="4713" y="10805"/>
                      <a:pt x="4709" y="10778"/>
                    </a:cubicBezTo>
                    <a:cubicBezTo>
                      <a:pt x="4697" y="10664"/>
                      <a:pt x="4684" y="10551"/>
                      <a:pt x="4672" y="10438"/>
                    </a:cubicBezTo>
                    <a:lnTo>
                      <a:pt x="4666" y="10371"/>
                    </a:lnTo>
                    <a:cubicBezTo>
                      <a:pt x="4653" y="10251"/>
                      <a:pt x="4642" y="10131"/>
                      <a:pt x="4631" y="10012"/>
                    </a:cubicBezTo>
                    <a:cubicBezTo>
                      <a:pt x="4630" y="10000"/>
                      <a:pt x="4630" y="9989"/>
                      <a:pt x="4629" y="9979"/>
                    </a:cubicBezTo>
                    <a:cubicBezTo>
                      <a:pt x="4584" y="9468"/>
                      <a:pt x="4549" y="8958"/>
                      <a:pt x="4511" y="8448"/>
                    </a:cubicBezTo>
                    <a:cubicBezTo>
                      <a:pt x="4510" y="8439"/>
                      <a:pt x="4509" y="8430"/>
                      <a:pt x="4509" y="8421"/>
                    </a:cubicBezTo>
                    <a:cubicBezTo>
                      <a:pt x="4500" y="8311"/>
                      <a:pt x="4491" y="8203"/>
                      <a:pt x="4482" y="8095"/>
                    </a:cubicBezTo>
                    <a:cubicBezTo>
                      <a:pt x="4478" y="8056"/>
                      <a:pt x="4475" y="8016"/>
                      <a:pt x="4471" y="7976"/>
                    </a:cubicBezTo>
                    <a:cubicBezTo>
                      <a:pt x="4463" y="7875"/>
                      <a:pt x="4454" y="7776"/>
                      <a:pt x="4443" y="7675"/>
                    </a:cubicBezTo>
                    <a:cubicBezTo>
                      <a:pt x="4440" y="7632"/>
                      <a:pt x="4436" y="7590"/>
                      <a:pt x="4432" y="7548"/>
                    </a:cubicBezTo>
                    <a:cubicBezTo>
                      <a:pt x="4416" y="7407"/>
                      <a:pt x="4401" y="7267"/>
                      <a:pt x="4385" y="7127"/>
                    </a:cubicBezTo>
                    <a:cubicBezTo>
                      <a:pt x="4180" y="5459"/>
                      <a:pt x="3715" y="3834"/>
                      <a:pt x="3016" y="2311"/>
                    </a:cubicBezTo>
                    <a:lnTo>
                      <a:pt x="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1"/>
              <p:cNvSpPr/>
              <p:nvPr/>
            </p:nvSpPr>
            <p:spPr>
              <a:xfrm>
                <a:off x="2640175" y="609400"/>
                <a:ext cx="356000" cy="187525"/>
              </a:xfrm>
              <a:custGeom>
                <a:rect b="b" l="l" r="r" t="t"/>
                <a:pathLst>
                  <a:path extrusionOk="0" h="7501" w="14240">
                    <a:moveTo>
                      <a:pt x="14151" y="1"/>
                    </a:moveTo>
                    <a:cubicBezTo>
                      <a:pt x="14010" y="1"/>
                      <a:pt x="13870" y="6"/>
                      <a:pt x="13728" y="13"/>
                    </a:cubicBezTo>
                    <a:cubicBezTo>
                      <a:pt x="13711" y="14"/>
                      <a:pt x="13696" y="15"/>
                      <a:pt x="13680" y="17"/>
                    </a:cubicBezTo>
                    <a:cubicBezTo>
                      <a:pt x="13343" y="37"/>
                      <a:pt x="13007" y="79"/>
                      <a:pt x="12672" y="138"/>
                    </a:cubicBezTo>
                    <a:cubicBezTo>
                      <a:pt x="12653" y="142"/>
                      <a:pt x="12632" y="146"/>
                      <a:pt x="12612" y="148"/>
                    </a:cubicBezTo>
                    <a:cubicBezTo>
                      <a:pt x="12283" y="209"/>
                      <a:pt x="11959" y="285"/>
                      <a:pt x="11636" y="373"/>
                    </a:cubicBezTo>
                    <a:cubicBezTo>
                      <a:pt x="11609" y="381"/>
                      <a:pt x="11581" y="389"/>
                      <a:pt x="11554" y="397"/>
                    </a:cubicBezTo>
                    <a:cubicBezTo>
                      <a:pt x="11242" y="485"/>
                      <a:pt x="10934" y="584"/>
                      <a:pt x="10634" y="692"/>
                    </a:cubicBezTo>
                    <a:cubicBezTo>
                      <a:pt x="10599" y="705"/>
                      <a:pt x="10565" y="717"/>
                      <a:pt x="10530" y="729"/>
                    </a:cubicBezTo>
                    <a:cubicBezTo>
                      <a:pt x="10385" y="783"/>
                      <a:pt x="10239" y="838"/>
                      <a:pt x="10097" y="894"/>
                    </a:cubicBezTo>
                    <a:cubicBezTo>
                      <a:pt x="9056" y="1308"/>
                      <a:pt x="8061" y="1823"/>
                      <a:pt x="7092" y="2381"/>
                    </a:cubicBezTo>
                    <a:cubicBezTo>
                      <a:pt x="5900" y="3068"/>
                      <a:pt x="4742" y="3810"/>
                      <a:pt x="3622" y="4608"/>
                    </a:cubicBezTo>
                    <a:cubicBezTo>
                      <a:pt x="3307" y="4833"/>
                      <a:pt x="2995" y="5061"/>
                      <a:pt x="2686" y="5295"/>
                    </a:cubicBezTo>
                    <a:cubicBezTo>
                      <a:pt x="2419" y="5497"/>
                      <a:pt x="2154" y="5704"/>
                      <a:pt x="1891" y="5912"/>
                    </a:cubicBezTo>
                    <a:cubicBezTo>
                      <a:pt x="1851" y="5944"/>
                      <a:pt x="1811" y="5974"/>
                      <a:pt x="1772" y="6006"/>
                    </a:cubicBezTo>
                    <a:cubicBezTo>
                      <a:pt x="1171" y="6485"/>
                      <a:pt x="583" y="6981"/>
                      <a:pt x="9" y="7494"/>
                    </a:cubicBezTo>
                    <a:cubicBezTo>
                      <a:pt x="6" y="7497"/>
                      <a:pt x="3" y="7498"/>
                      <a:pt x="1" y="7501"/>
                    </a:cubicBezTo>
                    <a:cubicBezTo>
                      <a:pt x="1309" y="7182"/>
                      <a:pt x="2602" y="6814"/>
                      <a:pt x="3867" y="6346"/>
                    </a:cubicBezTo>
                    <a:cubicBezTo>
                      <a:pt x="4559" y="6089"/>
                      <a:pt x="5244" y="5815"/>
                      <a:pt x="5927" y="5538"/>
                    </a:cubicBezTo>
                    <a:lnTo>
                      <a:pt x="5927" y="5537"/>
                    </a:lnTo>
                    <a:cubicBezTo>
                      <a:pt x="6595" y="5265"/>
                      <a:pt x="7275" y="5028"/>
                      <a:pt x="7933" y="4737"/>
                    </a:cubicBezTo>
                    <a:cubicBezTo>
                      <a:pt x="9172" y="4190"/>
                      <a:pt x="10337" y="3489"/>
                      <a:pt x="11401" y="2653"/>
                    </a:cubicBezTo>
                    <a:cubicBezTo>
                      <a:pt x="11939" y="2229"/>
                      <a:pt x="12452" y="1772"/>
                      <a:pt x="12939" y="1292"/>
                    </a:cubicBezTo>
                    <a:cubicBezTo>
                      <a:pt x="13316" y="918"/>
                      <a:pt x="13676" y="529"/>
                      <a:pt x="14066" y="168"/>
                    </a:cubicBezTo>
                    <a:cubicBezTo>
                      <a:pt x="14124" y="113"/>
                      <a:pt x="14182" y="56"/>
                      <a:pt x="14240" y="1"/>
                    </a:cubicBezTo>
                    <a:cubicBezTo>
                      <a:pt x="14210" y="1"/>
                      <a:pt x="14180" y="1"/>
                      <a:pt x="141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1"/>
              <p:cNvSpPr/>
              <p:nvPr/>
            </p:nvSpPr>
            <p:spPr>
              <a:xfrm>
                <a:off x="2650950" y="862500"/>
                <a:ext cx="252775" cy="232875"/>
              </a:xfrm>
              <a:custGeom>
                <a:rect b="b" l="l" r="r" t="t"/>
                <a:pathLst>
                  <a:path extrusionOk="0" h="9315" w="10111">
                    <a:moveTo>
                      <a:pt x="10111" y="0"/>
                    </a:moveTo>
                    <a:cubicBezTo>
                      <a:pt x="9714" y="106"/>
                      <a:pt x="9324" y="276"/>
                      <a:pt x="8950" y="478"/>
                    </a:cubicBezTo>
                    <a:cubicBezTo>
                      <a:pt x="8947" y="480"/>
                      <a:pt x="8945" y="482"/>
                      <a:pt x="8942" y="484"/>
                    </a:cubicBezTo>
                    <a:cubicBezTo>
                      <a:pt x="8698" y="615"/>
                      <a:pt x="8461" y="762"/>
                      <a:pt x="8234" y="917"/>
                    </a:cubicBezTo>
                    <a:cubicBezTo>
                      <a:pt x="8222" y="925"/>
                      <a:pt x="8212" y="932"/>
                      <a:pt x="8201" y="940"/>
                    </a:cubicBezTo>
                    <a:cubicBezTo>
                      <a:pt x="7983" y="1087"/>
                      <a:pt x="7776" y="1239"/>
                      <a:pt x="7579" y="1391"/>
                    </a:cubicBezTo>
                    <a:cubicBezTo>
                      <a:pt x="7559" y="1407"/>
                      <a:pt x="7539" y="1422"/>
                      <a:pt x="7519" y="1437"/>
                    </a:cubicBezTo>
                    <a:cubicBezTo>
                      <a:pt x="7426" y="1510"/>
                      <a:pt x="7335" y="1583"/>
                      <a:pt x="7247" y="1653"/>
                    </a:cubicBezTo>
                    <a:cubicBezTo>
                      <a:pt x="5239" y="3279"/>
                      <a:pt x="3390" y="5101"/>
                      <a:pt x="1733" y="7082"/>
                    </a:cubicBezTo>
                    <a:cubicBezTo>
                      <a:pt x="1540" y="7313"/>
                      <a:pt x="1351" y="7547"/>
                      <a:pt x="1164" y="7782"/>
                    </a:cubicBezTo>
                    <a:cubicBezTo>
                      <a:pt x="1080" y="7888"/>
                      <a:pt x="996" y="7994"/>
                      <a:pt x="911" y="8102"/>
                    </a:cubicBezTo>
                    <a:cubicBezTo>
                      <a:pt x="836" y="8199"/>
                      <a:pt x="762" y="8296"/>
                      <a:pt x="687" y="8393"/>
                    </a:cubicBezTo>
                    <a:cubicBezTo>
                      <a:pt x="455" y="8697"/>
                      <a:pt x="226" y="9004"/>
                      <a:pt x="1" y="9315"/>
                    </a:cubicBezTo>
                    <a:cubicBezTo>
                      <a:pt x="382" y="9071"/>
                      <a:pt x="760" y="8823"/>
                      <a:pt x="1135" y="8570"/>
                    </a:cubicBezTo>
                    <a:cubicBezTo>
                      <a:pt x="2227" y="7830"/>
                      <a:pt x="3302" y="7070"/>
                      <a:pt x="4306" y="6212"/>
                    </a:cubicBezTo>
                    <a:cubicBezTo>
                      <a:pt x="5320" y="5344"/>
                      <a:pt x="6275" y="4408"/>
                      <a:pt x="7188" y="3433"/>
                    </a:cubicBezTo>
                    <a:cubicBezTo>
                      <a:pt x="8065" y="2496"/>
                      <a:pt x="8929" y="1533"/>
                      <a:pt x="9713" y="517"/>
                    </a:cubicBezTo>
                    <a:cubicBezTo>
                      <a:pt x="9845" y="348"/>
                      <a:pt x="9978" y="175"/>
                      <a:pt x="101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1"/>
              <p:cNvSpPr/>
              <p:nvPr/>
            </p:nvSpPr>
            <p:spPr>
              <a:xfrm>
                <a:off x="2980750" y="916550"/>
                <a:ext cx="113250" cy="269425"/>
              </a:xfrm>
              <a:custGeom>
                <a:rect b="b" l="l" r="r" t="t"/>
                <a:pathLst>
                  <a:path extrusionOk="0" h="10777" w="4530">
                    <a:moveTo>
                      <a:pt x="36" y="0"/>
                    </a:moveTo>
                    <a:cubicBezTo>
                      <a:pt x="8" y="369"/>
                      <a:pt x="0" y="736"/>
                      <a:pt x="19" y="1097"/>
                    </a:cubicBezTo>
                    <a:cubicBezTo>
                      <a:pt x="132" y="3332"/>
                      <a:pt x="1010" y="5491"/>
                      <a:pt x="2115" y="7411"/>
                    </a:cubicBezTo>
                    <a:cubicBezTo>
                      <a:pt x="2689" y="8409"/>
                      <a:pt x="3326" y="9428"/>
                      <a:pt x="4079" y="10302"/>
                    </a:cubicBezTo>
                    <a:cubicBezTo>
                      <a:pt x="4222" y="10467"/>
                      <a:pt x="4373" y="10624"/>
                      <a:pt x="4529" y="10777"/>
                    </a:cubicBezTo>
                    <a:lnTo>
                      <a:pt x="2433" y="5331"/>
                    </a:lnTo>
                    <a:cubicBezTo>
                      <a:pt x="1770" y="3606"/>
                      <a:pt x="1145" y="1848"/>
                      <a:pt x="195" y="255"/>
                    </a:cubicBezTo>
                    <a:cubicBezTo>
                      <a:pt x="143" y="169"/>
                      <a:pt x="90" y="85"/>
                      <a:pt x="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1"/>
              <p:cNvSpPr/>
              <p:nvPr/>
            </p:nvSpPr>
            <p:spPr>
              <a:xfrm>
                <a:off x="2834450" y="1339275"/>
                <a:ext cx="301450" cy="185550"/>
              </a:xfrm>
              <a:custGeom>
                <a:rect b="b" l="l" r="r" t="t"/>
                <a:pathLst>
                  <a:path extrusionOk="0" h="7422" w="12058">
                    <a:moveTo>
                      <a:pt x="5115" y="0"/>
                    </a:moveTo>
                    <a:cubicBezTo>
                      <a:pt x="5075" y="0"/>
                      <a:pt x="5032" y="9"/>
                      <a:pt x="4985" y="27"/>
                    </a:cubicBezTo>
                    <a:cubicBezTo>
                      <a:pt x="4452" y="238"/>
                      <a:pt x="3947" y="521"/>
                      <a:pt x="3475" y="854"/>
                    </a:cubicBezTo>
                    <a:cubicBezTo>
                      <a:pt x="2979" y="1202"/>
                      <a:pt x="2519" y="1602"/>
                      <a:pt x="2098" y="2026"/>
                    </a:cubicBezTo>
                    <a:cubicBezTo>
                      <a:pt x="1697" y="2432"/>
                      <a:pt x="1336" y="2879"/>
                      <a:pt x="1019" y="3354"/>
                    </a:cubicBezTo>
                    <a:cubicBezTo>
                      <a:pt x="719" y="3802"/>
                      <a:pt x="412" y="4292"/>
                      <a:pt x="228" y="4802"/>
                    </a:cubicBezTo>
                    <a:cubicBezTo>
                      <a:pt x="64" y="5259"/>
                      <a:pt x="0" y="5821"/>
                      <a:pt x="348" y="6213"/>
                    </a:cubicBezTo>
                    <a:cubicBezTo>
                      <a:pt x="601" y="6498"/>
                      <a:pt x="977" y="6616"/>
                      <a:pt x="1352" y="6616"/>
                    </a:cubicBezTo>
                    <a:cubicBezTo>
                      <a:pt x="1502" y="6616"/>
                      <a:pt x="1650" y="6597"/>
                      <a:pt x="1791" y="6563"/>
                    </a:cubicBezTo>
                    <a:cubicBezTo>
                      <a:pt x="2773" y="6323"/>
                      <a:pt x="3437" y="5451"/>
                      <a:pt x="4003" y="4676"/>
                    </a:cubicBezTo>
                    <a:cubicBezTo>
                      <a:pt x="4318" y="4247"/>
                      <a:pt x="4617" y="3808"/>
                      <a:pt x="4902" y="3359"/>
                    </a:cubicBezTo>
                    <a:lnTo>
                      <a:pt x="4902" y="3359"/>
                    </a:lnTo>
                    <a:cubicBezTo>
                      <a:pt x="4873" y="3561"/>
                      <a:pt x="4845" y="3763"/>
                      <a:pt x="4823" y="3966"/>
                    </a:cubicBezTo>
                    <a:cubicBezTo>
                      <a:pt x="4721" y="4919"/>
                      <a:pt x="4615" y="6117"/>
                      <a:pt x="5334" y="6871"/>
                    </a:cubicBezTo>
                    <a:cubicBezTo>
                      <a:pt x="5663" y="7214"/>
                      <a:pt x="6135" y="7422"/>
                      <a:pt x="6589" y="7422"/>
                    </a:cubicBezTo>
                    <a:cubicBezTo>
                      <a:pt x="7014" y="7422"/>
                      <a:pt x="7423" y="7240"/>
                      <a:pt x="7683" y="6817"/>
                    </a:cubicBezTo>
                    <a:cubicBezTo>
                      <a:pt x="7982" y="6329"/>
                      <a:pt x="7990" y="5740"/>
                      <a:pt x="7972" y="5185"/>
                    </a:cubicBezTo>
                    <a:cubicBezTo>
                      <a:pt x="7957" y="4696"/>
                      <a:pt x="7893" y="4208"/>
                      <a:pt x="7786" y="3731"/>
                    </a:cubicBezTo>
                    <a:cubicBezTo>
                      <a:pt x="7679" y="3260"/>
                      <a:pt x="7531" y="2803"/>
                      <a:pt x="7348" y="2360"/>
                    </a:cubicBezTo>
                    <a:lnTo>
                      <a:pt x="7348" y="2360"/>
                    </a:lnTo>
                    <a:cubicBezTo>
                      <a:pt x="8521" y="2973"/>
                      <a:pt x="9913" y="3207"/>
                      <a:pt x="11217" y="3244"/>
                    </a:cubicBezTo>
                    <a:cubicBezTo>
                      <a:pt x="11234" y="3244"/>
                      <a:pt x="11251" y="3244"/>
                      <a:pt x="11268" y="3244"/>
                    </a:cubicBezTo>
                    <a:cubicBezTo>
                      <a:pt x="11523" y="3244"/>
                      <a:pt x="11751" y="3185"/>
                      <a:pt x="11903" y="2956"/>
                    </a:cubicBezTo>
                    <a:cubicBezTo>
                      <a:pt x="12057" y="2719"/>
                      <a:pt x="12027" y="2424"/>
                      <a:pt x="11959" y="2163"/>
                    </a:cubicBezTo>
                    <a:cubicBezTo>
                      <a:pt x="11840" y="1699"/>
                      <a:pt x="11557" y="1299"/>
                      <a:pt x="11196" y="988"/>
                    </a:cubicBezTo>
                    <a:cubicBezTo>
                      <a:pt x="10425" y="328"/>
                      <a:pt x="9331" y="171"/>
                      <a:pt x="8356" y="89"/>
                    </a:cubicBezTo>
                    <a:cubicBezTo>
                      <a:pt x="8022" y="61"/>
                      <a:pt x="7687" y="48"/>
                      <a:pt x="7352" y="48"/>
                    </a:cubicBezTo>
                    <a:cubicBezTo>
                      <a:pt x="7309" y="48"/>
                      <a:pt x="7266" y="48"/>
                      <a:pt x="7223" y="48"/>
                    </a:cubicBezTo>
                    <a:cubicBezTo>
                      <a:pt x="7023" y="50"/>
                      <a:pt x="6824" y="55"/>
                      <a:pt x="6625" y="65"/>
                    </a:cubicBezTo>
                    <a:cubicBezTo>
                      <a:pt x="6203" y="88"/>
                      <a:pt x="5791" y="129"/>
                      <a:pt x="5386" y="224"/>
                    </a:cubicBezTo>
                    <a:cubicBezTo>
                      <a:pt x="5354" y="101"/>
                      <a:pt x="5255" y="0"/>
                      <a:pt x="5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499" name="Shape 1499"/>
        <p:cNvGrpSpPr/>
        <p:nvPr/>
      </p:nvGrpSpPr>
      <p:grpSpPr>
        <a:xfrm>
          <a:off x="0" y="0"/>
          <a:ext cx="0" cy="0"/>
          <a:chOff x="0" y="0"/>
          <a:chExt cx="0" cy="0"/>
        </a:xfrm>
      </p:grpSpPr>
      <p:sp>
        <p:nvSpPr>
          <p:cNvPr id="1500" name="Google Shape;1500;p22"/>
          <p:cNvSpPr txBox="1"/>
          <p:nvPr>
            <p:ph type="title"/>
          </p:nvPr>
        </p:nvSpPr>
        <p:spPr>
          <a:xfrm>
            <a:off x="717750" y="463300"/>
            <a:ext cx="7708500" cy="5649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1501" name="Google Shape;1501;p22"/>
          <p:cNvSpPr/>
          <p:nvPr/>
        </p:nvSpPr>
        <p:spPr>
          <a:xfrm>
            <a:off x="7278969" y="-64314"/>
            <a:ext cx="3134112" cy="993138"/>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2"/>
          <p:cNvSpPr/>
          <p:nvPr/>
        </p:nvSpPr>
        <p:spPr>
          <a:xfrm flipH="1">
            <a:off x="-1269081" y="-64314"/>
            <a:ext cx="3134112" cy="993138"/>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3" name="Google Shape;1503;p22"/>
          <p:cNvGrpSpPr/>
          <p:nvPr/>
        </p:nvGrpSpPr>
        <p:grpSpPr>
          <a:xfrm flipH="1">
            <a:off x="8290092" y="310634"/>
            <a:ext cx="1090158" cy="1227790"/>
            <a:chOff x="-250406" y="220259"/>
            <a:chExt cx="1090158" cy="1227790"/>
          </a:xfrm>
        </p:grpSpPr>
        <p:sp>
          <p:nvSpPr>
            <p:cNvPr id="1504" name="Google Shape;1504;p22"/>
            <p:cNvSpPr/>
            <p:nvPr/>
          </p:nvSpPr>
          <p:spPr>
            <a:xfrm flipH="1" rot="-329685">
              <a:off x="357615" y="1286306"/>
              <a:ext cx="146995" cy="155062"/>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5" name="Google Shape;1505;p22"/>
            <p:cNvGrpSpPr/>
            <p:nvPr/>
          </p:nvGrpSpPr>
          <p:grpSpPr>
            <a:xfrm flipH="1" rot="-3006692">
              <a:off x="-7617" y="288010"/>
              <a:ext cx="604580" cy="915482"/>
              <a:chOff x="2624700" y="609350"/>
              <a:chExt cx="604575" cy="915475"/>
            </a:xfrm>
          </p:grpSpPr>
          <p:sp>
            <p:nvSpPr>
              <p:cNvPr id="1506" name="Google Shape;1506;p22"/>
              <p:cNvSpPr/>
              <p:nvPr/>
            </p:nvSpPr>
            <p:spPr>
              <a:xfrm>
                <a:off x="3213575" y="978250"/>
                <a:ext cx="575" cy="2125"/>
              </a:xfrm>
              <a:custGeom>
                <a:rect b="b" l="l" r="r" t="t"/>
                <a:pathLst>
                  <a:path extrusionOk="0" h="85" w="23">
                    <a:moveTo>
                      <a:pt x="1" y="0"/>
                    </a:moveTo>
                    <a:cubicBezTo>
                      <a:pt x="7" y="28"/>
                      <a:pt x="15" y="56"/>
                      <a:pt x="22" y="84"/>
                    </a:cubicBezTo>
                    <a:cubicBezTo>
                      <a:pt x="15" y="56"/>
                      <a:pt x="7" y="28"/>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2"/>
              <p:cNvSpPr/>
              <p:nvPr/>
            </p:nvSpPr>
            <p:spPr>
              <a:xfrm>
                <a:off x="3205325" y="927200"/>
                <a:ext cx="200" cy="1675"/>
              </a:xfrm>
              <a:custGeom>
                <a:rect b="b" l="l" r="r" t="t"/>
                <a:pathLst>
                  <a:path extrusionOk="0" h="67" w="8">
                    <a:moveTo>
                      <a:pt x="1" y="0"/>
                    </a:moveTo>
                    <a:lnTo>
                      <a:pt x="7" y="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2"/>
              <p:cNvSpPr/>
              <p:nvPr/>
            </p:nvSpPr>
            <p:spPr>
              <a:xfrm>
                <a:off x="3204400" y="917375"/>
                <a:ext cx="100" cy="850"/>
              </a:xfrm>
              <a:custGeom>
                <a:rect b="b" l="l" r="r" t="t"/>
                <a:pathLst>
                  <a:path extrusionOk="0" h="34" w="4">
                    <a:moveTo>
                      <a:pt x="1" y="1"/>
                    </a:moveTo>
                    <a:cubicBezTo>
                      <a:pt x="2" y="11"/>
                      <a:pt x="2" y="22"/>
                      <a:pt x="3" y="34"/>
                    </a:cubicBezTo>
                    <a:cubicBezTo>
                      <a:pt x="2" y="22"/>
                      <a:pt x="2" y="1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2"/>
              <p:cNvSpPr/>
              <p:nvPr/>
            </p:nvSpPr>
            <p:spPr>
              <a:xfrm>
                <a:off x="3201400" y="878450"/>
                <a:ext cx="50" cy="700"/>
              </a:xfrm>
              <a:custGeom>
                <a:rect b="b" l="l" r="r" t="t"/>
                <a:pathLst>
                  <a:path extrusionOk="0" h="28" w="2">
                    <a:moveTo>
                      <a:pt x="1" y="0"/>
                    </a:moveTo>
                    <a:cubicBezTo>
                      <a:pt x="1" y="9"/>
                      <a:pt x="2" y="18"/>
                      <a:pt x="2" y="27"/>
                    </a:cubicBezTo>
                    <a:cubicBezTo>
                      <a:pt x="2" y="18"/>
                      <a:pt x="1" y="9"/>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2"/>
              <p:cNvSpPr/>
              <p:nvPr/>
            </p:nvSpPr>
            <p:spPr>
              <a:xfrm>
                <a:off x="3207750" y="947575"/>
                <a:ext cx="350" cy="2275"/>
              </a:xfrm>
              <a:custGeom>
                <a:rect b="b" l="l" r="r" t="t"/>
                <a:pathLst>
                  <a:path extrusionOk="0" h="91" w="14">
                    <a:moveTo>
                      <a:pt x="1" y="1"/>
                    </a:moveTo>
                    <a:cubicBezTo>
                      <a:pt x="5" y="30"/>
                      <a:pt x="10" y="61"/>
                      <a:pt x="14" y="90"/>
                    </a:cubicBezTo>
                    <a:cubicBezTo>
                      <a:pt x="10" y="61"/>
                      <a:pt x="5" y="30"/>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2"/>
              <p:cNvSpPr/>
              <p:nvPr/>
            </p:nvSpPr>
            <p:spPr>
              <a:xfrm>
                <a:off x="3209350" y="957850"/>
                <a:ext cx="450" cy="2325"/>
              </a:xfrm>
              <a:custGeom>
                <a:rect b="b" l="l" r="r" t="t"/>
                <a:pathLst>
                  <a:path extrusionOk="0" h="93" w="18">
                    <a:moveTo>
                      <a:pt x="1" y="0"/>
                    </a:moveTo>
                    <a:cubicBezTo>
                      <a:pt x="6" y="31"/>
                      <a:pt x="12" y="62"/>
                      <a:pt x="18" y="92"/>
                    </a:cubicBezTo>
                    <a:cubicBezTo>
                      <a:pt x="12" y="62"/>
                      <a:pt x="6" y="3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2"/>
              <p:cNvSpPr/>
              <p:nvPr/>
            </p:nvSpPr>
            <p:spPr>
              <a:xfrm>
                <a:off x="3211275" y="968075"/>
                <a:ext cx="500" cy="2275"/>
              </a:xfrm>
              <a:custGeom>
                <a:rect b="b" l="l" r="r" t="t"/>
                <a:pathLst>
                  <a:path extrusionOk="0" h="91" w="20">
                    <a:moveTo>
                      <a:pt x="1" y="1"/>
                    </a:moveTo>
                    <a:cubicBezTo>
                      <a:pt x="7" y="31"/>
                      <a:pt x="13" y="61"/>
                      <a:pt x="20" y="90"/>
                    </a:cubicBezTo>
                    <a:cubicBezTo>
                      <a:pt x="13" y="61"/>
                      <a:pt x="7" y="3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2"/>
              <p:cNvSpPr/>
              <p:nvPr/>
            </p:nvSpPr>
            <p:spPr>
              <a:xfrm>
                <a:off x="2874675" y="862500"/>
                <a:ext cx="29050" cy="11975"/>
              </a:xfrm>
              <a:custGeom>
                <a:rect b="b" l="l" r="r" t="t"/>
                <a:pathLst>
                  <a:path extrusionOk="0" h="479" w="1162">
                    <a:moveTo>
                      <a:pt x="1" y="478"/>
                    </a:moveTo>
                    <a:cubicBezTo>
                      <a:pt x="375" y="275"/>
                      <a:pt x="765" y="106"/>
                      <a:pt x="1162" y="0"/>
                    </a:cubicBezTo>
                    <a:cubicBezTo>
                      <a:pt x="765" y="106"/>
                      <a:pt x="375" y="275"/>
                      <a:pt x="1" y="47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2"/>
              <p:cNvSpPr/>
              <p:nvPr/>
            </p:nvSpPr>
            <p:spPr>
              <a:xfrm>
                <a:off x="2640375" y="759500"/>
                <a:ext cx="44100" cy="37275"/>
              </a:xfrm>
              <a:custGeom>
                <a:rect b="b" l="l" r="r" t="t"/>
                <a:pathLst>
                  <a:path extrusionOk="0" h="1491" w="1764">
                    <a:moveTo>
                      <a:pt x="1" y="1490"/>
                    </a:moveTo>
                    <a:cubicBezTo>
                      <a:pt x="575" y="977"/>
                      <a:pt x="1163" y="481"/>
                      <a:pt x="1764" y="1"/>
                    </a:cubicBezTo>
                    <a:cubicBezTo>
                      <a:pt x="1163" y="481"/>
                      <a:pt x="575" y="977"/>
                      <a:pt x="1" y="149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2"/>
              <p:cNvSpPr/>
              <p:nvPr/>
            </p:nvSpPr>
            <p:spPr>
              <a:xfrm>
                <a:off x="2856775" y="874575"/>
                <a:ext cx="17750" cy="10825"/>
              </a:xfrm>
              <a:custGeom>
                <a:rect b="b" l="l" r="r" t="t"/>
                <a:pathLst>
                  <a:path extrusionOk="0" h="433" w="710">
                    <a:moveTo>
                      <a:pt x="709" y="1"/>
                    </a:moveTo>
                    <a:cubicBezTo>
                      <a:pt x="465" y="132"/>
                      <a:pt x="228" y="279"/>
                      <a:pt x="1" y="433"/>
                    </a:cubicBezTo>
                    <a:cubicBezTo>
                      <a:pt x="228" y="279"/>
                      <a:pt x="465" y="134"/>
                      <a:pt x="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2"/>
              <p:cNvSpPr/>
              <p:nvPr/>
            </p:nvSpPr>
            <p:spPr>
              <a:xfrm>
                <a:off x="2687425" y="741750"/>
                <a:ext cx="19900" cy="15475"/>
              </a:xfrm>
              <a:custGeom>
                <a:rect b="b" l="l" r="r" t="t"/>
                <a:pathLst>
                  <a:path extrusionOk="0" h="619" w="796">
                    <a:moveTo>
                      <a:pt x="1" y="618"/>
                    </a:moveTo>
                    <a:cubicBezTo>
                      <a:pt x="264" y="410"/>
                      <a:pt x="529" y="203"/>
                      <a:pt x="796" y="1"/>
                    </a:cubicBezTo>
                    <a:cubicBezTo>
                      <a:pt x="529" y="203"/>
                      <a:pt x="264" y="410"/>
                      <a:pt x="1" y="6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2"/>
              <p:cNvSpPr/>
              <p:nvPr/>
            </p:nvSpPr>
            <p:spPr>
              <a:xfrm>
                <a:off x="2906000" y="619300"/>
                <a:ext cx="23000" cy="7400"/>
              </a:xfrm>
              <a:custGeom>
                <a:rect b="b" l="l" r="r" t="t"/>
                <a:pathLst>
                  <a:path extrusionOk="0" h="296" w="920">
                    <a:moveTo>
                      <a:pt x="920" y="1"/>
                    </a:moveTo>
                    <a:lnTo>
                      <a:pt x="920" y="1"/>
                    </a:lnTo>
                    <a:cubicBezTo>
                      <a:pt x="608" y="89"/>
                      <a:pt x="301" y="189"/>
                      <a:pt x="1" y="296"/>
                    </a:cubicBezTo>
                    <a:cubicBezTo>
                      <a:pt x="302" y="189"/>
                      <a:pt x="608" y="89"/>
                      <a:pt x="9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2"/>
              <p:cNvSpPr/>
              <p:nvPr/>
            </p:nvSpPr>
            <p:spPr>
              <a:xfrm>
                <a:off x="2892550" y="627600"/>
                <a:ext cx="10900" cy="4150"/>
              </a:xfrm>
              <a:custGeom>
                <a:rect b="b" l="l" r="r" t="t"/>
                <a:pathLst>
                  <a:path extrusionOk="0" h="166" w="436">
                    <a:moveTo>
                      <a:pt x="1" y="166"/>
                    </a:moveTo>
                    <a:cubicBezTo>
                      <a:pt x="144" y="110"/>
                      <a:pt x="290" y="55"/>
                      <a:pt x="435" y="1"/>
                    </a:cubicBezTo>
                    <a:cubicBezTo>
                      <a:pt x="290" y="55"/>
                      <a:pt x="144" y="110"/>
                      <a:pt x="1" y="16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2"/>
              <p:cNvSpPr/>
              <p:nvPr/>
            </p:nvSpPr>
            <p:spPr>
              <a:xfrm>
                <a:off x="2673750" y="1057025"/>
                <a:ext cx="6325" cy="8025"/>
              </a:xfrm>
              <a:custGeom>
                <a:rect b="b" l="l" r="r" t="t"/>
                <a:pathLst>
                  <a:path extrusionOk="0" h="321" w="253">
                    <a:moveTo>
                      <a:pt x="0" y="321"/>
                    </a:moveTo>
                    <a:cubicBezTo>
                      <a:pt x="84" y="213"/>
                      <a:pt x="168" y="107"/>
                      <a:pt x="252" y="1"/>
                    </a:cubicBezTo>
                    <a:cubicBezTo>
                      <a:pt x="168" y="107"/>
                      <a:pt x="84" y="213"/>
                      <a:pt x="0" y="32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2"/>
              <p:cNvSpPr/>
              <p:nvPr/>
            </p:nvSpPr>
            <p:spPr>
              <a:xfrm>
                <a:off x="2931075" y="613100"/>
                <a:ext cx="24400" cy="5650"/>
              </a:xfrm>
              <a:custGeom>
                <a:rect b="b" l="l" r="r" t="t"/>
                <a:pathLst>
                  <a:path extrusionOk="0" h="226" w="976">
                    <a:moveTo>
                      <a:pt x="0" y="225"/>
                    </a:moveTo>
                    <a:cubicBezTo>
                      <a:pt x="323" y="137"/>
                      <a:pt x="647" y="61"/>
                      <a:pt x="976" y="0"/>
                    </a:cubicBezTo>
                    <a:cubicBezTo>
                      <a:pt x="647" y="61"/>
                      <a:pt x="323" y="137"/>
                      <a:pt x="0" y="22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2"/>
              <p:cNvSpPr/>
              <p:nvPr/>
            </p:nvSpPr>
            <p:spPr>
              <a:xfrm>
                <a:off x="2832100" y="898425"/>
                <a:ext cx="6850" cy="5425"/>
              </a:xfrm>
              <a:custGeom>
                <a:rect b="b" l="l" r="r" t="t"/>
                <a:pathLst>
                  <a:path extrusionOk="0" h="217" w="274">
                    <a:moveTo>
                      <a:pt x="1" y="216"/>
                    </a:moveTo>
                    <a:cubicBezTo>
                      <a:pt x="89" y="145"/>
                      <a:pt x="180" y="73"/>
                      <a:pt x="273" y="0"/>
                    </a:cubicBezTo>
                    <a:cubicBezTo>
                      <a:pt x="180" y="73"/>
                      <a:pt x="89" y="145"/>
                      <a:pt x="1" y="21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2"/>
              <p:cNvSpPr/>
              <p:nvPr/>
            </p:nvSpPr>
            <p:spPr>
              <a:xfrm>
                <a:off x="3219425" y="998325"/>
                <a:ext cx="500" cy="1250"/>
              </a:xfrm>
              <a:custGeom>
                <a:rect b="b" l="l" r="r" t="t"/>
                <a:pathLst>
                  <a:path extrusionOk="0" h="50" w="20">
                    <a:moveTo>
                      <a:pt x="1" y="0"/>
                    </a:moveTo>
                    <a:cubicBezTo>
                      <a:pt x="7" y="17"/>
                      <a:pt x="13" y="33"/>
                      <a:pt x="20" y="50"/>
                    </a:cubicBezTo>
                    <a:cubicBezTo>
                      <a:pt x="13" y="33"/>
                      <a:pt x="7" y="1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2"/>
              <p:cNvSpPr/>
              <p:nvPr/>
            </p:nvSpPr>
            <p:spPr>
              <a:xfrm>
                <a:off x="2840425" y="885950"/>
                <a:ext cx="15550" cy="11350"/>
              </a:xfrm>
              <a:custGeom>
                <a:rect b="b" l="l" r="r" t="t"/>
                <a:pathLst>
                  <a:path extrusionOk="0" h="454" w="622">
                    <a:moveTo>
                      <a:pt x="0" y="453"/>
                    </a:moveTo>
                    <a:cubicBezTo>
                      <a:pt x="197" y="301"/>
                      <a:pt x="404" y="149"/>
                      <a:pt x="622" y="1"/>
                    </a:cubicBezTo>
                    <a:cubicBezTo>
                      <a:pt x="404" y="149"/>
                      <a:pt x="197" y="301"/>
                      <a:pt x="0" y="45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2"/>
              <p:cNvSpPr/>
              <p:nvPr/>
            </p:nvSpPr>
            <p:spPr>
              <a:xfrm>
                <a:off x="3216275" y="988350"/>
                <a:ext cx="600" cy="1800"/>
              </a:xfrm>
              <a:custGeom>
                <a:rect b="b" l="l" r="r" t="t"/>
                <a:pathLst>
                  <a:path extrusionOk="0" h="72" w="24">
                    <a:moveTo>
                      <a:pt x="0" y="0"/>
                    </a:moveTo>
                    <a:lnTo>
                      <a:pt x="0" y="0"/>
                    </a:lnTo>
                    <a:cubicBezTo>
                      <a:pt x="8" y="24"/>
                      <a:pt x="15" y="47"/>
                      <a:pt x="23" y="72"/>
                    </a:cubicBezTo>
                    <a:cubicBezTo>
                      <a:pt x="15" y="47"/>
                      <a:pt x="8" y="23"/>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2"/>
              <p:cNvSpPr/>
              <p:nvPr/>
            </p:nvSpPr>
            <p:spPr>
              <a:xfrm>
                <a:off x="3206425" y="937350"/>
                <a:ext cx="275" cy="2075"/>
              </a:xfrm>
              <a:custGeom>
                <a:rect b="b" l="l" r="r" t="t"/>
                <a:pathLst>
                  <a:path extrusionOk="0" h="83" w="11">
                    <a:moveTo>
                      <a:pt x="11" y="83"/>
                    </a:moveTo>
                    <a:cubicBezTo>
                      <a:pt x="7" y="54"/>
                      <a:pt x="4" y="28"/>
                      <a:pt x="0" y="1"/>
                    </a:cubicBezTo>
                    <a:cubicBezTo>
                      <a:pt x="4" y="28"/>
                      <a:pt x="7" y="54"/>
                      <a:pt x="11" y="8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2"/>
              <p:cNvSpPr/>
              <p:nvPr/>
            </p:nvSpPr>
            <p:spPr>
              <a:xfrm>
                <a:off x="3200475" y="867325"/>
                <a:ext cx="275" cy="3000"/>
              </a:xfrm>
              <a:custGeom>
                <a:rect b="b" l="l" r="r" t="t"/>
                <a:pathLst>
                  <a:path extrusionOk="0" h="120" w="11">
                    <a:moveTo>
                      <a:pt x="0" y="0"/>
                    </a:moveTo>
                    <a:cubicBezTo>
                      <a:pt x="4" y="40"/>
                      <a:pt x="7" y="80"/>
                      <a:pt x="11" y="119"/>
                    </a:cubicBezTo>
                    <a:cubicBezTo>
                      <a:pt x="7" y="80"/>
                      <a:pt x="4" y="4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2"/>
              <p:cNvSpPr/>
              <p:nvPr/>
            </p:nvSpPr>
            <p:spPr>
              <a:xfrm>
                <a:off x="3199475" y="856600"/>
                <a:ext cx="325" cy="3200"/>
              </a:xfrm>
              <a:custGeom>
                <a:rect b="b" l="l" r="r" t="t"/>
                <a:pathLst>
                  <a:path extrusionOk="0" h="128" w="13">
                    <a:moveTo>
                      <a:pt x="1" y="1"/>
                    </a:moveTo>
                    <a:cubicBezTo>
                      <a:pt x="5" y="43"/>
                      <a:pt x="9" y="85"/>
                      <a:pt x="12" y="128"/>
                    </a:cubicBezTo>
                    <a:cubicBezTo>
                      <a:pt x="9" y="85"/>
                      <a:pt x="5" y="43"/>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2"/>
              <p:cNvSpPr/>
              <p:nvPr/>
            </p:nvSpPr>
            <p:spPr>
              <a:xfrm>
                <a:off x="2983375" y="609350"/>
                <a:ext cx="12800" cy="375"/>
              </a:xfrm>
              <a:custGeom>
                <a:rect b="b" l="l" r="r" t="t"/>
                <a:pathLst>
                  <a:path extrusionOk="0" h="15" w="512">
                    <a:moveTo>
                      <a:pt x="0" y="15"/>
                    </a:moveTo>
                    <a:cubicBezTo>
                      <a:pt x="171" y="6"/>
                      <a:pt x="341" y="1"/>
                      <a:pt x="512" y="3"/>
                    </a:cubicBezTo>
                    <a:cubicBezTo>
                      <a:pt x="341" y="1"/>
                      <a:pt x="171" y="6"/>
                      <a:pt x="0" y="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2"/>
              <p:cNvSpPr/>
              <p:nvPr/>
            </p:nvSpPr>
            <p:spPr>
              <a:xfrm>
                <a:off x="2956950" y="609800"/>
                <a:ext cx="25225" cy="3075"/>
              </a:xfrm>
              <a:custGeom>
                <a:rect b="b" l="l" r="r" t="t"/>
                <a:pathLst>
                  <a:path extrusionOk="0" h="123" w="1009">
                    <a:moveTo>
                      <a:pt x="1008" y="1"/>
                    </a:moveTo>
                    <a:lnTo>
                      <a:pt x="1008" y="1"/>
                    </a:lnTo>
                    <a:cubicBezTo>
                      <a:pt x="672" y="21"/>
                      <a:pt x="336" y="62"/>
                      <a:pt x="1" y="122"/>
                    </a:cubicBezTo>
                    <a:cubicBezTo>
                      <a:pt x="336" y="63"/>
                      <a:pt x="672" y="21"/>
                      <a:pt x="10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2"/>
              <p:cNvSpPr/>
              <p:nvPr/>
            </p:nvSpPr>
            <p:spPr>
              <a:xfrm>
                <a:off x="2624700" y="609400"/>
                <a:ext cx="604575" cy="751200"/>
              </a:xfrm>
              <a:custGeom>
                <a:rect b="b" l="l" r="r" t="t"/>
                <a:pathLst>
                  <a:path extrusionOk="0" h="30048" w="24183">
                    <a:moveTo>
                      <a:pt x="14859" y="0"/>
                    </a:moveTo>
                    <a:cubicBezTo>
                      <a:pt x="14800" y="56"/>
                      <a:pt x="14743" y="113"/>
                      <a:pt x="14685" y="168"/>
                    </a:cubicBezTo>
                    <a:cubicBezTo>
                      <a:pt x="14295" y="529"/>
                      <a:pt x="13935" y="918"/>
                      <a:pt x="13558" y="1292"/>
                    </a:cubicBezTo>
                    <a:cubicBezTo>
                      <a:pt x="13071" y="1772"/>
                      <a:pt x="12558" y="2229"/>
                      <a:pt x="12020" y="2652"/>
                    </a:cubicBezTo>
                    <a:cubicBezTo>
                      <a:pt x="10956" y="3489"/>
                      <a:pt x="9791" y="4190"/>
                      <a:pt x="8552" y="4737"/>
                    </a:cubicBezTo>
                    <a:cubicBezTo>
                      <a:pt x="7894" y="5028"/>
                      <a:pt x="7214" y="5265"/>
                      <a:pt x="6546" y="5537"/>
                    </a:cubicBezTo>
                    <a:cubicBezTo>
                      <a:pt x="5863" y="5815"/>
                      <a:pt x="5178" y="6089"/>
                      <a:pt x="4486" y="6345"/>
                    </a:cubicBezTo>
                    <a:cubicBezTo>
                      <a:pt x="3221" y="6814"/>
                      <a:pt x="1928" y="7182"/>
                      <a:pt x="620" y="7501"/>
                    </a:cubicBezTo>
                    <a:cubicBezTo>
                      <a:pt x="616" y="7503"/>
                      <a:pt x="612" y="7506"/>
                      <a:pt x="610" y="7509"/>
                    </a:cubicBezTo>
                    <a:cubicBezTo>
                      <a:pt x="328" y="7761"/>
                      <a:pt x="498" y="8175"/>
                      <a:pt x="866" y="8175"/>
                    </a:cubicBezTo>
                    <a:cubicBezTo>
                      <a:pt x="870" y="8175"/>
                      <a:pt x="875" y="8174"/>
                      <a:pt x="879" y="8174"/>
                    </a:cubicBezTo>
                    <a:cubicBezTo>
                      <a:pt x="3238" y="8112"/>
                      <a:pt x="5582" y="7644"/>
                      <a:pt x="7794" y="6825"/>
                    </a:cubicBezTo>
                    <a:cubicBezTo>
                      <a:pt x="10005" y="6008"/>
                      <a:pt x="12094" y="4833"/>
                      <a:pt x="13937" y="3364"/>
                    </a:cubicBezTo>
                    <a:cubicBezTo>
                      <a:pt x="14480" y="2932"/>
                      <a:pt x="15000" y="2472"/>
                      <a:pt x="15499" y="1988"/>
                    </a:cubicBezTo>
                    <a:lnTo>
                      <a:pt x="15499" y="1988"/>
                    </a:lnTo>
                    <a:cubicBezTo>
                      <a:pt x="15200" y="2545"/>
                      <a:pt x="14916" y="3110"/>
                      <a:pt x="14649" y="3680"/>
                    </a:cubicBezTo>
                    <a:cubicBezTo>
                      <a:pt x="13772" y="5556"/>
                      <a:pt x="13088" y="7515"/>
                      <a:pt x="12574" y="9519"/>
                    </a:cubicBezTo>
                    <a:cubicBezTo>
                      <a:pt x="12494" y="9537"/>
                      <a:pt x="12422" y="9582"/>
                      <a:pt x="12369" y="9660"/>
                    </a:cubicBezTo>
                    <a:cubicBezTo>
                      <a:pt x="12292" y="9774"/>
                      <a:pt x="12216" y="9888"/>
                      <a:pt x="12139" y="10001"/>
                    </a:cubicBezTo>
                    <a:cubicBezTo>
                      <a:pt x="12106" y="10000"/>
                      <a:pt x="12074" y="10000"/>
                      <a:pt x="12041" y="10000"/>
                    </a:cubicBezTo>
                    <a:cubicBezTo>
                      <a:pt x="11747" y="10000"/>
                      <a:pt x="11452" y="10046"/>
                      <a:pt x="11161" y="10124"/>
                    </a:cubicBezTo>
                    <a:cubicBezTo>
                      <a:pt x="11028" y="10299"/>
                      <a:pt x="10895" y="10472"/>
                      <a:pt x="10764" y="10641"/>
                    </a:cubicBezTo>
                    <a:cubicBezTo>
                      <a:pt x="9979" y="11657"/>
                      <a:pt x="9115" y="12620"/>
                      <a:pt x="8238" y="13556"/>
                    </a:cubicBezTo>
                    <a:cubicBezTo>
                      <a:pt x="7325" y="14530"/>
                      <a:pt x="6370" y="15466"/>
                      <a:pt x="5356" y="16336"/>
                    </a:cubicBezTo>
                    <a:cubicBezTo>
                      <a:pt x="4352" y="17194"/>
                      <a:pt x="3277" y="17953"/>
                      <a:pt x="2185" y="18694"/>
                    </a:cubicBezTo>
                    <a:cubicBezTo>
                      <a:pt x="1810" y="18947"/>
                      <a:pt x="1432" y="19195"/>
                      <a:pt x="1051" y="19439"/>
                    </a:cubicBezTo>
                    <a:cubicBezTo>
                      <a:pt x="1276" y="19128"/>
                      <a:pt x="1505" y="18821"/>
                      <a:pt x="1737" y="18517"/>
                    </a:cubicBezTo>
                    <a:lnTo>
                      <a:pt x="1737" y="18517"/>
                    </a:lnTo>
                    <a:cubicBezTo>
                      <a:pt x="1193" y="19227"/>
                      <a:pt x="668" y="19953"/>
                      <a:pt x="172" y="20698"/>
                    </a:cubicBezTo>
                    <a:cubicBezTo>
                      <a:pt x="0" y="20956"/>
                      <a:pt x="200" y="21278"/>
                      <a:pt x="458" y="21278"/>
                    </a:cubicBezTo>
                    <a:cubicBezTo>
                      <a:pt x="526" y="21278"/>
                      <a:pt x="599" y="21256"/>
                      <a:pt x="670" y="21203"/>
                    </a:cubicBezTo>
                    <a:cubicBezTo>
                      <a:pt x="2186" y="20087"/>
                      <a:pt x="4264" y="20389"/>
                      <a:pt x="5897" y="19521"/>
                    </a:cubicBezTo>
                    <a:cubicBezTo>
                      <a:pt x="6961" y="18956"/>
                      <a:pt x="7651" y="17990"/>
                      <a:pt x="8313" y="17017"/>
                    </a:cubicBezTo>
                    <a:cubicBezTo>
                      <a:pt x="9046" y="15942"/>
                      <a:pt x="9777" y="14867"/>
                      <a:pt x="10510" y="13790"/>
                    </a:cubicBezTo>
                    <a:cubicBezTo>
                      <a:pt x="11037" y="13018"/>
                      <a:pt x="11560" y="12243"/>
                      <a:pt x="12084" y="11469"/>
                    </a:cubicBezTo>
                    <a:lnTo>
                      <a:pt x="12084" y="11469"/>
                    </a:lnTo>
                    <a:cubicBezTo>
                      <a:pt x="12083" y="11496"/>
                      <a:pt x="12081" y="11523"/>
                      <a:pt x="12080" y="11551"/>
                    </a:cubicBezTo>
                    <a:cubicBezTo>
                      <a:pt x="11806" y="12708"/>
                      <a:pt x="11629" y="13887"/>
                      <a:pt x="11567" y="15075"/>
                    </a:cubicBezTo>
                    <a:cubicBezTo>
                      <a:pt x="11562" y="15158"/>
                      <a:pt x="11579" y="15230"/>
                      <a:pt x="11608" y="15290"/>
                    </a:cubicBezTo>
                    <a:cubicBezTo>
                      <a:pt x="11561" y="15863"/>
                      <a:pt x="11528" y="16438"/>
                      <a:pt x="11510" y="17012"/>
                    </a:cubicBezTo>
                    <a:cubicBezTo>
                      <a:pt x="11289" y="18972"/>
                      <a:pt x="11243" y="20950"/>
                      <a:pt x="11418" y="22924"/>
                    </a:cubicBezTo>
                    <a:cubicBezTo>
                      <a:pt x="11566" y="24608"/>
                      <a:pt x="11884" y="26278"/>
                      <a:pt x="12379" y="27896"/>
                    </a:cubicBezTo>
                    <a:cubicBezTo>
                      <a:pt x="12309" y="27955"/>
                      <a:pt x="12239" y="28017"/>
                      <a:pt x="12175" y="28088"/>
                    </a:cubicBezTo>
                    <a:cubicBezTo>
                      <a:pt x="11812" y="28485"/>
                      <a:pt x="11622" y="29073"/>
                      <a:pt x="11722" y="29607"/>
                    </a:cubicBezTo>
                    <a:cubicBezTo>
                      <a:pt x="11750" y="29761"/>
                      <a:pt x="11800" y="29908"/>
                      <a:pt x="11865" y="30048"/>
                    </a:cubicBezTo>
                    <a:cubicBezTo>
                      <a:pt x="12338" y="29716"/>
                      <a:pt x="12842" y="29431"/>
                      <a:pt x="13377" y="29222"/>
                    </a:cubicBezTo>
                    <a:cubicBezTo>
                      <a:pt x="13423" y="29203"/>
                      <a:pt x="13466" y="29195"/>
                      <a:pt x="13506" y="29195"/>
                    </a:cubicBezTo>
                    <a:cubicBezTo>
                      <a:pt x="13645" y="29195"/>
                      <a:pt x="13744" y="29295"/>
                      <a:pt x="13776" y="29419"/>
                    </a:cubicBezTo>
                    <a:cubicBezTo>
                      <a:pt x="14181" y="29324"/>
                      <a:pt x="14593" y="29283"/>
                      <a:pt x="15015" y="29260"/>
                    </a:cubicBezTo>
                    <a:cubicBezTo>
                      <a:pt x="15214" y="29249"/>
                      <a:pt x="15413" y="29245"/>
                      <a:pt x="15613" y="29243"/>
                    </a:cubicBezTo>
                    <a:cubicBezTo>
                      <a:pt x="15665" y="28957"/>
                      <a:pt x="15644" y="28663"/>
                      <a:pt x="15500" y="28384"/>
                    </a:cubicBezTo>
                    <a:cubicBezTo>
                      <a:pt x="15252" y="27897"/>
                      <a:pt x="14770" y="27534"/>
                      <a:pt x="14213" y="27504"/>
                    </a:cubicBezTo>
                    <a:cubicBezTo>
                      <a:pt x="14182" y="27503"/>
                      <a:pt x="14152" y="27502"/>
                      <a:pt x="14122" y="27502"/>
                    </a:cubicBezTo>
                    <a:cubicBezTo>
                      <a:pt x="14080" y="27502"/>
                      <a:pt x="14039" y="27504"/>
                      <a:pt x="13998" y="27506"/>
                    </a:cubicBezTo>
                    <a:cubicBezTo>
                      <a:pt x="13891" y="27483"/>
                      <a:pt x="13782" y="27466"/>
                      <a:pt x="13673" y="27462"/>
                    </a:cubicBezTo>
                    <a:lnTo>
                      <a:pt x="13650" y="27462"/>
                    </a:lnTo>
                    <a:cubicBezTo>
                      <a:pt x="13520" y="27021"/>
                      <a:pt x="13379" y="26581"/>
                      <a:pt x="13268" y="26138"/>
                    </a:cubicBezTo>
                    <a:cubicBezTo>
                      <a:pt x="13014" y="25125"/>
                      <a:pt x="12804" y="24103"/>
                      <a:pt x="12647" y="23072"/>
                    </a:cubicBezTo>
                    <a:cubicBezTo>
                      <a:pt x="12346" y="21119"/>
                      <a:pt x="12222" y="19140"/>
                      <a:pt x="12274" y="17164"/>
                    </a:cubicBezTo>
                    <a:cubicBezTo>
                      <a:pt x="12331" y="16648"/>
                      <a:pt x="12401" y="16134"/>
                      <a:pt x="12483" y="15621"/>
                    </a:cubicBezTo>
                    <a:cubicBezTo>
                      <a:pt x="13030" y="17778"/>
                      <a:pt x="14093" y="19810"/>
                      <a:pt x="15571" y="21466"/>
                    </a:cubicBezTo>
                    <a:cubicBezTo>
                      <a:pt x="16357" y="22348"/>
                      <a:pt x="17255" y="23128"/>
                      <a:pt x="18252" y="23763"/>
                    </a:cubicBezTo>
                    <a:cubicBezTo>
                      <a:pt x="18327" y="23811"/>
                      <a:pt x="18408" y="23833"/>
                      <a:pt x="18487" y="23833"/>
                    </a:cubicBezTo>
                    <a:cubicBezTo>
                      <a:pt x="18746" y="23833"/>
                      <a:pt x="18978" y="23601"/>
                      <a:pt x="18863" y="23302"/>
                    </a:cubicBezTo>
                    <a:lnTo>
                      <a:pt x="16677" y="17617"/>
                    </a:lnTo>
                    <a:lnTo>
                      <a:pt x="18771" y="23063"/>
                    </a:lnTo>
                    <a:cubicBezTo>
                      <a:pt x="18616" y="22910"/>
                      <a:pt x="18464" y="22753"/>
                      <a:pt x="18322" y="22587"/>
                    </a:cubicBezTo>
                    <a:cubicBezTo>
                      <a:pt x="17569" y="21714"/>
                      <a:pt x="16931" y="20695"/>
                      <a:pt x="16357" y="19697"/>
                    </a:cubicBezTo>
                    <a:cubicBezTo>
                      <a:pt x="15254" y="17777"/>
                      <a:pt x="14374" y="15618"/>
                      <a:pt x="14261" y="13383"/>
                    </a:cubicBezTo>
                    <a:cubicBezTo>
                      <a:pt x="14244" y="13022"/>
                      <a:pt x="14251" y="12655"/>
                      <a:pt x="14279" y="12286"/>
                    </a:cubicBezTo>
                    <a:cubicBezTo>
                      <a:pt x="14034" y="11900"/>
                      <a:pt x="13768" y="11528"/>
                      <a:pt x="13476" y="11179"/>
                    </a:cubicBezTo>
                    <a:cubicBezTo>
                      <a:pt x="13947" y="9526"/>
                      <a:pt x="14518" y="7898"/>
                      <a:pt x="15158" y="6304"/>
                    </a:cubicBezTo>
                    <a:cubicBezTo>
                      <a:pt x="15430" y="5625"/>
                      <a:pt x="15715" y="4952"/>
                      <a:pt x="16009" y="4284"/>
                    </a:cubicBezTo>
                    <a:cubicBezTo>
                      <a:pt x="16227" y="5304"/>
                      <a:pt x="16578" y="6309"/>
                      <a:pt x="16940" y="7261"/>
                    </a:cubicBezTo>
                    <a:cubicBezTo>
                      <a:pt x="17943" y="9902"/>
                      <a:pt x="18977" y="12601"/>
                      <a:pt x="20672" y="14887"/>
                    </a:cubicBezTo>
                    <a:cubicBezTo>
                      <a:pt x="21246" y="15661"/>
                      <a:pt x="22189" y="16937"/>
                      <a:pt x="23282" y="16937"/>
                    </a:cubicBezTo>
                    <a:cubicBezTo>
                      <a:pt x="23477" y="16937"/>
                      <a:pt x="23677" y="16897"/>
                      <a:pt x="23880" y="16805"/>
                    </a:cubicBezTo>
                    <a:cubicBezTo>
                      <a:pt x="24061" y="16724"/>
                      <a:pt x="24182" y="16501"/>
                      <a:pt x="24093" y="16308"/>
                    </a:cubicBezTo>
                    <a:cubicBezTo>
                      <a:pt x="24038" y="16190"/>
                      <a:pt x="23987" y="16070"/>
                      <a:pt x="23938" y="15951"/>
                    </a:cubicBezTo>
                    <a:cubicBezTo>
                      <a:pt x="23708" y="15765"/>
                      <a:pt x="23482" y="15572"/>
                      <a:pt x="23269" y="15364"/>
                    </a:cubicBezTo>
                    <a:cubicBezTo>
                      <a:pt x="22645" y="14754"/>
                      <a:pt x="22113" y="14050"/>
                      <a:pt x="21668" y="13300"/>
                    </a:cubicBezTo>
                    <a:cubicBezTo>
                      <a:pt x="21066" y="12285"/>
                      <a:pt x="20623" y="11154"/>
                      <a:pt x="20206" y="10051"/>
                    </a:cubicBezTo>
                    <a:cubicBezTo>
                      <a:pt x="19742" y="8829"/>
                      <a:pt x="19343" y="7580"/>
                      <a:pt x="19051" y="6304"/>
                    </a:cubicBezTo>
                    <a:cubicBezTo>
                      <a:pt x="18765" y="5044"/>
                      <a:pt x="18560" y="3739"/>
                      <a:pt x="18588" y="2444"/>
                    </a:cubicBezTo>
                    <a:cubicBezTo>
                      <a:pt x="18590" y="2409"/>
                      <a:pt x="18592" y="2376"/>
                      <a:pt x="18593" y="2341"/>
                    </a:cubicBezTo>
                    <a:lnTo>
                      <a:pt x="15645" y="56"/>
                    </a:lnTo>
                    <a:cubicBezTo>
                      <a:pt x="15384" y="23"/>
                      <a:pt x="15122" y="4"/>
                      <a:pt x="148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2"/>
              <p:cNvSpPr/>
              <p:nvPr/>
            </p:nvSpPr>
            <p:spPr>
              <a:xfrm>
                <a:off x="3088700" y="667925"/>
                <a:ext cx="134475" cy="340250"/>
              </a:xfrm>
              <a:custGeom>
                <a:rect b="b" l="l" r="r" t="t"/>
                <a:pathLst>
                  <a:path extrusionOk="0" h="13610" w="5379">
                    <a:moveTo>
                      <a:pt x="33" y="0"/>
                    </a:moveTo>
                    <a:cubicBezTo>
                      <a:pt x="32" y="35"/>
                      <a:pt x="30" y="68"/>
                      <a:pt x="28" y="103"/>
                    </a:cubicBezTo>
                    <a:cubicBezTo>
                      <a:pt x="0" y="1399"/>
                      <a:pt x="205" y="2703"/>
                      <a:pt x="491" y="3964"/>
                    </a:cubicBezTo>
                    <a:cubicBezTo>
                      <a:pt x="783" y="5239"/>
                      <a:pt x="1182" y="6488"/>
                      <a:pt x="1646" y="7710"/>
                    </a:cubicBezTo>
                    <a:cubicBezTo>
                      <a:pt x="2063" y="8813"/>
                      <a:pt x="2506" y="9944"/>
                      <a:pt x="3108" y="10959"/>
                    </a:cubicBezTo>
                    <a:cubicBezTo>
                      <a:pt x="3553" y="11709"/>
                      <a:pt x="4084" y="12413"/>
                      <a:pt x="4708" y="13023"/>
                    </a:cubicBezTo>
                    <a:cubicBezTo>
                      <a:pt x="4922" y="13231"/>
                      <a:pt x="5147" y="13424"/>
                      <a:pt x="5378" y="13610"/>
                    </a:cubicBezTo>
                    <a:cubicBezTo>
                      <a:pt x="5332" y="13496"/>
                      <a:pt x="5290" y="13381"/>
                      <a:pt x="5249" y="13266"/>
                    </a:cubicBezTo>
                    <a:cubicBezTo>
                      <a:pt x="5242" y="13249"/>
                      <a:pt x="5236" y="13233"/>
                      <a:pt x="5230" y="13216"/>
                    </a:cubicBezTo>
                    <a:cubicBezTo>
                      <a:pt x="5193" y="13107"/>
                      <a:pt x="5158" y="12999"/>
                      <a:pt x="5126" y="12889"/>
                    </a:cubicBezTo>
                    <a:cubicBezTo>
                      <a:pt x="5118" y="12864"/>
                      <a:pt x="5111" y="12840"/>
                      <a:pt x="5103" y="12817"/>
                    </a:cubicBezTo>
                    <a:cubicBezTo>
                      <a:pt x="5072" y="12711"/>
                      <a:pt x="5044" y="12604"/>
                      <a:pt x="5017" y="12497"/>
                    </a:cubicBezTo>
                    <a:cubicBezTo>
                      <a:pt x="5010" y="12469"/>
                      <a:pt x="5002" y="12441"/>
                      <a:pt x="4996" y="12413"/>
                    </a:cubicBezTo>
                    <a:cubicBezTo>
                      <a:pt x="4969" y="12308"/>
                      <a:pt x="4946" y="12202"/>
                      <a:pt x="4923" y="12096"/>
                    </a:cubicBezTo>
                    <a:cubicBezTo>
                      <a:pt x="4916" y="12067"/>
                      <a:pt x="4910" y="12037"/>
                      <a:pt x="4904" y="12007"/>
                    </a:cubicBezTo>
                    <a:cubicBezTo>
                      <a:pt x="4882" y="11902"/>
                      <a:pt x="4863" y="11796"/>
                      <a:pt x="4844" y="11689"/>
                    </a:cubicBezTo>
                    <a:cubicBezTo>
                      <a:pt x="4838" y="11659"/>
                      <a:pt x="4832" y="11628"/>
                      <a:pt x="4827" y="11597"/>
                    </a:cubicBezTo>
                    <a:cubicBezTo>
                      <a:pt x="4809" y="11491"/>
                      <a:pt x="4792" y="11384"/>
                      <a:pt x="4776" y="11276"/>
                    </a:cubicBezTo>
                    <a:cubicBezTo>
                      <a:pt x="4772" y="11247"/>
                      <a:pt x="4767" y="11216"/>
                      <a:pt x="4763" y="11187"/>
                    </a:cubicBezTo>
                    <a:cubicBezTo>
                      <a:pt x="4748" y="11078"/>
                      <a:pt x="4734" y="10968"/>
                      <a:pt x="4720" y="10860"/>
                    </a:cubicBezTo>
                    <a:cubicBezTo>
                      <a:pt x="4717" y="10831"/>
                      <a:pt x="4713" y="10805"/>
                      <a:pt x="4709" y="10778"/>
                    </a:cubicBezTo>
                    <a:cubicBezTo>
                      <a:pt x="4697" y="10664"/>
                      <a:pt x="4684" y="10551"/>
                      <a:pt x="4672" y="10438"/>
                    </a:cubicBezTo>
                    <a:lnTo>
                      <a:pt x="4666" y="10371"/>
                    </a:lnTo>
                    <a:cubicBezTo>
                      <a:pt x="4653" y="10251"/>
                      <a:pt x="4642" y="10131"/>
                      <a:pt x="4631" y="10012"/>
                    </a:cubicBezTo>
                    <a:cubicBezTo>
                      <a:pt x="4630" y="10000"/>
                      <a:pt x="4630" y="9989"/>
                      <a:pt x="4629" y="9979"/>
                    </a:cubicBezTo>
                    <a:cubicBezTo>
                      <a:pt x="4584" y="9468"/>
                      <a:pt x="4549" y="8958"/>
                      <a:pt x="4511" y="8448"/>
                    </a:cubicBezTo>
                    <a:cubicBezTo>
                      <a:pt x="4510" y="8439"/>
                      <a:pt x="4509" y="8430"/>
                      <a:pt x="4509" y="8421"/>
                    </a:cubicBezTo>
                    <a:cubicBezTo>
                      <a:pt x="4500" y="8311"/>
                      <a:pt x="4491" y="8203"/>
                      <a:pt x="4482" y="8095"/>
                    </a:cubicBezTo>
                    <a:cubicBezTo>
                      <a:pt x="4478" y="8056"/>
                      <a:pt x="4475" y="8016"/>
                      <a:pt x="4471" y="7976"/>
                    </a:cubicBezTo>
                    <a:cubicBezTo>
                      <a:pt x="4463" y="7875"/>
                      <a:pt x="4454" y="7776"/>
                      <a:pt x="4443" y="7675"/>
                    </a:cubicBezTo>
                    <a:cubicBezTo>
                      <a:pt x="4440" y="7632"/>
                      <a:pt x="4436" y="7590"/>
                      <a:pt x="4432" y="7548"/>
                    </a:cubicBezTo>
                    <a:cubicBezTo>
                      <a:pt x="4416" y="7407"/>
                      <a:pt x="4401" y="7267"/>
                      <a:pt x="4385" y="7127"/>
                    </a:cubicBezTo>
                    <a:cubicBezTo>
                      <a:pt x="4180" y="5459"/>
                      <a:pt x="3715" y="3834"/>
                      <a:pt x="3016" y="2311"/>
                    </a:cubicBezTo>
                    <a:lnTo>
                      <a:pt x="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2"/>
              <p:cNvSpPr/>
              <p:nvPr/>
            </p:nvSpPr>
            <p:spPr>
              <a:xfrm>
                <a:off x="2640175" y="609400"/>
                <a:ext cx="356000" cy="187525"/>
              </a:xfrm>
              <a:custGeom>
                <a:rect b="b" l="l" r="r" t="t"/>
                <a:pathLst>
                  <a:path extrusionOk="0" h="7501" w="14240">
                    <a:moveTo>
                      <a:pt x="14151" y="1"/>
                    </a:moveTo>
                    <a:cubicBezTo>
                      <a:pt x="14010" y="1"/>
                      <a:pt x="13870" y="6"/>
                      <a:pt x="13728" y="13"/>
                    </a:cubicBezTo>
                    <a:cubicBezTo>
                      <a:pt x="13711" y="14"/>
                      <a:pt x="13696" y="15"/>
                      <a:pt x="13680" y="17"/>
                    </a:cubicBezTo>
                    <a:cubicBezTo>
                      <a:pt x="13343" y="37"/>
                      <a:pt x="13007" y="79"/>
                      <a:pt x="12672" y="138"/>
                    </a:cubicBezTo>
                    <a:cubicBezTo>
                      <a:pt x="12653" y="142"/>
                      <a:pt x="12632" y="146"/>
                      <a:pt x="12612" y="148"/>
                    </a:cubicBezTo>
                    <a:cubicBezTo>
                      <a:pt x="12283" y="209"/>
                      <a:pt x="11959" y="285"/>
                      <a:pt x="11636" y="373"/>
                    </a:cubicBezTo>
                    <a:cubicBezTo>
                      <a:pt x="11609" y="381"/>
                      <a:pt x="11581" y="389"/>
                      <a:pt x="11554" y="397"/>
                    </a:cubicBezTo>
                    <a:cubicBezTo>
                      <a:pt x="11242" y="485"/>
                      <a:pt x="10934" y="584"/>
                      <a:pt x="10634" y="692"/>
                    </a:cubicBezTo>
                    <a:cubicBezTo>
                      <a:pt x="10599" y="705"/>
                      <a:pt x="10565" y="717"/>
                      <a:pt x="10530" y="729"/>
                    </a:cubicBezTo>
                    <a:cubicBezTo>
                      <a:pt x="10385" y="783"/>
                      <a:pt x="10239" y="838"/>
                      <a:pt x="10097" y="894"/>
                    </a:cubicBezTo>
                    <a:cubicBezTo>
                      <a:pt x="9056" y="1308"/>
                      <a:pt x="8061" y="1823"/>
                      <a:pt x="7092" y="2381"/>
                    </a:cubicBezTo>
                    <a:cubicBezTo>
                      <a:pt x="5900" y="3068"/>
                      <a:pt x="4742" y="3810"/>
                      <a:pt x="3622" y="4608"/>
                    </a:cubicBezTo>
                    <a:cubicBezTo>
                      <a:pt x="3307" y="4833"/>
                      <a:pt x="2995" y="5061"/>
                      <a:pt x="2686" y="5295"/>
                    </a:cubicBezTo>
                    <a:cubicBezTo>
                      <a:pt x="2419" y="5497"/>
                      <a:pt x="2154" y="5704"/>
                      <a:pt x="1891" y="5912"/>
                    </a:cubicBezTo>
                    <a:cubicBezTo>
                      <a:pt x="1851" y="5944"/>
                      <a:pt x="1811" y="5974"/>
                      <a:pt x="1772" y="6006"/>
                    </a:cubicBezTo>
                    <a:cubicBezTo>
                      <a:pt x="1171" y="6485"/>
                      <a:pt x="583" y="6981"/>
                      <a:pt x="9" y="7494"/>
                    </a:cubicBezTo>
                    <a:cubicBezTo>
                      <a:pt x="6" y="7497"/>
                      <a:pt x="3" y="7498"/>
                      <a:pt x="1" y="7501"/>
                    </a:cubicBezTo>
                    <a:cubicBezTo>
                      <a:pt x="1309" y="7182"/>
                      <a:pt x="2602" y="6814"/>
                      <a:pt x="3867" y="6346"/>
                    </a:cubicBezTo>
                    <a:cubicBezTo>
                      <a:pt x="4559" y="6089"/>
                      <a:pt x="5244" y="5815"/>
                      <a:pt x="5927" y="5538"/>
                    </a:cubicBezTo>
                    <a:lnTo>
                      <a:pt x="5927" y="5537"/>
                    </a:lnTo>
                    <a:cubicBezTo>
                      <a:pt x="6595" y="5265"/>
                      <a:pt x="7275" y="5028"/>
                      <a:pt x="7933" y="4737"/>
                    </a:cubicBezTo>
                    <a:cubicBezTo>
                      <a:pt x="9172" y="4190"/>
                      <a:pt x="10337" y="3489"/>
                      <a:pt x="11401" y="2653"/>
                    </a:cubicBezTo>
                    <a:cubicBezTo>
                      <a:pt x="11939" y="2229"/>
                      <a:pt x="12452" y="1772"/>
                      <a:pt x="12939" y="1292"/>
                    </a:cubicBezTo>
                    <a:cubicBezTo>
                      <a:pt x="13316" y="918"/>
                      <a:pt x="13676" y="529"/>
                      <a:pt x="14066" y="168"/>
                    </a:cubicBezTo>
                    <a:cubicBezTo>
                      <a:pt x="14124" y="113"/>
                      <a:pt x="14182" y="56"/>
                      <a:pt x="14240" y="1"/>
                    </a:cubicBezTo>
                    <a:cubicBezTo>
                      <a:pt x="14210" y="1"/>
                      <a:pt x="14180" y="1"/>
                      <a:pt x="141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2"/>
              <p:cNvSpPr/>
              <p:nvPr/>
            </p:nvSpPr>
            <p:spPr>
              <a:xfrm>
                <a:off x="2650950" y="862500"/>
                <a:ext cx="252775" cy="232875"/>
              </a:xfrm>
              <a:custGeom>
                <a:rect b="b" l="l" r="r" t="t"/>
                <a:pathLst>
                  <a:path extrusionOk="0" h="9315" w="10111">
                    <a:moveTo>
                      <a:pt x="10111" y="0"/>
                    </a:moveTo>
                    <a:cubicBezTo>
                      <a:pt x="9714" y="106"/>
                      <a:pt x="9324" y="276"/>
                      <a:pt x="8950" y="478"/>
                    </a:cubicBezTo>
                    <a:cubicBezTo>
                      <a:pt x="8947" y="480"/>
                      <a:pt x="8945" y="482"/>
                      <a:pt x="8942" y="484"/>
                    </a:cubicBezTo>
                    <a:cubicBezTo>
                      <a:pt x="8698" y="615"/>
                      <a:pt x="8461" y="762"/>
                      <a:pt x="8234" y="917"/>
                    </a:cubicBezTo>
                    <a:cubicBezTo>
                      <a:pt x="8222" y="925"/>
                      <a:pt x="8212" y="932"/>
                      <a:pt x="8201" y="940"/>
                    </a:cubicBezTo>
                    <a:cubicBezTo>
                      <a:pt x="7983" y="1087"/>
                      <a:pt x="7776" y="1239"/>
                      <a:pt x="7579" y="1391"/>
                    </a:cubicBezTo>
                    <a:cubicBezTo>
                      <a:pt x="7559" y="1407"/>
                      <a:pt x="7539" y="1422"/>
                      <a:pt x="7519" y="1437"/>
                    </a:cubicBezTo>
                    <a:cubicBezTo>
                      <a:pt x="7426" y="1510"/>
                      <a:pt x="7335" y="1583"/>
                      <a:pt x="7247" y="1653"/>
                    </a:cubicBezTo>
                    <a:cubicBezTo>
                      <a:pt x="5239" y="3279"/>
                      <a:pt x="3390" y="5101"/>
                      <a:pt x="1733" y="7082"/>
                    </a:cubicBezTo>
                    <a:cubicBezTo>
                      <a:pt x="1540" y="7313"/>
                      <a:pt x="1351" y="7547"/>
                      <a:pt x="1164" y="7782"/>
                    </a:cubicBezTo>
                    <a:cubicBezTo>
                      <a:pt x="1080" y="7888"/>
                      <a:pt x="996" y="7994"/>
                      <a:pt x="911" y="8102"/>
                    </a:cubicBezTo>
                    <a:cubicBezTo>
                      <a:pt x="836" y="8199"/>
                      <a:pt x="762" y="8296"/>
                      <a:pt x="687" y="8393"/>
                    </a:cubicBezTo>
                    <a:cubicBezTo>
                      <a:pt x="455" y="8697"/>
                      <a:pt x="226" y="9004"/>
                      <a:pt x="1" y="9315"/>
                    </a:cubicBezTo>
                    <a:cubicBezTo>
                      <a:pt x="382" y="9071"/>
                      <a:pt x="760" y="8823"/>
                      <a:pt x="1135" y="8570"/>
                    </a:cubicBezTo>
                    <a:cubicBezTo>
                      <a:pt x="2227" y="7830"/>
                      <a:pt x="3302" y="7070"/>
                      <a:pt x="4306" y="6212"/>
                    </a:cubicBezTo>
                    <a:cubicBezTo>
                      <a:pt x="5320" y="5344"/>
                      <a:pt x="6275" y="4408"/>
                      <a:pt x="7188" y="3433"/>
                    </a:cubicBezTo>
                    <a:cubicBezTo>
                      <a:pt x="8065" y="2496"/>
                      <a:pt x="8929" y="1533"/>
                      <a:pt x="9713" y="517"/>
                    </a:cubicBezTo>
                    <a:cubicBezTo>
                      <a:pt x="9845" y="348"/>
                      <a:pt x="9978" y="175"/>
                      <a:pt x="101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2"/>
              <p:cNvSpPr/>
              <p:nvPr/>
            </p:nvSpPr>
            <p:spPr>
              <a:xfrm>
                <a:off x="2980750" y="916550"/>
                <a:ext cx="113250" cy="269425"/>
              </a:xfrm>
              <a:custGeom>
                <a:rect b="b" l="l" r="r" t="t"/>
                <a:pathLst>
                  <a:path extrusionOk="0" h="10777" w="4530">
                    <a:moveTo>
                      <a:pt x="36" y="0"/>
                    </a:moveTo>
                    <a:cubicBezTo>
                      <a:pt x="8" y="369"/>
                      <a:pt x="0" y="736"/>
                      <a:pt x="19" y="1097"/>
                    </a:cubicBezTo>
                    <a:cubicBezTo>
                      <a:pt x="132" y="3332"/>
                      <a:pt x="1010" y="5491"/>
                      <a:pt x="2115" y="7411"/>
                    </a:cubicBezTo>
                    <a:cubicBezTo>
                      <a:pt x="2689" y="8409"/>
                      <a:pt x="3326" y="9428"/>
                      <a:pt x="4079" y="10302"/>
                    </a:cubicBezTo>
                    <a:cubicBezTo>
                      <a:pt x="4222" y="10467"/>
                      <a:pt x="4373" y="10624"/>
                      <a:pt x="4529" y="10777"/>
                    </a:cubicBezTo>
                    <a:lnTo>
                      <a:pt x="2433" y="5331"/>
                    </a:lnTo>
                    <a:cubicBezTo>
                      <a:pt x="1770" y="3606"/>
                      <a:pt x="1145" y="1848"/>
                      <a:pt x="195" y="255"/>
                    </a:cubicBezTo>
                    <a:cubicBezTo>
                      <a:pt x="143" y="169"/>
                      <a:pt x="90" y="85"/>
                      <a:pt x="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2"/>
              <p:cNvSpPr/>
              <p:nvPr/>
            </p:nvSpPr>
            <p:spPr>
              <a:xfrm>
                <a:off x="2834450" y="1339275"/>
                <a:ext cx="301450" cy="185550"/>
              </a:xfrm>
              <a:custGeom>
                <a:rect b="b" l="l" r="r" t="t"/>
                <a:pathLst>
                  <a:path extrusionOk="0" h="7422" w="12058">
                    <a:moveTo>
                      <a:pt x="5115" y="0"/>
                    </a:moveTo>
                    <a:cubicBezTo>
                      <a:pt x="5075" y="0"/>
                      <a:pt x="5032" y="9"/>
                      <a:pt x="4985" y="27"/>
                    </a:cubicBezTo>
                    <a:cubicBezTo>
                      <a:pt x="4452" y="238"/>
                      <a:pt x="3947" y="521"/>
                      <a:pt x="3475" y="854"/>
                    </a:cubicBezTo>
                    <a:cubicBezTo>
                      <a:pt x="2979" y="1202"/>
                      <a:pt x="2519" y="1602"/>
                      <a:pt x="2098" y="2026"/>
                    </a:cubicBezTo>
                    <a:cubicBezTo>
                      <a:pt x="1697" y="2432"/>
                      <a:pt x="1336" y="2879"/>
                      <a:pt x="1019" y="3354"/>
                    </a:cubicBezTo>
                    <a:cubicBezTo>
                      <a:pt x="719" y="3802"/>
                      <a:pt x="412" y="4292"/>
                      <a:pt x="228" y="4802"/>
                    </a:cubicBezTo>
                    <a:cubicBezTo>
                      <a:pt x="64" y="5259"/>
                      <a:pt x="0" y="5821"/>
                      <a:pt x="348" y="6213"/>
                    </a:cubicBezTo>
                    <a:cubicBezTo>
                      <a:pt x="601" y="6498"/>
                      <a:pt x="977" y="6616"/>
                      <a:pt x="1352" y="6616"/>
                    </a:cubicBezTo>
                    <a:cubicBezTo>
                      <a:pt x="1502" y="6616"/>
                      <a:pt x="1650" y="6597"/>
                      <a:pt x="1791" y="6563"/>
                    </a:cubicBezTo>
                    <a:cubicBezTo>
                      <a:pt x="2773" y="6323"/>
                      <a:pt x="3437" y="5451"/>
                      <a:pt x="4003" y="4676"/>
                    </a:cubicBezTo>
                    <a:cubicBezTo>
                      <a:pt x="4318" y="4247"/>
                      <a:pt x="4617" y="3808"/>
                      <a:pt x="4902" y="3359"/>
                    </a:cubicBezTo>
                    <a:lnTo>
                      <a:pt x="4902" y="3359"/>
                    </a:lnTo>
                    <a:cubicBezTo>
                      <a:pt x="4873" y="3561"/>
                      <a:pt x="4845" y="3763"/>
                      <a:pt x="4823" y="3966"/>
                    </a:cubicBezTo>
                    <a:cubicBezTo>
                      <a:pt x="4721" y="4919"/>
                      <a:pt x="4615" y="6117"/>
                      <a:pt x="5334" y="6871"/>
                    </a:cubicBezTo>
                    <a:cubicBezTo>
                      <a:pt x="5663" y="7214"/>
                      <a:pt x="6135" y="7422"/>
                      <a:pt x="6589" y="7422"/>
                    </a:cubicBezTo>
                    <a:cubicBezTo>
                      <a:pt x="7014" y="7422"/>
                      <a:pt x="7423" y="7240"/>
                      <a:pt x="7683" y="6817"/>
                    </a:cubicBezTo>
                    <a:cubicBezTo>
                      <a:pt x="7982" y="6329"/>
                      <a:pt x="7990" y="5740"/>
                      <a:pt x="7972" y="5185"/>
                    </a:cubicBezTo>
                    <a:cubicBezTo>
                      <a:pt x="7957" y="4696"/>
                      <a:pt x="7893" y="4208"/>
                      <a:pt x="7786" y="3731"/>
                    </a:cubicBezTo>
                    <a:cubicBezTo>
                      <a:pt x="7679" y="3260"/>
                      <a:pt x="7531" y="2803"/>
                      <a:pt x="7348" y="2360"/>
                    </a:cubicBezTo>
                    <a:lnTo>
                      <a:pt x="7348" y="2360"/>
                    </a:lnTo>
                    <a:cubicBezTo>
                      <a:pt x="8521" y="2973"/>
                      <a:pt x="9913" y="3207"/>
                      <a:pt x="11217" y="3244"/>
                    </a:cubicBezTo>
                    <a:cubicBezTo>
                      <a:pt x="11234" y="3244"/>
                      <a:pt x="11251" y="3244"/>
                      <a:pt x="11268" y="3244"/>
                    </a:cubicBezTo>
                    <a:cubicBezTo>
                      <a:pt x="11523" y="3244"/>
                      <a:pt x="11751" y="3185"/>
                      <a:pt x="11903" y="2956"/>
                    </a:cubicBezTo>
                    <a:cubicBezTo>
                      <a:pt x="12057" y="2719"/>
                      <a:pt x="12027" y="2424"/>
                      <a:pt x="11959" y="2163"/>
                    </a:cubicBezTo>
                    <a:cubicBezTo>
                      <a:pt x="11840" y="1699"/>
                      <a:pt x="11557" y="1299"/>
                      <a:pt x="11196" y="988"/>
                    </a:cubicBezTo>
                    <a:cubicBezTo>
                      <a:pt x="10425" y="328"/>
                      <a:pt x="9331" y="171"/>
                      <a:pt x="8356" y="89"/>
                    </a:cubicBezTo>
                    <a:cubicBezTo>
                      <a:pt x="8022" y="61"/>
                      <a:pt x="7687" y="48"/>
                      <a:pt x="7352" y="48"/>
                    </a:cubicBezTo>
                    <a:cubicBezTo>
                      <a:pt x="7309" y="48"/>
                      <a:pt x="7266" y="48"/>
                      <a:pt x="7223" y="48"/>
                    </a:cubicBezTo>
                    <a:cubicBezTo>
                      <a:pt x="7023" y="50"/>
                      <a:pt x="6824" y="55"/>
                      <a:pt x="6625" y="65"/>
                    </a:cubicBezTo>
                    <a:cubicBezTo>
                      <a:pt x="6203" y="88"/>
                      <a:pt x="5791" y="129"/>
                      <a:pt x="5386" y="224"/>
                    </a:cubicBezTo>
                    <a:cubicBezTo>
                      <a:pt x="5354" y="101"/>
                      <a:pt x="5255" y="0"/>
                      <a:pt x="5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6" name="Google Shape;1536;p22"/>
          <p:cNvGrpSpPr/>
          <p:nvPr/>
        </p:nvGrpSpPr>
        <p:grpSpPr>
          <a:xfrm>
            <a:off x="-152408" y="310634"/>
            <a:ext cx="1090158" cy="1227790"/>
            <a:chOff x="-250406" y="220259"/>
            <a:chExt cx="1090158" cy="1227790"/>
          </a:xfrm>
        </p:grpSpPr>
        <p:sp>
          <p:nvSpPr>
            <p:cNvPr id="1537" name="Google Shape;1537;p22"/>
            <p:cNvSpPr/>
            <p:nvPr/>
          </p:nvSpPr>
          <p:spPr>
            <a:xfrm flipH="1" rot="-329685">
              <a:off x="357615" y="1286306"/>
              <a:ext cx="146995" cy="155062"/>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8" name="Google Shape;1538;p22"/>
            <p:cNvGrpSpPr/>
            <p:nvPr/>
          </p:nvGrpSpPr>
          <p:grpSpPr>
            <a:xfrm flipH="1" rot="-3006692">
              <a:off x="-7617" y="288010"/>
              <a:ext cx="604580" cy="915482"/>
              <a:chOff x="2624700" y="609350"/>
              <a:chExt cx="604575" cy="915475"/>
            </a:xfrm>
          </p:grpSpPr>
          <p:sp>
            <p:nvSpPr>
              <p:cNvPr id="1539" name="Google Shape;1539;p22"/>
              <p:cNvSpPr/>
              <p:nvPr/>
            </p:nvSpPr>
            <p:spPr>
              <a:xfrm>
                <a:off x="3213575" y="978250"/>
                <a:ext cx="575" cy="2125"/>
              </a:xfrm>
              <a:custGeom>
                <a:rect b="b" l="l" r="r" t="t"/>
                <a:pathLst>
                  <a:path extrusionOk="0" h="85" w="23">
                    <a:moveTo>
                      <a:pt x="1" y="0"/>
                    </a:moveTo>
                    <a:cubicBezTo>
                      <a:pt x="7" y="28"/>
                      <a:pt x="15" y="56"/>
                      <a:pt x="22" y="84"/>
                    </a:cubicBezTo>
                    <a:cubicBezTo>
                      <a:pt x="15" y="56"/>
                      <a:pt x="7" y="28"/>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2"/>
              <p:cNvSpPr/>
              <p:nvPr/>
            </p:nvSpPr>
            <p:spPr>
              <a:xfrm>
                <a:off x="3205325" y="927200"/>
                <a:ext cx="200" cy="1675"/>
              </a:xfrm>
              <a:custGeom>
                <a:rect b="b" l="l" r="r" t="t"/>
                <a:pathLst>
                  <a:path extrusionOk="0" h="67" w="8">
                    <a:moveTo>
                      <a:pt x="1" y="0"/>
                    </a:moveTo>
                    <a:lnTo>
                      <a:pt x="7" y="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2"/>
              <p:cNvSpPr/>
              <p:nvPr/>
            </p:nvSpPr>
            <p:spPr>
              <a:xfrm>
                <a:off x="3204400" y="917375"/>
                <a:ext cx="100" cy="850"/>
              </a:xfrm>
              <a:custGeom>
                <a:rect b="b" l="l" r="r" t="t"/>
                <a:pathLst>
                  <a:path extrusionOk="0" h="34" w="4">
                    <a:moveTo>
                      <a:pt x="1" y="1"/>
                    </a:moveTo>
                    <a:cubicBezTo>
                      <a:pt x="2" y="11"/>
                      <a:pt x="2" y="22"/>
                      <a:pt x="3" y="34"/>
                    </a:cubicBezTo>
                    <a:cubicBezTo>
                      <a:pt x="2" y="22"/>
                      <a:pt x="2" y="1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2"/>
              <p:cNvSpPr/>
              <p:nvPr/>
            </p:nvSpPr>
            <p:spPr>
              <a:xfrm>
                <a:off x="3201400" y="878450"/>
                <a:ext cx="50" cy="700"/>
              </a:xfrm>
              <a:custGeom>
                <a:rect b="b" l="l" r="r" t="t"/>
                <a:pathLst>
                  <a:path extrusionOk="0" h="28" w="2">
                    <a:moveTo>
                      <a:pt x="1" y="0"/>
                    </a:moveTo>
                    <a:cubicBezTo>
                      <a:pt x="1" y="9"/>
                      <a:pt x="2" y="18"/>
                      <a:pt x="2" y="27"/>
                    </a:cubicBezTo>
                    <a:cubicBezTo>
                      <a:pt x="2" y="18"/>
                      <a:pt x="1" y="9"/>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2"/>
              <p:cNvSpPr/>
              <p:nvPr/>
            </p:nvSpPr>
            <p:spPr>
              <a:xfrm>
                <a:off x="3207750" y="947575"/>
                <a:ext cx="350" cy="2275"/>
              </a:xfrm>
              <a:custGeom>
                <a:rect b="b" l="l" r="r" t="t"/>
                <a:pathLst>
                  <a:path extrusionOk="0" h="91" w="14">
                    <a:moveTo>
                      <a:pt x="1" y="1"/>
                    </a:moveTo>
                    <a:cubicBezTo>
                      <a:pt x="5" y="30"/>
                      <a:pt x="10" y="61"/>
                      <a:pt x="14" y="90"/>
                    </a:cubicBezTo>
                    <a:cubicBezTo>
                      <a:pt x="10" y="61"/>
                      <a:pt x="5" y="30"/>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2"/>
              <p:cNvSpPr/>
              <p:nvPr/>
            </p:nvSpPr>
            <p:spPr>
              <a:xfrm>
                <a:off x="3209350" y="957850"/>
                <a:ext cx="450" cy="2325"/>
              </a:xfrm>
              <a:custGeom>
                <a:rect b="b" l="l" r="r" t="t"/>
                <a:pathLst>
                  <a:path extrusionOk="0" h="93" w="18">
                    <a:moveTo>
                      <a:pt x="1" y="0"/>
                    </a:moveTo>
                    <a:cubicBezTo>
                      <a:pt x="6" y="31"/>
                      <a:pt x="12" y="62"/>
                      <a:pt x="18" y="92"/>
                    </a:cubicBezTo>
                    <a:cubicBezTo>
                      <a:pt x="12" y="62"/>
                      <a:pt x="6" y="31"/>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2"/>
              <p:cNvSpPr/>
              <p:nvPr/>
            </p:nvSpPr>
            <p:spPr>
              <a:xfrm>
                <a:off x="3211275" y="968075"/>
                <a:ext cx="500" cy="2275"/>
              </a:xfrm>
              <a:custGeom>
                <a:rect b="b" l="l" r="r" t="t"/>
                <a:pathLst>
                  <a:path extrusionOk="0" h="91" w="20">
                    <a:moveTo>
                      <a:pt x="1" y="1"/>
                    </a:moveTo>
                    <a:cubicBezTo>
                      <a:pt x="7" y="31"/>
                      <a:pt x="13" y="61"/>
                      <a:pt x="20" y="90"/>
                    </a:cubicBezTo>
                    <a:cubicBezTo>
                      <a:pt x="13" y="61"/>
                      <a:pt x="7" y="31"/>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2"/>
              <p:cNvSpPr/>
              <p:nvPr/>
            </p:nvSpPr>
            <p:spPr>
              <a:xfrm>
                <a:off x="2874675" y="862500"/>
                <a:ext cx="29050" cy="11975"/>
              </a:xfrm>
              <a:custGeom>
                <a:rect b="b" l="l" r="r" t="t"/>
                <a:pathLst>
                  <a:path extrusionOk="0" h="479" w="1162">
                    <a:moveTo>
                      <a:pt x="1" y="478"/>
                    </a:moveTo>
                    <a:cubicBezTo>
                      <a:pt x="375" y="275"/>
                      <a:pt x="765" y="106"/>
                      <a:pt x="1162" y="0"/>
                    </a:cubicBezTo>
                    <a:cubicBezTo>
                      <a:pt x="765" y="106"/>
                      <a:pt x="375" y="275"/>
                      <a:pt x="1" y="47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2"/>
              <p:cNvSpPr/>
              <p:nvPr/>
            </p:nvSpPr>
            <p:spPr>
              <a:xfrm>
                <a:off x="2640375" y="759500"/>
                <a:ext cx="44100" cy="37275"/>
              </a:xfrm>
              <a:custGeom>
                <a:rect b="b" l="l" r="r" t="t"/>
                <a:pathLst>
                  <a:path extrusionOk="0" h="1491" w="1764">
                    <a:moveTo>
                      <a:pt x="1" y="1490"/>
                    </a:moveTo>
                    <a:cubicBezTo>
                      <a:pt x="575" y="977"/>
                      <a:pt x="1163" y="481"/>
                      <a:pt x="1764" y="1"/>
                    </a:cubicBezTo>
                    <a:cubicBezTo>
                      <a:pt x="1163" y="481"/>
                      <a:pt x="575" y="977"/>
                      <a:pt x="1" y="149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2"/>
              <p:cNvSpPr/>
              <p:nvPr/>
            </p:nvSpPr>
            <p:spPr>
              <a:xfrm>
                <a:off x="2856775" y="874575"/>
                <a:ext cx="17750" cy="10825"/>
              </a:xfrm>
              <a:custGeom>
                <a:rect b="b" l="l" r="r" t="t"/>
                <a:pathLst>
                  <a:path extrusionOk="0" h="433" w="710">
                    <a:moveTo>
                      <a:pt x="709" y="1"/>
                    </a:moveTo>
                    <a:cubicBezTo>
                      <a:pt x="465" y="132"/>
                      <a:pt x="228" y="279"/>
                      <a:pt x="1" y="433"/>
                    </a:cubicBezTo>
                    <a:cubicBezTo>
                      <a:pt x="228" y="279"/>
                      <a:pt x="465" y="134"/>
                      <a:pt x="7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2"/>
              <p:cNvSpPr/>
              <p:nvPr/>
            </p:nvSpPr>
            <p:spPr>
              <a:xfrm>
                <a:off x="2687425" y="741750"/>
                <a:ext cx="19900" cy="15475"/>
              </a:xfrm>
              <a:custGeom>
                <a:rect b="b" l="l" r="r" t="t"/>
                <a:pathLst>
                  <a:path extrusionOk="0" h="619" w="796">
                    <a:moveTo>
                      <a:pt x="1" y="618"/>
                    </a:moveTo>
                    <a:cubicBezTo>
                      <a:pt x="264" y="410"/>
                      <a:pt x="529" y="203"/>
                      <a:pt x="796" y="1"/>
                    </a:cubicBezTo>
                    <a:cubicBezTo>
                      <a:pt x="529" y="203"/>
                      <a:pt x="264" y="410"/>
                      <a:pt x="1" y="61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2"/>
              <p:cNvSpPr/>
              <p:nvPr/>
            </p:nvSpPr>
            <p:spPr>
              <a:xfrm>
                <a:off x="2906000" y="619300"/>
                <a:ext cx="23000" cy="7400"/>
              </a:xfrm>
              <a:custGeom>
                <a:rect b="b" l="l" r="r" t="t"/>
                <a:pathLst>
                  <a:path extrusionOk="0" h="296" w="920">
                    <a:moveTo>
                      <a:pt x="920" y="1"/>
                    </a:moveTo>
                    <a:lnTo>
                      <a:pt x="920" y="1"/>
                    </a:lnTo>
                    <a:cubicBezTo>
                      <a:pt x="608" y="89"/>
                      <a:pt x="301" y="189"/>
                      <a:pt x="1" y="296"/>
                    </a:cubicBezTo>
                    <a:cubicBezTo>
                      <a:pt x="302" y="189"/>
                      <a:pt x="608" y="89"/>
                      <a:pt x="9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2"/>
              <p:cNvSpPr/>
              <p:nvPr/>
            </p:nvSpPr>
            <p:spPr>
              <a:xfrm>
                <a:off x="2892550" y="627600"/>
                <a:ext cx="10900" cy="4150"/>
              </a:xfrm>
              <a:custGeom>
                <a:rect b="b" l="l" r="r" t="t"/>
                <a:pathLst>
                  <a:path extrusionOk="0" h="166" w="436">
                    <a:moveTo>
                      <a:pt x="1" y="166"/>
                    </a:moveTo>
                    <a:cubicBezTo>
                      <a:pt x="144" y="110"/>
                      <a:pt x="290" y="55"/>
                      <a:pt x="435" y="1"/>
                    </a:cubicBezTo>
                    <a:cubicBezTo>
                      <a:pt x="290" y="55"/>
                      <a:pt x="144" y="110"/>
                      <a:pt x="1" y="16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2"/>
              <p:cNvSpPr/>
              <p:nvPr/>
            </p:nvSpPr>
            <p:spPr>
              <a:xfrm>
                <a:off x="2673750" y="1057025"/>
                <a:ext cx="6325" cy="8025"/>
              </a:xfrm>
              <a:custGeom>
                <a:rect b="b" l="l" r="r" t="t"/>
                <a:pathLst>
                  <a:path extrusionOk="0" h="321" w="253">
                    <a:moveTo>
                      <a:pt x="0" y="321"/>
                    </a:moveTo>
                    <a:cubicBezTo>
                      <a:pt x="84" y="213"/>
                      <a:pt x="168" y="107"/>
                      <a:pt x="252" y="1"/>
                    </a:cubicBezTo>
                    <a:cubicBezTo>
                      <a:pt x="168" y="107"/>
                      <a:pt x="84" y="213"/>
                      <a:pt x="0" y="32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2"/>
              <p:cNvSpPr/>
              <p:nvPr/>
            </p:nvSpPr>
            <p:spPr>
              <a:xfrm>
                <a:off x="2931075" y="613100"/>
                <a:ext cx="24400" cy="5650"/>
              </a:xfrm>
              <a:custGeom>
                <a:rect b="b" l="l" r="r" t="t"/>
                <a:pathLst>
                  <a:path extrusionOk="0" h="226" w="976">
                    <a:moveTo>
                      <a:pt x="0" y="225"/>
                    </a:moveTo>
                    <a:cubicBezTo>
                      <a:pt x="323" y="137"/>
                      <a:pt x="647" y="61"/>
                      <a:pt x="976" y="0"/>
                    </a:cubicBezTo>
                    <a:cubicBezTo>
                      <a:pt x="647" y="61"/>
                      <a:pt x="323" y="137"/>
                      <a:pt x="0" y="22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2"/>
              <p:cNvSpPr/>
              <p:nvPr/>
            </p:nvSpPr>
            <p:spPr>
              <a:xfrm>
                <a:off x="2832100" y="898425"/>
                <a:ext cx="6850" cy="5425"/>
              </a:xfrm>
              <a:custGeom>
                <a:rect b="b" l="l" r="r" t="t"/>
                <a:pathLst>
                  <a:path extrusionOk="0" h="217" w="274">
                    <a:moveTo>
                      <a:pt x="1" y="216"/>
                    </a:moveTo>
                    <a:cubicBezTo>
                      <a:pt x="89" y="145"/>
                      <a:pt x="180" y="73"/>
                      <a:pt x="273" y="0"/>
                    </a:cubicBezTo>
                    <a:cubicBezTo>
                      <a:pt x="180" y="73"/>
                      <a:pt x="89" y="145"/>
                      <a:pt x="1" y="216"/>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2"/>
              <p:cNvSpPr/>
              <p:nvPr/>
            </p:nvSpPr>
            <p:spPr>
              <a:xfrm>
                <a:off x="3219425" y="998325"/>
                <a:ext cx="500" cy="1250"/>
              </a:xfrm>
              <a:custGeom>
                <a:rect b="b" l="l" r="r" t="t"/>
                <a:pathLst>
                  <a:path extrusionOk="0" h="50" w="20">
                    <a:moveTo>
                      <a:pt x="1" y="0"/>
                    </a:moveTo>
                    <a:cubicBezTo>
                      <a:pt x="7" y="17"/>
                      <a:pt x="13" y="33"/>
                      <a:pt x="20" y="50"/>
                    </a:cubicBezTo>
                    <a:cubicBezTo>
                      <a:pt x="13" y="33"/>
                      <a:pt x="7" y="17"/>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2"/>
              <p:cNvSpPr/>
              <p:nvPr/>
            </p:nvSpPr>
            <p:spPr>
              <a:xfrm>
                <a:off x="2840425" y="885950"/>
                <a:ext cx="15550" cy="11350"/>
              </a:xfrm>
              <a:custGeom>
                <a:rect b="b" l="l" r="r" t="t"/>
                <a:pathLst>
                  <a:path extrusionOk="0" h="454" w="622">
                    <a:moveTo>
                      <a:pt x="0" y="453"/>
                    </a:moveTo>
                    <a:cubicBezTo>
                      <a:pt x="197" y="301"/>
                      <a:pt x="404" y="149"/>
                      <a:pt x="622" y="1"/>
                    </a:cubicBezTo>
                    <a:cubicBezTo>
                      <a:pt x="404" y="149"/>
                      <a:pt x="197" y="301"/>
                      <a:pt x="0" y="45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2"/>
              <p:cNvSpPr/>
              <p:nvPr/>
            </p:nvSpPr>
            <p:spPr>
              <a:xfrm>
                <a:off x="3216275" y="988350"/>
                <a:ext cx="600" cy="1800"/>
              </a:xfrm>
              <a:custGeom>
                <a:rect b="b" l="l" r="r" t="t"/>
                <a:pathLst>
                  <a:path extrusionOk="0" h="72" w="24">
                    <a:moveTo>
                      <a:pt x="0" y="0"/>
                    </a:moveTo>
                    <a:lnTo>
                      <a:pt x="0" y="0"/>
                    </a:lnTo>
                    <a:cubicBezTo>
                      <a:pt x="8" y="24"/>
                      <a:pt x="15" y="47"/>
                      <a:pt x="23" y="72"/>
                    </a:cubicBezTo>
                    <a:cubicBezTo>
                      <a:pt x="15" y="47"/>
                      <a:pt x="8" y="23"/>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2"/>
              <p:cNvSpPr/>
              <p:nvPr/>
            </p:nvSpPr>
            <p:spPr>
              <a:xfrm>
                <a:off x="3206425" y="937350"/>
                <a:ext cx="275" cy="2075"/>
              </a:xfrm>
              <a:custGeom>
                <a:rect b="b" l="l" r="r" t="t"/>
                <a:pathLst>
                  <a:path extrusionOk="0" h="83" w="11">
                    <a:moveTo>
                      <a:pt x="11" y="83"/>
                    </a:moveTo>
                    <a:cubicBezTo>
                      <a:pt x="7" y="54"/>
                      <a:pt x="4" y="28"/>
                      <a:pt x="0" y="1"/>
                    </a:cubicBezTo>
                    <a:cubicBezTo>
                      <a:pt x="4" y="28"/>
                      <a:pt x="7" y="54"/>
                      <a:pt x="11" y="83"/>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2"/>
              <p:cNvSpPr/>
              <p:nvPr/>
            </p:nvSpPr>
            <p:spPr>
              <a:xfrm>
                <a:off x="3200475" y="867325"/>
                <a:ext cx="275" cy="3000"/>
              </a:xfrm>
              <a:custGeom>
                <a:rect b="b" l="l" r="r" t="t"/>
                <a:pathLst>
                  <a:path extrusionOk="0" h="120" w="11">
                    <a:moveTo>
                      <a:pt x="0" y="0"/>
                    </a:moveTo>
                    <a:cubicBezTo>
                      <a:pt x="4" y="40"/>
                      <a:pt x="7" y="80"/>
                      <a:pt x="11" y="119"/>
                    </a:cubicBezTo>
                    <a:cubicBezTo>
                      <a:pt x="7" y="80"/>
                      <a:pt x="4" y="40"/>
                      <a:pt x="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2"/>
              <p:cNvSpPr/>
              <p:nvPr/>
            </p:nvSpPr>
            <p:spPr>
              <a:xfrm>
                <a:off x="3199475" y="856600"/>
                <a:ext cx="325" cy="3200"/>
              </a:xfrm>
              <a:custGeom>
                <a:rect b="b" l="l" r="r" t="t"/>
                <a:pathLst>
                  <a:path extrusionOk="0" h="128" w="13">
                    <a:moveTo>
                      <a:pt x="1" y="1"/>
                    </a:moveTo>
                    <a:cubicBezTo>
                      <a:pt x="5" y="43"/>
                      <a:pt x="9" y="85"/>
                      <a:pt x="12" y="128"/>
                    </a:cubicBezTo>
                    <a:cubicBezTo>
                      <a:pt x="9" y="85"/>
                      <a:pt x="5" y="43"/>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2"/>
              <p:cNvSpPr/>
              <p:nvPr/>
            </p:nvSpPr>
            <p:spPr>
              <a:xfrm>
                <a:off x="2983375" y="609350"/>
                <a:ext cx="12800" cy="375"/>
              </a:xfrm>
              <a:custGeom>
                <a:rect b="b" l="l" r="r" t="t"/>
                <a:pathLst>
                  <a:path extrusionOk="0" h="15" w="512">
                    <a:moveTo>
                      <a:pt x="0" y="15"/>
                    </a:moveTo>
                    <a:cubicBezTo>
                      <a:pt x="171" y="6"/>
                      <a:pt x="341" y="1"/>
                      <a:pt x="512" y="3"/>
                    </a:cubicBezTo>
                    <a:cubicBezTo>
                      <a:pt x="341" y="1"/>
                      <a:pt x="171" y="6"/>
                      <a:pt x="0" y="1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2"/>
              <p:cNvSpPr/>
              <p:nvPr/>
            </p:nvSpPr>
            <p:spPr>
              <a:xfrm>
                <a:off x="2956950" y="609800"/>
                <a:ext cx="25225" cy="3075"/>
              </a:xfrm>
              <a:custGeom>
                <a:rect b="b" l="l" r="r" t="t"/>
                <a:pathLst>
                  <a:path extrusionOk="0" h="123" w="1009">
                    <a:moveTo>
                      <a:pt x="1008" y="1"/>
                    </a:moveTo>
                    <a:lnTo>
                      <a:pt x="1008" y="1"/>
                    </a:lnTo>
                    <a:cubicBezTo>
                      <a:pt x="672" y="21"/>
                      <a:pt x="336" y="62"/>
                      <a:pt x="1" y="122"/>
                    </a:cubicBezTo>
                    <a:cubicBezTo>
                      <a:pt x="336" y="63"/>
                      <a:pt x="672" y="21"/>
                      <a:pt x="100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2"/>
              <p:cNvSpPr/>
              <p:nvPr/>
            </p:nvSpPr>
            <p:spPr>
              <a:xfrm>
                <a:off x="2624700" y="609400"/>
                <a:ext cx="604575" cy="751200"/>
              </a:xfrm>
              <a:custGeom>
                <a:rect b="b" l="l" r="r" t="t"/>
                <a:pathLst>
                  <a:path extrusionOk="0" h="30048" w="24183">
                    <a:moveTo>
                      <a:pt x="14859" y="0"/>
                    </a:moveTo>
                    <a:cubicBezTo>
                      <a:pt x="14800" y="56"/>
                      <a:pt x="14743" y="113"/>
                      <a:pt x="14685" y="168"/>
                    </a:cubicBezTo>
                    <a:cubicBezTo>
                      <a:pt x="14295" y="529"/>
                      <a:pt x="13935" y="918"/>
                      <a:pt x="13558" y="1292"/>
                    </a:cubicBezTo>
                    <a:cubicBezTo>
                      <a:pt x="13071" y="1772"/>
                      <a:pt x="12558" y="2229"/>
                      <a:pt x="12020" y="2652"/>
                    </a:cubicBezTo>
                    <a:cubicBezTo>
                      <a:pt x="10956" y="3489"/>
                      <a:pt x="9791" y="4190"/>
                      <a:pt x="8552" y="4737"/>
                    </a:cubicBezTo>
                    <a:cubicBezTo>
                      <a:pt x="7894" y="5028"/>
                      <a:pt x="7214" y="5265"/>
                      <a:pt x="6546" y="5537"/>
                    </a:cubicBezTo>
                    <a:cubicBezTo>
                      <a:pt x="5863" y="5815"/>
                      <a:pt x="5178" y="6089"/>
                      <a:pt x="4486" y="6345"/>
                    </a:cubicBezTo>
                    <a:cubicBezTo>
                      <a:pt x="3221" y="6814"/>
                      <a:pt x="1928" y="7182"/>
                      <a:pt x="620" y="7501"/>
                    </a:cubicBezTo>
                    <a:cubicBezTo>
                      <a:pt x="616" y="7503"/>
                      <a:pt x="612" y="7506"/>
                      <a:pt x="610" y="7509"/>
                    </a:cubicBezTo>
                    <a:cubicBezTo>
                      <a:pt x="328" y="7761"/>
                      <a:pt x="498" y="8175"/>
                      <a:pt x="866" y="8175"/>
                    </a:cubicBezTo>
                    <a:cubicBezTo>
                      <a:pt x="870" y="8175"/>
                      <a:pt x="875" y="8174"/>
                      <a:pt x="879" y="8174"/>
                    </a:cubicBezTo>
                    <a:cubicBezTo>
                      <a:pt x="3238" y="8112"/>
                      <a:pt x="5582" y="7644"/>
                      <a:pt x="7794" y="6825"/>
                    </a:cubicBezTo>
                    <a:cubicBezTo>
                      <a:pt x="10005" y="6008"/>
                      <a:pt x="12094" y="4833"/>
                      <a:pt x="13937" y="3364"/>
                    </a:cubicBezTo>
                    <a:cubicBezTo>
                      <a:pt x="14480" y="2932"/>
                      <a:pt x="15000" y="2472"/>
                      <a:pt x="15499" y="1988"/>
                    </a:cubicBezTo>
                    <a:lnTo>
                      <a:pt x="15499" y="1988"/>
                    </a:lnTo>
                    <a:cubicBezTo>
                      <a:pt x="15200" y="2545"/>
                      <a:pt x="14916" y="3110"/>
                      <a:pt x="14649" y="3680"/>
                    </a:cubicBezTo>
                    <a:cubicBezTo>
                      <a:pt x="13772" y="5556"/>
                      <a:pt x="13088" y="7515"/>
                      <a:pt x="12574" y="9519"/>
                    </a:cubicBezTo>
                    <a:cubicBezTo>
                      <a:pt x="12494" y="9537"/>
                      <a:pt x="12422" y="9582"/>
                      <a:pt x="12369" y="9660"/>
                    </a:cubicBezTo>
                    <a:cubicBezTo>
                      <a:pt x="12292" y="9774"/>
                      <a:pt x="12216" y="9888"/>
                      <a:pt x="12139" y="10001"/>
                    </a:cubicBezTo>
                    <a:cubicBezTo>
                      <a:pt x="12106" y="10000"/>
                      <a:pt x="12074" y="10000"/>
                      <a:pt x="12041" y="10000"/>
                    </a:cubicBezTo>
                    <a:cubicBezTo>
                      <a:pt x="11747" y="10000"/>
                      <a:pt x="11452" y="10046"/>
                      <a:pt x="11161" y="10124"/>
                    </a:cubicBezTo>
                    <a:cubicBezTo>
                      <a:pt x="11028" y="10299"/>
                      <a:pt x="10895" y="10472"/>
                      <a:pt x="10764" y="10641"/>
                    </a:cubicBezTo>
                    <a:cubicBezTo>
                      <a:pt x="9979" y="11657"/>
                      <a:pt x="9115" y="12620"/>
                      <a:pt x="8238" y="13556"/>
                    </a:cubicBezTo>
                    <a:cubicBezTo>
                      <a:pt x="7325" y="14530"/>
                      <a:pt x="6370" y="15466"/>
                      <a:pt x="5356" y="16336"/>
                    </a:cubicBezTo>
                    <a:cubicBezTo>
                      <a:pt x="4352" y="17194"/>
                      <a:pt x="3277" y="17953"/>
                      <a:pt x="2185" y="18694"/>
                    </a:cubicBezTo>
                    <a:cubicBezTo>
                      <a:pt x="1810" y="18947"/>
                      <a:pt x="1432" y="19195"/>
                      <a:pt x="1051" y="19439"/>
                    </a:cubicBezTo>
                    <a:cubicBezTo>
                      <a:pt x="1276" y="19128"/>
                      <a:pt x="1505" y="18821"/>
                      <a:pt x="1737" y="18517"/>
                    </a:cubicBezTo>
                    <a:lnTo>
                      <a:pt x="1737" y="18517"/>
                    </a:lnTo>
                    <a:cubicBezTo>
                      <a:pt x="1193" y="19227"/>
                      <a:pt x="668" y="19953"/>
                      <a:pt x="172" y="20698"/>
                    </a:cubicBezTo>
                    <a:cubicBezTo>
                      <a:pt x="0" y="20956"/>
                      <a:pt x="200" y="21278"/>
                      <a:pt x="458" y="21278"/>
                    </a:cubicBezTo>
                    <a:cubicBezTo>
                      <a:pt x="526" y="21278"/>
                      <a:pt x="599" y="21256"/>
                      <a:pt x="670" y="21203"/>
                    </a:cubicBezTo>
                    <a:cubicBezTo>
                      <a:pt x="2186" y="20087"/>
                      <a:pt x="4264" y="20389"/>
                      <a:pt x="5897" y="19521"/>
                    </a:cubicBezTo>
                    <a:cubicBezTo>
                      <a:pt x="6961" y="18956"/>
                      <a:pt x="7651" y="17990"/>
                      <a:pt x="8313" y="17017"/>
                    </a:cubicBezTo>
                    <a:cubicBezTo>
                      <a:pt x="9046" y="15942"/>
                      <a:pt x="9777" y="14867"/>
                      <a:pt x="10510" y="13790"/>
                    </a:cubicBezTo>
                    <a:cubicBezTo>
                      <a:pt x="11037" y="13018"/>
                      <a:pt x="11560" y="12243"/>
                      <a:pt x="12084" y="11469"/>
                    </a:cubicBezTo>
                    <a:lnTo>
                      <a:pt x="12084" y="11469"/>
                    </a:lnTo>
                    <a:cubicBezTo>
                      <a:pt x="12083" y="11496"/>
                      <a:pt x="12081" y="11523"/>
                      <a:pt x="12080" y="11551"/>
                    </a:cubicBezTo>
                    <a:cubicBezTo>
                      <a:pt x="11806" y="12708"/>
                      <a:pt x="11629" y="13887"/>
                      <a:pt x="11567" y="15075"/>
                    </a:cubicBezTo>
                    <a:cubicBezTo>
                      <a:pt x="11562" y="15158"/>
                      <a:pt x="11579" y="15230"/>
                      <a:pt x="11608" y="15290"/>
                    </a:cubicBezTo>
                    <a:cubicBezTo>
                      <a:pt x="11561" y="15863"/>
                      <a:pt x="11528" y="16438"/>
                      <a:pt x="11510" y="17012"/>
                    </a:cubicBezTo>
                    <a:cubicBezTo>
                      <a:pt x="11289" y="18972"/>
                      <a:pt x="11243" y="20950"/>
                      <a:pt x="11418" y="22924"/>
                    </a:cubicBezTo>
                    <a:cubicBezTo>
                      <a:pt x="11566" y="24608"/>
                      <a:pt x="11884" y="26278"/>
                      <a:pt x="12379" y="27896"/>
                    </a:cubicBezTo>
                    <a:cubicBezTo>
                      <a:pt x="12309" y="27955"/>
                      <a:pt x="12239" y="28017"/>
                      <a:pt x="12175" y="28088"/>
                    </a:cubicBezTo>
                    <a:cubicBezTo>
                      <a:pt x="11812" y="28485"/>
                      <a:pt x="11622" y="29073"/>
                      <a:pt x="11722" y="29607"/>
                    </a:cubicBezTo>
                    <a:cubicBezTo>
                      <a:pt x="11750" y="29761"/>
                      <a:pt x="11800" y="29908"/>
                      <a:pt x="11865" y="30048"/>
                    </a:cubicBezTo>
                    <a:cubicBezTo>
                      <a:pt x="12338" y="29716"/>
                      <a:pt x="12842" y="29431"/>
                      <a:pt x="13377" y="29222"/>
                    </a:cubicBezTo>
                    <a:cubicBezTo>
                      <a:pt x="13423" y="29203"/>
                      <a:pt x="13466" y="29195"/>
                      <a:pt x="13506" y="29195"/>
                    </a:cubicBezTo>
                    <a:cubicBezTo>
                      <a:pt x="13645" y="29195"/>
                      <a:pt x="13744" y="29295"/>
                      <a:pt x="13776" y="29419"/>
                    </a:cubicBezTo>
                    <a:cubicBezTo>
                      <a:pt x="14181" y="29324"/>
                      <a:pt x="14593" y="29283"/>
                      <a:pt x="15015" y="29260"/>
                    </a:cubicBezTo>
                    <a:cubicBezTo>
                      <a:pt x="15214" y="29249"/>
                      <a:pt x="15413" y="29245"/>
                      <a:pt x="15613" y="29243"/>
                    </a:cubicBezTo>
                    <a:cubicBezTo>
                      <a:pt x="15665" y="28957"/>
                      <a:pt x="15644" y="28663"/>
                      <a:pt x="15500" y="28384"/>
                    </a:cubicBezTo>
                    <a:cubicBezTo>
                      <a:pt x="15252" y="27897"/>
                      <a:pt x="14770" y="27534"/>
                      <a:pt x="14213" y="27504"/>
                    </a:cubicBezTo>
                    <a:cubicBezTo>
                      <a:pt x="14182" y="27503"/>
                      <a:pt x="14152" y="27502"/>
                      <a:pt x="14122" y="27502"/>
                    </a:cubicBezTo>
                    <a:cubicBezTo>
                      <a:pt x="14080" y="27502"/>
                      <a:pt x="14039" y="27504"/>
                      <a:pt x="13998" y="27506"/>
                    </a:cubicBezTo>
                    <a:cubicBezTo>
                      <a:pt x="13891" y="27483"/>
                      <a:pt x="13782" y="27466"/>
                      <a:pt x="13673" y="27462"/>
                    </a:cubicBezTo>
                    <a:lnTo>
                      <a:pt x="13650" y="27462"/>
                    </a:lnTo>
                    <a:cubicBezTo>
                      <a:pt x="13520" y="27021"/>
                      <a:pt x="13379" y="26581"/>
                      <a:pt x="13268" y="26138"/>
                    </a:cubicBezTo>
                    <a:cubicBezTo>
                      <a:pt x="13014" y="25125"/>
                      <a:pt x="12804" y="24103"/>
                      <a:pt x="12647" y="23072"/>
                    </a:cubicBezTo>
                    <a:cubicBezTo>
                      <a:pt x="12346" y="21119"/>
                      <a:pt x="12222" y="19140"/>
                      <a:pt x="12274" y="17164"/>
                    </a:cubicBezTo>
                    <a:cubicBezTo>
                      <a:pt x="12331" y="16648"/>
                      <a:pt x="12401" y="16134"/>
                      <a:pt x="12483" y="15621"/>
                    </a:cubicBezTo>
                    <a:cubicBezTo>
                      <a:pt x="13030" y="17778"/>
                      <a:pt x="14093" y="19810"/>
                      <a:pt x="15571" y="21466"/>
                    </a:cubicBezTo>
                    <a:cubicBezTo>
                      <a:pt x="16357" y="22348"/>
                      <a:pt x="17255" y="23128"/>
                      <a:pt x="18252" y="23763"/>
                    </a:cubicBezTo>
                    <a:cubicBezTo>
                      <a:pt x="18327" y="23811"/>
                      <a:pt x="18408" y="23833"/>
                      <a:pt x="18487" y="23833"/>
                    </a:cubicBezTo>
                    <a:cubicBezTo>
                      <a:pt x="18746" y="23833"/>
                      <a:pt x="18978" y="23601"/>
                      <a:pt x="18863" y="23302"/>
                    </a:cubicBezTo>
                    <a:lnTo>
                      <a:pt x="16677" y="17617"/>
                    </a:lnTo>
                    <a:lnTo>
                      <a:pt x="18771" y="23063"/>
                    </a:lnTo>
                    <a:cubicBezTo>
                      <a:pt x="18616" y="22910"/>
                      <a:pt x="18464" y="22753"/>
                      <a:pt x="18322" y="22587"/>
                    </a:cubicBezTo>
                    <a:cubicBezTo>
                      <a:pt x="17569" y="21714"/>
                      <a:pt x="16931" y="20695"/>
                      <a:pt x="16357" y="19697"/>
                    </a:cubicBezTo>
                    <a:cubicBezTo>
                      <a:pt x="15254" y="17777"/>
                      <a:pt x="14374" y="15618"/>
                      <a:pt x="14261" y="13383"/>
                    </a:cubicBezTo>
                    <a:cubicBezTo>
                      <a:pt x="14244" y="13022"/>
                      <a:pt x="14251" y="12655"/>
                      <a:pt x="14279" y="12286"/>
                    </a:cubicBezTo>
                    <a:cubicBezTo>
                      <a:pt x="14034" y="11900"/>
                      <a:pt x="13768" y="11528"/>
                      <a:pt x="13476" y="11179"/>
                    </a:cubicBezTo>
                    <a:cubicBezTo>
                      <a:pt x="13947" y="9526"/>
                      <a:pt x="14518" y="7898"/>
                      <a:pt x="15158" y="6304"/>
                    </a:cubicBezTo>
                    <a:cubicBezTo>
                      <a:pt x="15430" y="5625"/>
                      <a:pt x="15715" y="4952"/>
                      <a:pt x="16009" y="4284"/>
                    </a:cubicBezTo>
                    <a:cubicBezTo>
                      <a:pt x="16227" y="5304"/>
                      <a:pt x="16578" y="6309"/>
                      <a:pt x="16940" y="7261"/>
                    </a:cubicBezTo>
                    <a:cubicBezTo>
                      <a:pt x="17943" y="9902"/>
                      <a:pt x="18977" y="12601"/>
                      <a:pt x="20672" y="14887"/>
                    </a:cubicBezTo>
                    <a:cubicBezTo>
                      <a:pt x="21246" y="15661"/>
                      <a:pt x="22189" y="16937"/>
                      <a:pt x="23282" y="16937"/>
                    </a:cubicBezTo>
                    <a:cubicBezTo>
                      <a:pt x="23477" y="16937"/>
                      <a:pt x="23677" y="16897"/>
                      <a:pt x="23880" y="16805"/>
                    </a:cubicBezTo>
                    <a:cubicBezTo>
                      <a:pt x="24061" y="16724"/>
                      <a:pt x="24182" y="16501"/>
                      <a:pt x="24093" y="16308"/>
                    </a:cubicBezTo>
                    <a:cubicBezTo>
                      <a:pt x="24038" y="16190"/>
                      <a:pt x="23987" y="16070"/>
                      <a:pt x="23938" y="15951"/>
                    </a:cubicBezTo>
                    <a:cubicBezTo>
                      <a:pt x="23708" y="15765"/>
                      <a:pt x="23482" y="15572"/>
                      <a:pt x="23269" y="15364"/>
                    </a:cubicBezTo>
                    <a:cubicBezTo>
                      <a:pt x="22645" y="14754"/>
                      <a:pt x="22113" y="14050"/>
                      <a:pt x="21668" y="13300"/>
                    </a:cubicBezTo>
                    <a:cubicBezTo>
                      <a:pt x="21066" y="12285"/>
                      <a:pt x="20623" y="11154"/>
                      <a:pt x="20206" y="10051"/>
                    </a:cubicBezTo>
                    <a:cubicBezTo>
                      <a:pt x="19742" y="8829"/>
                      <a:pt x="19343" y="7580"/>
                      <a:pt x="19051" y="6304"/>
                    </a:cubicBezTo>
                    <a:cubicBezTo>
                      <a:pt x="18765" y="5044"/>
                      <a:pt x="18560" y="3739"/>
                      <a:pt x="18588" y="2444"/>
                    </a:cubicBezTo>
                    <a:cubicBezTo>
                      <a:pt x="18590" y="2409"/>
                      <a:pt x="18592" y="2376"/>
                      <a:pt x="18593" y="2341"/>
                    </a:cubicBezTo>
                    <a:lnTo>
                      <a:pt x="15645" y="56"/>
                    </a:lnTo>
                    <a:cubicBezTo>
                      <a:pt x="15384" y="23"/>
                      <a:pt x="15122" y="4"/>
                      <a:pt x="148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2"/>
              <p:cNvSpPr/>
              <p:nvPr/>
            </p:nvSpPr>
            <p:spPr>
              <a:xfrm>
                <a:off x="3088700" y="667925"/>
                <a:ext cx="134475" cy="340250"/>
              </a:xfrm>
              <a:custGeom>
                <a:rect b="b" l="l" r="r" t="t"/>
                <a:pathLst>
                  <a:path extrusionOk="0" h="13610" w="5379">
                    <a:moveTo>
                      <a:pt x="33" y="0"/>
                    </a:moveTo>
                    <a:cubicBezTo>
                      <a:pt x="32" y="35"/>
                      <a:pt x="30" y="68"/>
                      <a:pt x="28" y="103"/>
                    </a:cubicBezTo>
                    <a:cubicBezTo>
                      <a:pt x="0" y="1399"/>
                      <a:pt x="205" y="2703"/>
                      <a:pt x="491" y="3964"/>
                    </a:cubicBezTo>
                    <a:cubicBezTo>
                      <a:pt x="783" y="5239"/>
                      <a:pt x="1182" y="6488"/>
                      <a:pt x="1646" y="7710"/>
                    </a:cubicBezTo>
                    <a:cubicBezTo>
                      <a:pt x="2063" y="8813"/>
                      <a:pt x="2506" y="9944"/>
                      <a:pt x="3108" y="10959"/>
                    </a:cubicBezTo>
                    <a:cubicBezTo>
                      <a:pt x="3553" y="11709"/>
                      <a:pt x="4084" y="12413"/>
                      <a:pt x="4708" y="13023"/>
                    </a:cubicBezTo>
                    <a:cubicBezTo>
                      <a:pt x="4922" y="13231"/>
                      <a:pt x="5147" y="13424"/>
                      <a:pt x="5378" y="13610"/>
                    </a:cubicBezTo>
                    <a:cubicBezTo>
                      <a:pt x="5332" y="13496"/>
                      <a:pt x="5290" y="13381"/>
                      <a:pt x="5249" y="13266"/>
                    </a:cubicBezTo>
                    <a:cubicBezTo>
                      <a:pt x="5242" y="13249"/>
                      <a:pt x="5236" y="13233"/>
                      <a:pt x="5230" y="13216"/>
                    </a:cubicBezTo>
                    <a:cubicBezTo>
                      <a:pt x="5193" y="13107"/>
                      <a:pt x="5158" y="12999"/>
                      <a:pt x="5126" y="12889"/>
                    </a:cubicBezTo>
                    <a:cubicBezTo>
                      <a:pt x="5118" y="12864"/>
                      <a:pt x="5111" y="12840"/>
                      <a:pt x="5103" y="12817"/>
                    </a:cubicBezTo>
                    <a:cubicBezTo>
                      <a:pt x="5072" y="12711"/>
                      <a:pt x="5044" y="12604"/>
                      <a:pt x="5017" y="12497"/>
                    </a:cubicBezTo>
                    <a:cubicBezTo>
                      <a:pt x="5010" y="12469"/>
                      <a:pt x="5002" y="12441"/>
                      <a:pt x="4996" y="12413"/>
                    </a:cubicBezTo>
                    <a:cubicBezTo>
                      <a:pt x="4969" y="12308"/>
                      <a:pt x="4946" y="12202"/>
                      <a:pt x="4923" y="12096"/>
                    </a:cubicBezTo>
                    <a:cubicBezTo>
                      <a:pt x="4916" y="12067"/>
                      <a:pt x="4910" y="12037"/>
                      <a:pt x="4904" y="12007"/>
                    </a:cubicBezTo>
                    <a:cubicBezTo>
                      <a:pt x="4882" y="11902"/>
                      <a:pt x="4863" y="11796"/>
                      <a:pt x="4844" y="11689"/>
                    </a:cubicBezTo>
                    <a:cubicBezTo>
                      <a:pt x="4838" y="11659"/>
                      <a:pt x="4832" y="11628"/>
                      <a:pt x="4827" y="11597"/>
                    </a:cubicBezTo>
                    <a:cubicBezTo>
                      <a:pt x="4809" y="11491"/>
                      <a:pt x="4792" y="11384"/>
                      <a:pt x="4776" y="11276"/>
                    </a:cubicBezTo>
                    <a:cubicBezTo>
                      <a:pt x="4772" y="11247"/>
                      <a:pt x="4767" y="11216"/>
                      <a:pt x="4763" y="11187"/>
                    </a:cubicBezTo>
                    <a:cubicBezTo>
                      <a:pt x="4748" y="11078"/>
                      <a:pt x="4734" y="10968"/>
                      <a:pt x="4720" y="10860"/>
                    </a:cubicBezTo>
                    <a:cubicBezTo>
                      <a:pt x="4717" y="10831"/>
                      <a:pt x="4713" y="10805"/>
                      <a:pt x="4709" y="10778"/>
                    </a:cubicBezTo>
                    <a:cubicBezTo>
                      <a:pt x="4697" y="10664"/>
                      <a:pt x="4684" y="10551"/>
                      <a:pt x="4672" y="10438"/>
                    </a:cubicBezTo>
                    <a:lnTo>
                      <a:pt x="4666" y="10371"/>
                    </a:lnTo>
                    <a:cubicBezTo>
                      <a:pt x="4653" y="10251"/>
                      <a:pt x="4642" y="10131"/>
                      <a:pt x="4631" y="10012"/>
                    </a:cubicBezTo>
                    <a:cubicBezTo>
                      <a:pt x="4630" y="10000"/>
                      <a:pt x="4630" y="9989"/>
                      <a:pt x="4629" y="9979"/>
                    </a:cubicBezTo>
                    <a:cubicBezTo>
                      <a:pt x="4584" y="9468"/>
                      <a:pt x="4549" y="8958"/>
                      <a:pt x="4511" y="8448"/>
                    </a:cubicBezTo>
                    <a:cubicBezTo>
                      <a:pt x="4510" y="8439"/>
                      <a:pt x="4509" y="8430"/>
                      <a:pt x="4509" y="8421"/>
                    </a:cubicBezTo>
                    <a:cubicBezTo>
                      <a:pt x="4500" y="8311"/>
                      <a:pt x="4491" y="8203"/>
                      <a:pt x="4482" y="8095"/>
                    </a:cubicBezTo>
                    <a:cubicBezTo>
                      <a:pt x="4478" y="8056"/>
                      <a:pt x="4475" y="8016"/>
                      <a:pt x="4471" y="7976"/>
                    </a:cubicBezTo>
                    <a:cubicBezTo>
                      <a:pt x="4463" y="7875"/>
                      <a:pt x="4454" y="7776"/>
                      <a:pt x="4443" y="7675"/>
                    </a:cubicBezTo>
                    <a:cubicBezTo>
                      <a:pt x="4440" y="7632"/>
                      <a:pt x="4436" y="7590"/>
                      <a:pt x="4432" y="7548"/>
                    </a:cubicBezTo>
                    <a:cubicBezTo>
                      <a:pt x="4416" y="7407"/>
                      <a:pt x="4401" y="7267"/>
                      <a:pt x="4385" y="7127"/>
                    </a:cubicBezTo>
                    <a:cubicBezTo>
                      <a:pt x="4180" y="5459"/>
                      <a:pt x="3715" y="3834"/>
                      <a:pt x="3016" y="2311"/>
                    </a:cubicBezTo>
                    <a:lnTo>
                      <a:pt x="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2"/>
              <p:cNvSpPr/>
              <p:nvPr/>
            </p:nvSpPr>
            <p:spPr>
              <a:xfrm>
                <a:off x="2640175" y="609400"/>
                <a:ext cx="356000" cy="187525"/>
              </a:xfrm>
              <a:custGeom>
                <a:rect b="b" l="l" r="r" t="t"/>
                <a:pathLst>
                  <a:path extrusionOk="0" h="7501" w="14240">
                    <a:moveTo>
                      <a:pt x="14151" y="1"/>
                    </a:moveTo>
                    <a:cubicBezTo>
                      <a:pt x="14010" y="1"/>
                      <a:pt x="13870" y="6"/>
                      <a:pt x="13728" y="13"/>
                    </a:cubicBezTo>
                    <a:cubicBezTo>
                      <a:pt x="13711" y="14"/>
                      <a:pt x="13696" y="15"/>
                      <a:pt x="13680" y="17"/>
                    </a:cubicBezTo>
                    <a:cubicBezTo>
                      <a:pt x="13343" y="37"/>
                      <a:pt x="13007" y="79"/>
                      <a:pt x="12672" y="138"/>
                    </a:cubicBezTo>
                    <a:cubicBezTo>
                      <a:pt x="12653" y="142"/>
                      <a:pt x="12632" y="146"/>
                      <a:pt x="12612" y="148"/>
                    </a:cubicBezTo>
                    <a:cubicBezTo>
                      <a:pt x="12283" y="209"/>
                      <a:pt x="11959" y="285"/>
                      <a:pt x="11636" y="373"/>
                    </a:cubicBezTo>
                    <a:cubicBezTo>
                      <a:pt x="11609" y="381"/>
                      <a:pt x="11581" y="389"/>
                      <a:pt x="11554" y="397"/>
                    </a:cubicBezTo>
                    <a:cubicBezTo>
                      <a:pt x="11242" y="485"/>
                      <a:pt x="10934" y="584"/>
                      <a:pt x="10634" y="692"/>
                    </a:cubicBezTo>
                    <a:cubicBezTo>
                      <a:pt x="10599" y="705"/>
                      <a:pt x="10565" y="717"/>
                      <a:pt x="10530" y="729"/>
                    </a:cubicBezTo>
                    <a:cubicBezTo>
                      <a:pt x="10385" y="783"/>
                      <a:pt x="10239" y="838"/>
                      <a:pt x="10097" y="894"/>
                    </a:cubicBezTo>
                    <a:cubicBezTo>
                      <a:pt x="9056" y="1308"/>
                      <a:pt x="8061" y="1823"/>
                      <a:pt x="7092" y="2381"/>
                    </a:cubicBezTo>
                    <a:cubicBezTo>
                      <a:pt x="5900" y="3068"/>
                      <a:pt x="4742" y="3810"/>
                      <a:pt x="3622" y="4608"/>
                    </a:cubicBezTo>
                    <a:cubicBezTo>
                      <a:pt x="3307" y="4833"/>
                      <a:pt x="2995" y="5061"/>
                      <a:pt x="2686" y="5295"/>
                    </a:cubicBezTo>
                    <a:cubicBezTo>
                      <a:pt x="2419" y="5497"/>
                      <a:pt x="2154" y="5704"/>
                      <a:pt x="1891" y="5912"/>
                    </a:cubicBezTo>
                    <a:cubicBezTo>
                      <a:pt x="1851" y="5944"/>
                      <a:pt x="1811" y="5974"/>
                      <a:pt x="1772" y="6006"/>
                    </a:cubicBezTo>
                    <a:cubicBezTo>
                      <a:pt x="1171" y="6485"/>
                      <a:pt x="583" y="6981"/>
                      <a:pt x="9" y="7494"/>
                    </a:cubicBezTo>
                    <a:cubicBezTo>
                      <a:pt x="6" y="7497"/>
                      <a:pt x="3" y="7498"/>
                      <a:pt x="1" y="7501"/>
                    </a:cubicBezTo>
                    <a:cubicBezTo>
                      <a:pt x="1309" y="7182"/>
                      <a:pt x="2602" y="6814"/>
                      <a:pt x="3867" y="6346"/>
                    </a:cubicBezTo>
                    <a:cubicBezTo>
                      <a:pt x="4559" y="6089"/>
                      <a:pt x="5244" y="5815"/>
                      <a:pt x="5927" y="5538"/>
                    </a:cubicBezTo>
                    <a:lnTo>
                      <a:pt x="5927" y="5537"/>
                    </a:lnTo>
                    <a:cubicBezTo>
                      <a:pt x="6595" y="5265"/>
                      <a:pt x="7275" y="5028"/>
                      <a:pt x="7933" y="4737"/>
                    </a:cubicBezTo>
                    <a:cubicBezTo>
                      <a:pt x="9172" y="4190"/>
                      <a:pt x="10337" y="3489"/>
                      <a:pt x="11401" y="2653"/>
                    </a:cubicBezTo>
                    <a:cubicBezTo>
                      <a:pt x="11939" y="2229"/>
                      <a:pt x="12452" y="1772"/>
                      <a:pt x="12939" y="1292"/>
                    </a:cubicBezTo>
                    <a:cubicBezTo>
                      <a:pt x="13316" y="918"/>
                      <a:pt x="13676" y="529"/>
                      <a:pt x="14066" y="168"/>
                    </a:cubicBezTo>
                    <a:cubicBezTo>
                      <a:pt x="14124" y="113"/>
                      <a:pt x="14182" y="56"/>
                      <a:pt x="14240" y="1"/>
                    </a:cubicBezTo>
                    <a:cubicBezTo>
                      <a:pt x="14210" y="1"/>
                      <a:pt x="14180" y="1"/>
                      <a:pt x="1415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2"/>
              <p:cNvSpPr/>
              <p:nvPr/>
            </p:nvSpPr>
            <p:spPr>
              <a:xfrm>
                <a:off x="2650950" y="862500"/>
                <a:ext cx="252775" cy="232875"/>
              </a:xfrm>
              <a:custGeom>
                <a:rect b="b" l="l" r="r" t="t"/>
                <a:pathLst>
                  <a:path extrusionOk="0" h="9315" w="10111">
                    <a:moveTo>
                      <a:pt x="10111" y="0"/>
                    </a:moveTo>
                    <a:cubicBezTo>
                      <a:pt x="9714" y="106"/>
                      <a:pt x="9324" y="276"/>
                      <a:pt x="8950" y="478"/>
                    </a:cubicBezTo>
                    <a:cubicBezTo>
                      <a:pt x="8947" y="480"/>
                      <a:pt x="8945" y="482"/>
                      <a:pt x="8942" y="484"/>
                    </a:cubicBezTo>
                    <a:cubicBezTo>
                      <a:pt x="8698" y="615"/>
                      <a:pt x="8461" y="762"/>
                      <a:pt x="8234" y="917"/>
                    </a:cubicBezTo>
                    <a:cubicBezTo>
                      <a:pt x="8222" y="925"/>
                      <a:pt x="8212" y="932"/>
                      <a:pt x="8201" y="940"/>
                    </a:cubicBezTo>
                    <a:cubicBezTo>
                      <a:pt x="7983" y="1087"/>
                      <a:pt x="7776" y="1239"/>
                      <a:pt x="7579" y="1391"/>
                    </a:cubicBezTo>
                    <a:cubicBezTo>
                      <a:pt x="7559" y="1407"/>
                      <a:pt x="7539" y="1422"/>
                      <a:pt x="7519" y="1437"/>
                    </a:cubicBezTo>
                    <a:cubicBezTo>
                      <a:pt x="7426" y="1510"/>
                      <a:pt x="7335" y="1583"/>
                      <a:pt x="7247" y="1653"/>
                    </a:cubicBezTo>
                    <a:cubicBezTo>
                      <a:pt x="5239" y="3279"/>
                      <a:pt x="3390" y="5101"/>
                      <a:pt x="1733" y="7082"/>
                    </a:cubicBezTo>
                    <a:cubicBezTo>
                      <a:pt x="1540" y="7313"/>
                      <a:pt x="1351" y="7547"/>
                      <a:pt x="1164" y="7782"/>
                    </a:cubicBezTo>
                    <a:cubicBezTo>
                      <a:pt x="1080" y="7888"/>
                      <a:pt x="996" y="7994"/>
                      <a:pt x="911" y="8102"/>
                    </a:cubicBezTo>
                    <a:cubicBezTo>
                      <a:pt x="836" y="8199"/>
                      <a:pt x="762" y="8296"/>
                      <a:pt x="687" y="8393"/>
                    </a:cubicBezTo>
                    <a:cubicBezTo>
                      <a:pt x="455" y="8697"/>
                      <a:pt x="226" y="9004"/>
                      <a:pt x="1" y="9315"/>
                    </a:cubicBezTo>
                    <a:cubicBezTo>
                      <a:pt x="382" y="9071"/>
                      <a:pt x="760" y="8823"/>
                      <a:pt x="1135" y="8570"/>
                    </a:cubicBezTo>
                    <a:cubicBezTo>
                      <a:pt x="2227" y="7830"/>
                      <a:pt x="3302" y="7070"/>
                      <a:pt x="4306" y="6212"/>
                    </a:cubicBezTo>
                    <a:cubicBezTo>
                      <a:pt x="5320" y="5344"/>
                      <a:pt x="6275" y="4408"/>
                      <a:pt x="7188" y="3433"/>
                    </a:cubicBezTo>
                    <a:cubicBezTo>
                      <a:pt x="8065" y="2496"/>
                      <a:pt x="8929" y="1533"/>
                      <a:pt x="9713" y="517"/>
                    </a:cubicBezTo>
                    <a:cubicBezTo>
                      <a:pt x="9845" y="348"/>
                      <a:pt x="9978" y="175"/>
                      <a:pt x="1011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2"/>
              <p:cNvSpPr/>
              <p:nvPr/>
            </p:nvSpPr>
            <p:spPr>
              <a:xfrm>
                <a:off x="2980750" y="916550"/>
                <a:ext cx="113250" cy="269425"/>
              </a:xfrm>
              <a:custGeom>
                <a:rect b="b" l="l" r="r" t="t"/>
                <a:pathLst>
                  <a:path extrusionOk="0" h="10777" w="4530">
                    <a:moveTo>
                      <a:pt x="36" y="0"/>
                    </a:moveTo>
                    <a:cubicBezTo>
                      <a:pt x="8" y="369"/>
                      <a:pt x="0" y="736"/>
                      <a:pt x="19" y="1097"/>
                    </a:cubicBezTo>
                    <a:cubicBezTo>
                      <a:pt x="132" y="3332"/>
                      <a:pt x="1010" y="5491"/>
                      <a:pt x="2115" y="7411"/>
                    </a:cubicBezTo>
                    <a:cubicBezTo>
                      <a:pt x="2689" y="8409"/>
                      <a:pt x="3326" y="9428"/>
                      <a:pt x="4079" y="10302"/>
                    </a:cubicBezTo>
                    <a:cubicBezTo>
                      <a:pt x="4222" y="10467"/>
                      <a:pt x="4373" y="10624"/>
                      <a:pt x="4529" y="10777"/>
                    </a:cubicBezTo>
                    <a:lnTo>
                      <a:pt x="2433" y="5331"/>
                    </a:lnTo>
                    <a:cubicBezTo>
                      <a:pt x="1770" y="3606"/>
                      <a:pt x="1145" y="1848"/>
                      <a:pt x="195" y="255"/>
                    </a:cubicBezTo>
                    <a:cubicBezTo>
                      <a:pt x="143" y="169"/>
                      <a:pt x="90" y="85"/>
                      <a:pt x="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2"/>
              <p:cNvSpPr/>
              <p:nvPr/>
            </p:nvSpPr>
            <p:spPr>
              <a:xfrm>
                <a:off x="2834450" y="1339275"/>
                <a:ext cx="301450" cy="185550"/>
              </a:xfrm>
              <a:custGeom>
                <a:rect b="b" l="l" r="r" t="t"/>
                <a:pathLst>
                  <a:path extrusionOk="0" h="7422" w="12058">
                    <a:moveTo>
                      <a:pt x="5115" y="0"/>
                    </a:moveTo>
                    <a:cubicBezTo>
                      <a:pt x="5075" y="0"/>
                      <a:pt x="5032" y="9"/>
                      <a:pt x="4985" y="27"/>
                    </a:cubicBezTo>
                    <a:cubicBezTo>
                      <a:pt x="4452" y="238"/>
                      <a:pt x="3947" y="521"/>
                      <a:pt x="3475" y="854"/>
                    </a:cubicBezTo>
                    <a:cubicBezTo>
                      <a:pt x="2979" y="1202"/>
                      <a:pt x="2519" y="1602"/>
                      <a:pt x="2098" y="2026"/>
                    </a:cubicBezTo>
                    <a:cubicBezTo>
                      <a:pt x="1697" y="2432"/>
                      <a:pt x="1336" y="2879"/>
                      <a:pt x="1019" y="3354"/>
                    </a:cubicBezTo>
                    <a:cubicBezTo>
                      <a:pt x="719" y="3802"/>
                      <a:pt x="412" y="4292"/>
                      <a:pt x="228" y="4802"/>
                    </a:cubicBezTo>
                    <a:cubicBezTo>
                      <a:pt x="64" y="5259"/>
                      <a:pt x="0" y="5821"/>
                      <a:pt x="348" y="6213"/>
                    </a:cubicBezTo>
                    <a:cubicBezTo>
                      <a:pt x="601" y="6498"/>
                      <a:pt x="977" y="6616"/>
                      <a:pt x="1352" y="6616"/>
                    </a:cubicBezTo>
                    <a:cubicBezTo>
                      <a:pt x="1502" y="6616"/>
                      <a:pt x="1650" y="6597"/>
                      <a:pt x="1791" y="6563"/>
                    </a:cubicBezTo>
                    <a:cubicBezTo>
                      <a:pt x="2773" y="6323"/>
                      <a:pt x="3437" y="5451"/>
                      <a:pt x="4003" y="4676"/>
                    </a:cubicBezTo>
                    <a:cubicBezTo>
                      <a:pt x="4318" y="4247"/>
                      <a:pt x="4617" y="3808"/>
                      <a:pt x="4902" y="3359"/>
                    </a:cubicBezTo>
                    <a:lnTo>
                      <a:pt x="4902" y="3359"/>
                    </a:lnTo>
                    <a:cubicBezTo>
                      <a:pt x="4873" y="3561"/>
                      <a:pt x="4845" y="3763"/>
                      <a:pt x="4823" y="3966"/>
                    </a:cubicBezTo>
                    <a:cubicBezTo>
                      <a:pt x="4721" y="4919"/>
                      <a:pt x="4615" y="6117"/>
                      <a:pt x="5334" y="6871"/>
                    </a:cubicBezTo>
                    <a:cubicBezTo>
                      <a:pt x="5663" y="7214"/>
                      <a:pt x="6135" y="7422"/>
                      <a:pt x="6589" y="7422"/>
                    </a:cubicBezTo>
                    <a:cubicBezTo>
                      <a:pt x="7014" y="7422"/>
                      <a:pt x="7423" y="7240"/>
                      <a:pt x="7683" y="6817"/>
                    </a:cubicBezTo>
                    <a:cubicBezTo>
                      <a:pt x="7982" y="6329"/>
                      <a:pt x="7990" y="5740"/>
                      <a:pt x="7972" y="5185"/>
                    </a:cubicBezTo>
                    <a:cubicBezTo>
                      <a:pt x="7957" y="4696"/>
                      <a:pt x="7893" y="4208"/>
                      <a:pt x="7786" y="3731"/>
                    </a:cubicBezTo>
                    <a:cubicBezTo>
                      <a:pt x="7679" y="3260"/>
                      <a:pt x="7531" y="2803"/>
                      <a:pt x="7348" y="2360"/>
                    </a:cubicBezTo>
                    <a:lnTo>
                      <a:pt x="7348" y="2360"/>
                    </a:lnTo>
                    <a:cubicBezTo>
                      <a:pt x="8521" y="2973"/>
                      <a:pt x="9913" y="3207"/>
                      <a:pt x="11217" y="3244"/>
                    </a:cubicBezTo>
                    <a:cubicBezTo>
                      <a:pt x="11234" y="3244"/>
                      <a:pt x="11251" y="3244"/>
                      <a:pt x="11268" y="3244"/>
                    </a:cubicBezTo>
                    <a:cubicBezTo>
                      <a:pt x="11523" y="3244"/>
                      <a:pt x="11751" y="3185"/>
                      <a:pt x="11903" y="2956"/>
                    </a:cubicBezTo>
                    <a:cubicBezTo>
                      <a:pt x="12057" y="2719"/>
                      <a:pt x="12027" y="2424"/>
                      <a:pt x="11959" y="2163"/>
                    </a:cubicBezTo>
                    <a:cubicBezTo>
                      <a:pt x="11840" y="1699"/>
                      <a:pt x="11557" y="1299"/>
                      <a:pt x="11196" y="988"/>
                    </a:cubicBezTo>
                    <a:cubicBezTo>
                      <a:pt x="10425" y="328"/>
                      <a:pt x="9331" y="171"/>
                      <a:pt x="8356" y="89"/>
                    </a:cubicBezTo>
                    <a:cubicBezTo>
                      <a:pt x="8022" y="61"/>
                      <a:pt x="7687" y="48"/>
                      <a:pt x="7352" y="48"/>
                    </a:cubicBezTo>
                    <a:cubicBezTo>
                      <a:pt x="7309" y="48"/>
                      <a:pt x="7266" y="48"/>
                      <a:pt x="7223" y="48"/>
                    </a:cubicBezTo>
                    <a:cubicBezTo>
                      <a:pt x="7023" y="50"/>
                      <a:pt x="6824" y="55"/>
                      <a:pt x="6625" y="65"/>
                    </a:cubicBezTo>
                    <a:cubicBezTo>
                      <a:pt x="6203" y="88"/>
                      <a:pt x="5791" y="129"/>
                      <a:pt x="5386" y="224"/>
                    </a:cubicBezTo>
                    <a:cubicBezTo>
                      <a:pt x="5354" y="101"/>
                      <a:pt x="5255" y="0"/>
                      <a:pt x="51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9" name="Google Shape;1569;p22"/>
          <p:cNvGrpSpPr/>
          <p:nvPr/>
        </p:nvGrpSpPr>
        <p:grpSpPr>
          <a:xfrm>
            <a:off x="4072802" y="4684779"/>
            <a:ext cx="1085090" cy="569697"/>
            <a:chOff x="1181975" y="2795625"/>
            <a:chExt cx="884200" cy="464225"/>
          </a:xfrm>
        </p:grpSpPr>
        <p:sp>
          <p:nvSpPr>
            <p:cNvPr id="1570" name="Google Shape;1570;p22"/>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2"/>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2"/>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2"/>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2"/>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5" name="Google Shape;1575;p22"/>
          <p:cNvSpPr/>
          <p:nvPr/>
        </p:nvSpPr>
        <p:spPr>
          <a:xfrm flipH="1" rot="732725">
            <a:off x="3761404" y="4784118"/>
            <a:ext cx="211217" cy="22284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2"/>
          <p:cNvSpPr/>
          <p:nvPr/>
        </p:nvSpPr>
        <p:spPr>
          <a:xfrm rot="-732751">
            <a:off x="5137251" y="4628486"/>
            <a:ext cx="118871" cy="118872"/>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577" name="Shape 1577"/>
        <p:cNvGrpSpPr/>
        <p:nvPr/>
      </p:nvGrpSpPr>
      <p:grpSpPr>
        <a:xfrm>
          <a:off x="0" y="0"/>
          <a:ext cx="0" cy="0"/>
          <a:chOff x="0" y="0"/>
          <a:chExt cx="0" cy="0"/>
        </a:xfrm>
      </p:grpSpPr>
      <p:sp>
        <p:nvSpPr>
          <p:cNvPr id="1578" name="Google Shape;1578;p23"/>
          <p:cNvSpPr txBox="1"/>
          <p:nvPr>
            <p:ph type="title"/>
          </p:nvPr>
        </p:nvSpPr>
        <p:spPr>
          <a:xfrm>
            <a:off x="3110875" y="539500"/>
            <a:ext cx="2922300" cy="814800"/>
          </a:xfrm>
          <a:prstGeom prst="rect">
            <a:avLst/>
          </a:prstGeom>
        </p:spPr>
        <p:txBody>
          <a:bodyPr anchorCtr="0" anchor="b" bIns="91425" lIns="91425" spcFirstLastPara="1" rIns="91425" wrap="square" tIns="91425">
            <a:noAutofit/>
          </a:bodyPr>
          <a:lstStyle>
            <a:lvl1pPr lvl="0" rtl="0">
              <a:spcBef>
                <a:spcPts val="0"/>
              </a:spcBef>
              <a:spcAft>
                <a:spcPts val="0"/>
              </a:spcAft>
              <a:buSzPts val="2900"/>
              <a:buNone/>
              <a:defRPr sz="3600"/>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1579" name="Google Shape;1579;p23"/>
          <p:cNvSpPr txBox="1"/>
          <p:nvPr>
            <p:ph idx="1" type="subTitle"/>
          </p:nvPr>
        </p:nvSpPr>
        <p:spPr>
          <a:xfrm>
            <a:off x="3110875" y="1354375"/>
            <a:ext cx="2922300" cy="1054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lgn="ctr">
              <a:spcBef>
                <a:spcPts val="0"/>
              </a:spcBef>
              <a:spcAft>
                <a:spcPts val="0"/>
              </a:spcAft>
              <a:buSzPts val="1200"/>
              <a:buNone/>
              <a:defRPr/>
            </a:lvl2pPr>
            <a:lvl3pPr lvl="2" rtl="0" algn="ctr">
              <a:spcBef>
                <a:spcPts val="0"/>
              </a:spcBef>
              <a:spcAft>
                <a:spcPts val="0"/>
              </a:spcAft>
              <a:buSzPts val="1200"/>
              <a:buNone/>
              <a:defRPr/>
            </a:lvl3pPr>
            <a:lvl4pPr lvl="3" rtl="0" algn="ctr">
              <a:spcBef>
                <a:spcPts val="0"/>
              </a:spcBef>
              <a:spcAft>
                <a:spcPts val="0"/>
              </a:spcAft>
              <a:buSzPts val="1200"/>
              <a:buNone/>
              <a:defRPr/>
            </a:lvl4pPr>
            <a:lvl5pPr lvl="4" rtl="0" algn="ctr">
              <a:spcBef>
                <a:spcPts val="0"/>
              </a:spcBef>
              <a:spcAft>
                <a:spcPts val="0"/>
              </a:spcAft>
              <a:buSzPts val="1200"/>
              <a:buNone/>
              <a:defRPr/>
            </a:lvl5pPr>
            <a:lvl6pPr lvl="5" rtl="0" algn="ctr">
              <a:spcBef>
                <a:spcPts val="0"/>
              </a:spcBef>
              <a:spcAft>
                <a:spcPts val="0"/>
              </a:spcAft>
              <a:buSzPts val="1200"/>
              <a:buNone/>
              <a:defRPr/>
            </a:lvl6pPr>
            <a:lvl7pPr lvl="6" rtl="0" algn="ctr">
              <a:spcBef>
                <a:spcPts val="0"/>
              </a:spcBef>
              <a:spcAft>
                <a:spcPts val="0"/>
              </a:spcAft>
              <a:buSzPts val="1200"/>
              <a:buNone/>
              <a:defRPr/>
            </a:lvl7pPr>
            <a:lvl8pPr lvl="7" rtl="0" algn="ctr">
              <a:spcBef>
                <a:spcPts val="0"/>
              </a:spcBef>
              <a:spcAft>
                <a:spcPts val="0"/>
              </a:spcAft>
              <a:buSzPts val="1200"/>
              <a:buNone/>
              <a:defRPr/>
            </a:lvl8pPr>
            <a:lvl9pPr lvl="8" rtl="0" algn="ctr">
              <a:spcBef>
                <a:spcPts val="0"/>
              </a:spcBef>
              <a:spcAft>
                <a:spcPts val="0"/>
              </a:spcAft>
              <a:buSzPts val="1200"/>
              <a:buNone/>
              <a:defRPr/>
            </a:lvl9pPr>
          </a:lstStyle>
          <a:p/>
        </p:txBody>
      </p:sp>
      <p:sp>
        <p:nvSpPr>
          <p:cNvPr id="1580" name="Google Shape;1580;p23"/>
          <p:cNvSpPr txBox="1"/>
          <p:nvPr/>
        </p:nvSpPr>
        <p:spPr>
          <a:xfrm>
            <a:off x="2673100" y="4167225"/>
            <a:ext cx="3798000" cy="4413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Assistant"/>
                <a:ea typeface="Assistant"/>
                <a:cs typeface="Assistant"/>
                <a:sym typeface="Assistant"/>
              </a:rPr>
              <a:t>CREDITS: This presentation template was created by </a:t>
            </a:r>
            <a:r>
              <a:rPr b="1" lang="en" sz="1000" u="sng">
                <a:solidFill>
                  <a:schemeClr val="dk1"/>
                </a:solidFill>
                <a:latin typeface="Assistant"/>
                <a:ea typeface="Assistant"/>
                <a:cs typeface="Assistant"/>
                <a:sym typeface="Assistant"/>
                <a:hlinkClick r:id="rId2">
                  <a:extLst>
                    <a:ext uri="{A12FA001-AC4F-418D-AE19-62706E023703}">
                      <ahyp:hlinkClr val="tx"/>
                    </a:ext>
                  </a:extLst>
                </a:hlinkClick>
              </a:rPr>
              <a:t>Slidesgo</a:t>
            </a:r>
            <a:r>
              <a:rPr lang="en" sz="1000">
                <a:solidFill>
                  <a:schemeClr val="dk1"/>
                </a:solidFill>
                <a:latin typeface="Assistant"/>
                <a:ea typeface="Assistant"/>
                <a:cs typeface="Assistant"/>
                <a:sym typeface="Assistant"/>
              </a:rPr>
              <a:t>, including icons by </a:t>
            </a:r>
            <a:r>
              <a:rPr b="1" lang="en" sz="1000" u="sng">
                <a:solidFill>
                  <a:schemeClr val="dk1"/>
                </a:solidFill>
                <a:latin typeface="Assistant"/>
                <a:ea typeface="Assistant"/>
                <a:cs typeface="Assistant"/>
                <a:sym typeface="Assistant"/>
                <a:hlinkClick r:id="rId3">
                  <a:extLst>
                    <a:ext uri="{A12FA001-AC4F-418D-AE19-62706E023703}">
                      <ahyp:hlinkClr val="tx"/>
                    </a:ext>
                  </a:extLst>
                </a:hlinkClick>
              </a:rPr>
              <a:t>Flaticon</a:t>
            </a:r>
            <a:r>
              <a:rPr b="1" lang="en" sz="1000">
                <a:solidFill>
                  <a:schemeClr val="dk1"/>
                </a:solidFill>
                <a:latin typeface="Assistant"/>
                <a:ea typeface="Assistant"/>
                <a:cs typeface="Assistant"/>
                <a:sym typeface="Assistant"/>
              </a:rPr>
              <a:t> </a:t>
            </a:r>
            <a:r>
              <a:rPr lang="en" sz="1000">
                <a:solidFill>
                  <a:schemeClr val="dk1"/>
                </a:solidFill>
                <a:latin typeface="Assistant"/>
                <a:ea typeface="Assistant"/>
                <a:cs typeface="Assistant"/>
                <a:sym typeface="Assistant"/>
              </a:rPr>
              <a:t>and infographics &amp; images by </a:t>
            </a:r>
            <a:r>
              <a:rPr b="1" lang="en" sz="1000" u="sng">
                <a:solidFill>
                  <a:schemeClr val="dk1"/>
                </a:solidFill>
                <a:latin typeface="Assistant"/>
                <a:ea typeface="Assistant"/>
                <a:cs typeface="Assistant"/>
                <a:sym typeface="Assistant"/>
                <a:hlinkClick r:id="rId4">
                  <a:extLst>
                    <a:ext uri="{A12FA001-AC4F-418D-AE19-62706E023703}">
                      <ahyp:hlinkClr val="tx"/>
                    </a:ext>
                  </a:extLst>
                </a:hlinkClick>
              </a:rPr>
              <a:t>Freepik</a:t>
            </a:r>
            <a:endParaRPr b="1" sz="1000" u="sng">
              <a:solidFill>
                <a:schemeClr val="dk1"/>
              </a:solidFill>
              <a:latin typeface="Assistant"/>
              <a:ea typeface="Assistant"/>
              <a:cs typeface="Assistant"/>
              <a:sym typeface="Assistant"/>
            </a:endParaRPr>
          </a:p>
        </p:txBody>
      </p:sp>
      <p:sp>
        <p:nvSpPr>
          <p:cNvPr id="1581" name="Google Shape;1581;p23"/>
          <p:cNvSpPr/>
          <p:nvPr/>
        </p:nvSpPr>
        <p:spPr>
          <a:xfrm flipH="1">
            <a:off x="7491833" y="0"/>
            <a:ext cx="1652294" cy="1382829"/>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3"/>
          <p:cNvSpPr/>
          <p:nvPr/>
        </p:nvSpPr>
        <p:spPr>
          <a:xfrm flipH="1">
            <a:off x="-1157225" y="3038001"/>
            <a:ext cx="4027327" cy="2088441"/>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3"/>
          <p:cNvSpPr/>
          <p:nvPr/>
        </p:nvSpPr>
        <p:spPr>
          <a:xfrm rot="329759">
            <a:off x="3189651" y="4828124"/>
            <a:ext cx="271077" cy="286003"/>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4" name="Google Shape;1584;p23"/>
          <p:cNvGrpSpPr/>
          <p:nvPr/>
        </p:nvGrpSpPr>
        <p:grpSpPr>
          <a:xfrm flipH="1">
            <a:off x="713228" y="4454967"/>
            <a:ext cx="576052" cy="688530"/>
            <a:chOff x="1134425" y="2046200"/>
            <a:chExt cx="479125" cy="572725"/>
          </a:xfrm>
        </p:grpSpPr>
        <p:sp>
          <p:nvSpPr>
            <p:cNvPr id="1585" name="Google Shape;1585;p23"/>
            <p:cNvSpPr/>
            <p:nvPr/>
          </p:nvSpPr>
          <p:spPr>
            <a:xfrm>
              <a:off x="1134425" y="2238925"/>
              <a:ext cx="382425" cy="380000"/>
            </a:xfrm>
            <a:custGeom>
              <a:rect b="b" l="l" r="r" t="t"/>
              <a:pathLst>
                <a:path extrusionOk="0" h="15200" w="15297">
                  <a:moveTo>
                    <a:pt x="14396" y="0"/>
                  </a:moveTo>
                  <a:cubicBezTo>
                    <a:pt x="14290" y="0"/>
                    <a:pt x="14186" y="48"/>
                    <a:pt x="14139" y="150"/>
                  </a:cubicBezTo>
                  <a:cubicBezTo>
                    <a:pt x="13747" y="1022"/>
                    <a:pt x="13353" y="1894"/>
                    <a:pt x="12960" y="2767"/>
                  </a:cubicBezTo>
                  <a:cubicBezTo>
                    <a:pt x="12281" y="4271"/>
                    <a:pt x="11576" y="5768"/>
                    <a:pt x="10953" y="7298"/>
                  </a:cubicBezTo>
                  <a:cubicBezTo>
                    <a:pt x="10664" y="8012"/>
                    <a:pt x="10431" y="8751"/>
                    <a:pt x="10338" y="9517"/>
                  </a:cubicBezTo>
                  <a:cubicBezTo>
                    <a:pt x="10323" y="9632"/>
                    <a:pt x="10314" y="9749"/>
                    <a:pt x="10309" y="9865"/>
                  </a:cubicBezTo>
                  <a:cubicBezTo>
                    <a:pt x="9957" y="9199"/>
                    <a:pt x="9642" y="8515"/>
                    <a:pt x="9365" y="7819"/>
                  </a:cubicBezTo>
                  <a:cubicBezTo>
                    <a:pt x="8850" y="6523"/>
                    <a:pt x="8440" y="5187"/>
                    <a:pt x="8120" y="3831"/>
                  </a:cubicBezTo>
                  <a:cubicBezTo>
                    <a:pt x="7957" y="3146"/>
                    <a:pt x="7811" y="2457"/>
                    <a:pt x="7681" y="1766"/>
                  </a:cubicBezTo>
                  <a:cubicBezTo>
                    <a:pt x="7680" y="1761"/>
                    <a:pt x="7680" y="1757"/>
                    <a:pt x="7678" y="1753"/>
                  </a:cubicBezTo>
                  <a:cubicBezTo>
                    <a:pt x="7796" y="1751"/>
                    <a:pt x="7914" y="1730"/>
                    <a:pt x="8026" y="1684"/>
                  </a:cubicBezTo>
                  <a:cubicBezTo>
                    <a:pt x="8416" y="1528"/>
                    <a:pt x="8703" y="1176"/>
                    <a:pt x="8796" y="766"/>
                  </a:cubicBezTo>
                  <a:cubicBezTo>
                    <a:pt x="8829" y="618"/>
                    <a:pt x="8837" y="471"/>
                    <a:pt x="8823" y="328"/>
                  </a:cubicBezTo>
                  <a:lnTo>
                    <a:pt x="8823" y="328"/>
                  </a:lnTo>
                  <a:cubicBezTo>
                    <a:pt x="8391" y="603"/>
                    <a:pt x="7899" y="771"/>
                    <a:pt x="7348" y="771"/>
                  </a:cubicBezTo>
                  <a:cubicBezTo>
                    <a:pt x="7328" y="771"/>
                    <a:pt x="7307" y="771"/>
                    <a:pt x="7287" y="770"/>
                  </a:cubicBezTo>
                  <a:cubicBezTo>
                    <a:pt x="6979" y="764"/>
                    <a:pt x="6670" y="728"/>
                    <a:pt x="6363" y="672"/>
                  </a:cubicBezTo>
                  <a:lnTo>
                    <a:pt x="6363" y="672"/>
                  </a:lnTo>
                  <a:cubicBezTo>
                    <a:pt x="6399" y="848"/>
                    <a:pt x="6479" y="1016"/>
                    <a:pt x="6601" y="1153"/>
                  </a:cubicBezTo>
                  <a:cubicBezTo>
                    <a:pt x="6666" y="1273"/>
                    <a:pt x="6754" y="1383"/>
                    <a:pt x="6867" y="1473"/>
                  </a:cubicBezTo>
                  <a:cubicBezTo>
                    <a:pt x="6946" y="1536"/>
                    <a:pt x="7034" y="1590"/>
                    <a:pt x="7126" y="1635"/>
                  </a:cubicBezTo>
                  <a:cubicBezTo>
                    <a:pt x="7147" y="1806"/>
                    <a:pt x="7168" y="1979"/>
                    <a:pt x="7195" y="2150"/>
                  </a:cubicBezTo>
                  <a:cubicBezTo>
                    <a:pt x="7317" y="2950"/>
                    <a:pt x="7470" y="3744"/>
                    <a:pt x="7655" y="4533"/>
                  </a:cubicBezTo>
                  <a:cubicBezTo>
                    <a:pt x="7769" y="5016"/>
                    <a:pt x="7895" y="5497"/>
                    <a:pt x="8034" y="5975"/>
                  </a:cubicBezTo>
                  <a:cubicBezTo>
                    <a:pt x="6072" y="3972"/>
                    <a:pt x="3035" y="3641"/>
                    <a:pt x="610" y="2353"/>
                  </a:cubicBezTo>
                  <a:cubicBezTo>
                    <a:pt x="560" y="2326"/>
                    <a:pt x="507" y="2314"/>
                    <a:pt x="455" y="2314"/>
                  </a:cubicBezTo>
                  <a:cubicBezTo>
                    <a:pt x="216" y="2314"/>
                    <a:pt x="0" y="2568"/>
                    <a:pt x="154" y="2810"/>
                  </a:cubicBezTo>
                  <a:cubicBezTo>
                    <a:pt x="554" y="3444"/>
                    <a:pt x="1025" y="4036"/>
                    <a:pt x="1553" y="4568"/>
                  </a:cubicBezTo>
                  <a:cubicBezTo>
                    <a:pt x="2490" y="5510"/>
                    <a:pt x="3610" y="6280"/>
                    <a:pt x="4826" y="6814"/>
                  </a:cubicBezTo>
                  <a:cubicBezTo>
                    <a:pt x="5437" y="7081"/>
                    <a:pt x="6066" y="7300"/>
                    <a:pt x="6717" y="7450"/>
                  </a:cubicBezTo>
                  <a:cubicBezTo>
                    <a:pt x="7052" y="7526"/>
                    <a:pt x="7389" y="7585"/>
                    <a:pt x="7731" y="7630"/>
                  </a:cubicBezTo>
                  <a:cubicBezTo>
                    <a:pt x="7900" y="7652"/>
                    <a:pt x="8071" y="7676"/>
                    <a:pt x="8241" y="7676"/>
                  </a:cubicBezTo>
                  <a:cubicBezTo>
                    <a:pt x="8244" y="7676"/>
                    <a:pt x="8246" y="7676"/>
                    <a:pt x="8249" y="7676"/>
                  </a:cubicBezTo>
                  <a:cubicBezTo>
                    <a:pt x="8376" y="7676"/>
                    <a:pt x="8469" y="7644"/>
                    <a:pt x="8556" y="7580"/>
                  </a:cubicBezTo>
                  <a:cubicBezTo>
                    <a:pt x="9121" y="9140"/>
                    <a:pt x="9843" y="10640"/>
                    <a:pt x="10760" y="12026"/>
                  </a:cubicBezTo>
                  <a:cubicBezTo>
                    <a:pt x="10908" y="12250"/>
                    <a:pt x="11063" y="12471"/>
                    <a:pt x="11221" y="12688"/>
                  </a:cubicBezTo>
                  <a:cubicBezTo>
                    <a:pt x="10920" y="12535"/>
                    <a:pt x="10609" y="12399"/>
                    <a:pt x="10291" y="12285"/>
                  </a:cubicBezTo>
                  <a:cubicBezTo>
                    <a:pt x="9472" y="11991"/>
                    <a:pt x="8607" y="11871"/>
                    <a:pt x="7744" y="11801"/>
                  </a:cubicBezTo>
                  <a:cubicBezTo>
                    <a:pt x="6098" y="11667"/>
                    <a:pt x="4322" y="11739"/>
                    <a:pt x="2855" y="10862"/>
                  </a:cubicBezTo>
                  <a:cubicBezTo>
                    <a:pt x="2798" y="10828"/>
                    <a:pt x="2739" y="10813"/>
                    <a:pt x="2682" y="10813"/>
                  </a:cubicBezTo>
                  <a:cubicBezTo>
                    <a:pt x="2392" y="10813"/>
                    <a:pt x="2155" y="11203"/>
                    <a:pt x="2416" y="11433"/>
                  </a:cubicBezTo>
                  <a:cubicBezTo>
                    <a:pt x="3041" y="11986"/>
                    <a:pt x="3345" y="12803"/>
                    <a:pt x="3963" y="13367"/>
                  </a:cubicBezTo>
                  <a:cubicBezTo>
                    <a:pt x="5015" y="14330"/>
                    <a:pt x="6483" y="14575"/>
                    <a:pt x="7856" y="14678"/>
                  </a:cubicBezTo>
                  <a:cubicBezTo>
                    <a:pt x="8697" y="14740"/>
                    <a:pt x="9544" y="14767"/>
                    <a:pt x="10387" y="14808"/>
                  </a:cubicBezTo>
                  <a:cubicBezTo>
                    <a:pt x="10848" y="14831"/>
                    <a:pt x="11310" y="14854"/>
                    <a:pt x="11771" y="14877"/>
                  </a:cubicBezTo>
                  <a:cubicBezTo>
                    <a:pt x="12034" y="14890"/>
                    <a:pt x="12297" y="14912"/>
                    <a:pt x="12559" y="14912"/>
                  </a:cubicBezTo>
                  <a:cubicBezTo>
                    <a:pt x="12743" y="14912"/>
                    <a:pt x="12927" y="14901"/>
                    <a:pt x="13110" y="14868"/>
                  </a:cubicBezTo>
                  <a:cubicBezTo>
                    <a:pt x="13120" y="14878"/>
                    <a:pt x="13130" y="14889"/>
                    <a:pt x="13139" y="14898"/>
                  </a:cubicBezTo>
                  <a:cubicBezTo>
                    <a:pt x="13246" y="15000"/>
                    <a:pt x="13353" y="15101"/>
                    <a:pt x="13462" y="15199"/>
                  </a:cubicBezTo>
                  <a:lnTo>
                    <a:pt x="14578" y="15199"/>
                  </a:lnTo>
                  <a:cubicBezTo>
                    <a:pt x="14129" y="14832"/>
                    <a:pt x="13701" y="14441"/>
                    <a:pt x="13297" y="14026"/>
                  </a:cubicBezTo>
                  <a:lnTo>
                    <a:pt x="13295" y="14026"/>
                  </a:lnTo>
                  <a:cubicBezTo>
                    <a:pt x="12609" y="13319"/>
                    <a:pt x="11989" y="12549"/>
                    <a:pt x="11434" y="11734"/>
                  </a:cubicBezTo>
                  <a:cubicBezTo>
                    <a:pt x="11467" y="11719"/>
                    <a:pt x="11500" y="11700"/>
                    <a:pt x="11530" y="11673"/>
                  </a:cubicBezTo>
                  <a:cubicBezTo>
                    <a:pt x="11615" y="11596"/>
                    <a:pt x="11688" y="11494"/>
                    <a:pt x="11762" y="11406"/>
                  </a:cubicBezTo>
                  <a:cubicBezTo>
                    <a:pt x="11918" y="11217"/>
                    <a:pt x="12070" y="11023"/>
                    <a:pt x="12216" y="10828"/>
                  </a:cubicBezTo>
                  <a:cubicBezTo>
                    <a:pt x="12489" y="10463"/>
                    <a:pt x="12740" y="10086"/>
                    <a:pt x="12972" y="9696"/>
                  </a:cubicBezTo>
                  <a:cubicBezTo>
                    <a:pt x="14651" y="6869"/>
                    <a:pt x="15296" y="3462"/>
                    <a:pt x="14706" y="224"/>
                  </a:cubicBezTo>
                  <a:cubicBezTo>
                    <a:pt x="14679" y="81"/>
                    <a:pt x="14535" y="0"/>
                    <a:pt x="14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3"/>
            <p:cNvSpPr/>
            <p:nvPr/>
          </p:nvSpPr>
          <p:spPr>
            <a:xfrm>
              <a:off x="1503825" y="2356550"/>
              <a:ext cx="109725" cy="262375"/>
            </a:xfrm>
            <a:custGeom>
              <a:rect b="b" l="l" r="r" t="t"/>
              <a:pathLst>
                <a:path extrusionOk="0" h="10495" w="4389">
                  <a:moveTo>
                    <a:pt x="2991" y="1"/>
                  </a:moveTo>
                  <a:cubicBezTo>
                    <a:pt x="2825" y="1"/>
                    <a:pt x="2663" y="116"/>
                    <a:pt x="2653" y="329"/>
                  </a:cubicBezTo>
                  <a:cubicBezTo>
                    <a:pt x="2608" y="1246"/>
                    <a:pt x="2429" y="2145"/>
                    <a:pt x="2181" y="3027"/>
                  </a:cubicBezTo>
                  <a:cubicBezTo>
                    <a:pt x="1733" y="4628"/>
                    <a:pt x="1073" y="6159"/>
                    <a:pt x="583" y="7745"/>
                  </a:cubicBezTo>
                  <a:cubicBezTo>
                    <a:pt x="343" y="8528"/>
                    <a:pt x="132" y="9327"/>
                    <a:pt x="20" y="10138"/>
                  </a:cubicBezTo>
                  <a:cubicBezTo>
                    <a:pt x="6" y="10244"/>
                    <a:pt x="0" y="10367"/>
                    <a:pt x="1" y="10494"/>
                  </a:cubicBezTo>
                  <a:lnTo>
                    <a:pt x="1837" y="10494"/>
                  </a:lnTo>
                  <a:cubicBezTo>
                    <a:pt x="2043" y="10204"/>
                    <a:pt x="2239" y="9906"/>
                    <a:pt x="2414" y="9597"/>
                  </a:cubicBezTo>
                  <a:cubicBezTo>
                    <a:pt x="4009" y="6790"/>
                    <a:pt x="4388" y="3296"/>
                    <a:pt x="3319" y="240"/>
                  </a:cubicBezTo>
                  <a:cubicBezTo>
                    <a:pt x="3262" y="77"/>
                    <a:pt x="3125" y="1"/>
                    <a:pt x="29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3"/>
            <p:cNvSpPr/>
            <p:nvPr/>
          </p:nvSpPr>
          <p:spPr>
            <a:xfrm>
              <a:off x="1175700" y="2046200"/>
              <a:ext cx="238000" cy="212000"/>
            </a:xfrm>
            <a:custGeom>
              <a:rect b="b" l="l" r="r" t="t"/>
              <a:pathLst>
                <a:path extrusionOk="0" h="8480" w="9520">
                  <a:moveTo>
                    <a:pt x="4750" y="1"/>
                  </a:moveTo>
                  <a:cubicBezTo>
                    <a:pt x="4663" y="1"/>
                    <a:pt x="4574" y="11"/>
                    <a:pt x="4485" y="33"/>
                  </a:cubicBezTo>
                  <a:cubicBezTo>
                    <a:pt x="4063" y="135"/>
                    <a:pt x="3727" y="467"/>
                    <a:pt x="3501" y="824"/>
                  </a:cubicBezTo>
                  <a:cubicBezTo>
                    <a:pt x="3048" y="1538"/>
                    <a:pt x="2987" y="2421"/>
                    <a:pt x="3076" y="3242"/>
                  </a:cubicBezTo>
                  <a:cubicBezTo>
                    <a:pt x="3126" y="3692"/>
                    <a:pt x="3208" y="4138"/>
                    <a:pt x="3301" y="4583"/>
                  </a:cubicBezTo>
                  <a:cubicBezTo>
                    <a:pt x="3060" y="4310"/>
                    <a:pt x="2799" y="4055"/>
                    <a:pt x="2511" y="3843"/>
                  </a:cubicBezTo>
                  <a:cubicBezTo>
                    <a:pt x="2195" y="3610"/>
                    <a:pt x="1788" y="3460"/>
                    <a:pt x="1392" y="3460"/>
                  </a:cubicBezTo>
                  <a:cubicBezTo>
                    <a:pt x="1064" y="3460"/>
                    <a:pt x="743" y="3563"/>
                    <a:pt x="487" y="3810"/>
                  </a:cubicBezTo>
                  <a:cubicBezTo>
                    <a:pt x="0" y="4279"/>
                    <a:pt x="13" y="5041"/>
                    <a:pt x="295" y="5611"/>
                  </a:cubicBezTo>
                  <a:cubicBezTo>
                    <a:pt x="596" y="6221"/>
                    <a:pt x="1181" y="6689"/>
                    <a:pt x="1722" y="7079"/>
                  </a:cubicBezTo>
                  <a:cubicBezTo>
                    <a:pt x="2585" y="7702"/>
                    <a:pt x="3636" y="8183"/>
                    <a:pt x="4710" y="8379"/>
                  </a:cubicBezTo>
                  <a:cubicBezTo>
                    <a:pt x="5019" y="8437"/>
                    <a:pt x="5328" y="8472"/>
                    <a:pt x="5635" y="8479"/>
                  </a:cubicBezTo>
                  <a:cubicBezTo>
                    <a:pt x="5655" y="8480"/>
                    <a:pt x="5675" y="8480"/>
                    <a:pt x="5695" y="8480"/>
                  </a:cubicBezTo>
                  <a:cubicBezTo>
                    <a:pt x="6247" y="8480"/>
                    <a:pt x="6740" y="8311"/>
                    <a:pt x="7172" y="8037"/>
                  </a:cubicBezTo>
                  <a:cubicBezTo>
                    <a:pt x="7858" y="7600"/>
                    <a:pt x="8390" y="6890"/>
                    <a:pt x="8751" y="6144"/>
                  </a:cubicBezTo>
                  <a:cubicBezTo>
                    <a:pt x="8920" y="5792"/>
                    <a:pt x="9058" y="5421"/>
                    <a:pt x="9150" y="5040"/>
                  </a:cubicBezTo>
                  <a:cubicBezTo>
                    <a:pt x="9260" y="4748"/>
                    <a:pt x="9351" y="4452"/>
                    <a:pt x="9411" y="4156"/>
                  </a:cubicBezTo>
                  <a:cubicBezTo>
                    <a:pt x="9496" y="3732"/>
                    <a:pt x="9519" y="3302"/>
                    <a:pt x="9440" y="2875"/>
                  </a:cubicBezTo>
                  <a:cubicBezTo>
                    <a:pt x="9368" y="2486"/>
                    <a:pt x="9197" y="2017"/>
                    <a:pt x="8848" y="1793"/>
                  </a:cubicBezTo>
                  <a:cubicBezTo>
                    <a:pt x="8690" y="1692"/>
                    <a:pt x="8539" y="1648"/>
                    <a:pt x="8398" y="1648"/>
                  </a:cubicBezTo>
                  <a:cubicBezTo>
                    <a:pt x="7762" y="1648"/>
                    <a:pt x="7303" y="2532"/>
                    <a:pt x="7061" y="3040"/>
                  </a:cubicBezTo>
                  <a:cubicBezTo>
                    <a:pt x="6957" y="3255"/>
                    <a:pt x="6859" y="3472"/>
                    <a:pt x="6764" y="3691"/>
                  </a:cubicBezTo>
                  <a:cubicBezTo>
                    <a:pt x="6738" y="3375"/>
                    <a:pt x="6696" y="3060"/>
                    <a:pt x="6634" y="2747"/>
                  </a:cubicBezTo>
                  <a:cubicBezTo>
                    <a:pt x="6540" y="2292"/>
                    <a:pt x="6403" y="1846"/>
                    <a:pt x="6227" y="1416"/>
                  </a:cubicBezTo>
                  <a:cubicBezTo>
                    <a:pt x="6073" y="1040"/>
                    <a:pt x="5900" y="657"/>
                    <a:pt x="5604" y="368"/>
                  </a:cubicBezTo>
                  <a:cubicBezTo>
                    <a:pt x="5370" y="138"/>
                    <a:pt x="5069" y="1"/>
                    <a:pt x="47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23"/>
          <p:cNvGrpSpPr/>
          <p:nvPr/>
        </p:nvGrpSpPr>
        <p:grpSpPr>
          <a:xfrm flipH="1">
            <a:off x="8568060" y="994803"/>
            <a:ext cx="576066" cy="756232"/>
            <a:chOff x="1553050" y="1589425"/>
            <a:chExt cx="295025" cy="387275"/>
          </a:xfrm>
        </p:grpSpPr>
        <p:sp>
          <p:nvSpPr>
            <p:cNvPr id="1589" name="Google Shape;1589;p23"/>
            <p:cNvSpPr/>
            <p:nvPr/>
          </p:nvSpPr>
          <p:spPr>
            <a:xfrm>
              <a:off x="1553075" y="1589425"/>
              <a:ext cx="295000" cy="387275"/>
            </a:xfrm>
            <a:custGeom>
              <a:rect b="b" l="l" r="r" t="t"/>
              <a:pathLst>
                <a:path extrusionOk="0" h="15491" w="11800">
                  <a:moveTo>
                    <a:pt x="7565" y="0"/>
                  </a:moveTo>
                  <a:cubicBezTo>
                    <a:pt x="7235" y="0"/>
                    <a:pt x="6899" y="61"/>
                    <a:pt x="6575" y="163"/>
                  </a:cubicBezTo>
                  <a:cubicBezTo>
                    <a:pt x="6209" y="276"/>
                    <a:pt x="5862" y="432"/>
                    <a:pt x="5525" y="610"/>
                  </a:cubicBezTo>
                  <a:cubicBezTo>
                    <a:pt x="5271" y="483"/>
                    <a:pt x="5003" y="431"/>
                    <a:pt x="4733" y="431"/>
                  </a:cubicBezTo>
                  <a:cubicBezTo>
                    <a:pt x="4397" y="431"/>
                    <a:pt x="4057" y="511"/>
                    <a:pt x="3734" y="624"/>
                  </a:cubicBezTo>
                  <a:cubicBezTo>
                    <a:pt x="3193" y="813"/>
                    <a:pt x="2660" y="1046"/>
                    <a:pt x="2140" y="1284"/>
                  </a:cubicBezTo>
                  <a:cubicBezTo>
                    <a:pt x="1380" y="1630"/>
                    <a:pt x="631" y="2043"/>
                    <a:pt x="0" y="2597"/>
                  </a:cubicBezTo>
                  <a:lnTo>
                    <a:pt x="0" y="3826"/>
                  </a:lnTo>
                  <a:cubicBezTo>
                    <a:pt x="260" y="3666"/>
                    <a:pt x="534" y="3527"/>
                    <a:pt x="808" y="3400"/>
                  </a:cubicBezTo>
                  <a:cubicBezTo>
                    <a:pt x="1159" y="3240"/>
                    <a:pt x="1517" y="3084"/>
                    <a:pt x="1881" y="2956"/>
                  </a:cubicBezTo>
                  <a:cubicBezTo>
                    <a:pt x="2098" y="2881"/>
                    <a:pt x="2326" y="2827"/>
                    <a:pt x="2552" y="2827"/>
                  </a:cubicBezTo>
                  <a:cubicBezTo>
                    <a:pt x="2734" y="2827"/>
                    <a:pt x="2915" y="2862"/>
                    <a:pt x="3086" y="2947"/>
                  </a:cubicBezTo>
                  <a:cubicBezTo>
                    <a:pt x="3312" y="2829"/>
                    <a:pt x="3545" y="2722"/>
                    <a:pt x="3791" y="2646"/>
                  </a:cubicBezTo>
                  <a:cubicBezTo>
                    <a:pt x="4009" y="2578"/>
                    <a:pt x="4234" y="2537"/>
                    <a:pt x="4456" y="2537"/>
                  </a:cubicBezTo>
                  <a:cubicBezTo>
                    <a:pt x="4800" y="2537"/>
                    <a:pt x="5134" y="2636"/>
                    <a:pt x="5409" y="2886"/>
                  </a:cubicBezTo>
                  <a:cubicBezTo>
                    <a:pt x="5464" y="2935"/>
                    <a:pt x="5484" y="3022"/>
                    <a:pt x="5464" y="3091"/>
                  </a:cubicBezTo>
                  <a:cubicBezTo>
                    <a:pt x="4970" y="4762"/>
                    <a:pt x="3634" y="5965"/>
                    <a:pt x="2256" y="6942"/>
                  </a:cubicBezTo>
                  <a:cubicBezTo>
                    <a:pt x="2917" y="6769"/>
                    <a:pt x="3593" y="6653"/>
                    <a:pt x="4265" y="6653"/>
                  </a:cubicBezTo>
                  <a:cubicBezTo>
                    <a:pt x="4865" y="6653"/>
                    <a:pt x="5461" y="6745"/>
                    <a:pt x="6041" y="6973"/>
                  </a:cubicBezTo>
                  <a:cubicBezTo>
                    <a:pt x="6474" y="7143"/>
                    <a:pt x="6870" y="7378"/>
                    <a:pt x="7218" y="7687"/>
                  </a:cubicBezTo>
                  <a:cubicBezTo>
                    <a:pt x="7304" y="7763"/>
                    <a:pt x="7299" y="7915"/>
                    <a:pt x="7218" y="7992"/>
                  </a:cubicBezTo>
                  <a:cubicBezTo>
                    <a:pt x="6201" y="8968"/>
                    <a:pt x="4816" y="9312"/>
                    <a:pt x="3440" y="9312"/>
                  </a:cubicBezTo>
                  <a:cubicBezTo>
                    <a:pt x="3142" y="9312"/>
                    <a:pt x="2845" y="9296"/>
                    <a:pt x="2551" y="9266"/>
                  </a:cubicBezTo>
                  <a:lnTo>
                    <a:pt x="2551" y="9266"/>
                  </a:lnTo>
                  <a:cubicBezTo>
                    <a:pt x="2637" y="9306"/>
                    <a:pt x="2723" y="9344"/>
                    <a:pt x="2807" y="9384"/>
                  </a:cubicBezTo>
                  <a:cubicBezTo>
                    <a:pt x="3137" y="9539"/>
                    <a:pt x="3463" y="9699"/>
                    <a:pt x="3786" y="9866"/>
                  </a:cubicBezTo>
                  <a:cubicBezTo>
                    <a:pt x="4078" y="10017"/>
                    <a:pt x="4385" y="10158"/>
                    <a:pt x="4639" y="10369"/>
                  </a:cubicBezTo>
                  <a:cubicBezTo>
                    <a:pt x="4868" y="10557"/>
                    <a:pt x="5025" y="10837"/>
                    <a:pt x="4960" y="11140"/>
                  </a:cubicBezTo>
                  <a:cubicBezTo>
                    <a:pt x="4897" y="11430"/>
                    <a:pt x="4629" y="11646"/>
                    <a:pt x="4348" y="11711"/>
                  </a:cubicBezTo>
                  <a:cubicBezTo>
                    <a:pt x="4271" y="11729"/>
                    <a:pt x="4195" y="11737"/>
                    <a:pt x="4119" y="11737"/>
                  </a:cubicBezTo>
                  <a:cubicBezTo>
                    <a:pt x="3840" y="11737"/>
                    <a:pt x="3569" y="11631"/>
                    <a:pt x="3313" y="11524"/>
                  </a:cubicBezTo>
                  <a:cubicBezTo>
                    <a:pt x="2981" y="11385"/>
                    <a:pt x="2651" y="11239"/>
                    <a:pt x="2324" y="11086"/>
                  </a:cubicBezTo>
                  <a:cubicBezTo>
                    <a:pt x="2069" y="10967"/>
                    <a:pt x="1816" y="10840"/>
                    <a:pt x="1565" y="10713"/>
                  </a:cubicBezTo>
                  <a:lnTo>
                    <a:pt x="1565" y="10713"/>
                  </a:lnTo>
                  <a:cubicBezTo>
                    <a:pt x="1587" y="10746"/>
                    <a:pt x="1611" y="10779"/>
                    <a:pt x="1632" y="10814"/>
                  </a:cubicBezTo>
                  <a:cubicBezTo>
                    <a:pt x="1906" y="11253"/>
                    <a:pt x="2128" y="11772"/>
                    <a:pt x="2024" y="12299"/>
                  </a:cubicBezTo>
                  <a:cubicBezTo>
                    <a:pt x="1980" y="12531"/>
                    <a:pt x="1843" y="12751"/>
                    <a:pt x="1632" y="12863"/>
                  </a:cubicBezTo>
                  <a:cubicBezTo>
                    <a:pt x="1515" y="12926"/>
                    <a:pt x="1391" y="12954"/>
                    <a:pt x="1268" y="12954"/>
                  </a:cubicBezTo>
                  <a:cubicBezTo>
                    <a:pt x="1092" y="12954"/>
                    <a:pt x="917" y="12898"/>
                    <a:pt x="760" y="12806"/>
                  </a:cubicBezTo>
                  <a:cubicBezTo>
                    <a:pt x="491" y="12647"/>
                    <a:pt x="284" y="12409"/>
                    <a:pt x="92" y="12169"/>
                  </a:cubicBezTo>
                  <a:cubicBezTo>
                    <a:pt x="60" y="12129"/>
                    <a:pt x="31" y="12088"/>
                    <a:pt x="0" y="12047"/>
                  </a:cubicBezTo>
                  <a:lnTo>
                    <a:pt x="0" y="12723"/>
                  </a:lnTo>
                  <a:cubicBezTo>
                    <a:pt x="86" y="12878"/>
                    <a:pt x="172" y="13034"/>
                    <a:pt x="266" y="13187"/>
                  </a:cubicBezTo>
                  <a:cubicBezTo>
                    <a:pt x="511" y="13583"/>
                    <a:pt x="782" y="13960"/>
                    <a:pt x="1073" y="14323"/>
                  </a:cubicBezTo>
                  <a:cubicBezTo>
                    <a:pt x="1360" y="14680"/>
                    <a:pt x="1668" y="15034"/>
                    <a:pt x="2067" y="15270"/>
                  </a:cubicBezTo>
                  <a:cubicBezTo>
                    <a:pt x="2300" y="15407"/>
                    <a:pt x="2560" y="15491"/>
                    <a:pt x="2821" y="15491"/>
                  </a:cubicBezTo>
                  <a:cubicBezTo>
                    <a:pt x="3005" y="15491"/>
                    <a:pt x="3190" y="15449"/>
                    <a:pt x="3364" y="15355"/>
                  </a:cubicBezTo>
                  <a:cubicBezTo>
                    <a:pt x="3678" y="15188"/>
                    <a:pt x="3880" y="14860"/>
                    <a:pt x="3947" y="14518"/>
                  </a:cubicBezTo>
                  <a:cubicBezTo>
                    <a:pt x="4101" y="13734"/>
                    <a:pt x="3771" y="12962"/>
                    <a:pt x="3364" y="12307"/>
                  </a:cubicBezTo>
                  <a:cubicBezTo>
                    <a:pt x="3332" y="12256"/>
                    <a:pt x="3298" y="12207"/>
                    <a:pt x="3265" y="12157"/>
                  </a:cubicBezTo>
                  <a:lnTo>
                    <a:pt x="3265" y="12157"/>
                  </a:lnTo>
                  <a:cubicBezTo>
                    <a:pt x="3638" y="12348"/>
                    <a:pt x="4013" y="12536"/>
                    <a:pt x="4392" y="12714"/>
                  </a:cubicBezTo>
                  <a:cubicBezTo>
                    <a:pt x="4878" y="12941"/>
                    <a:pt x="5369" y="13157"/>
                    <a:pt x="5863" y="13364"/>
                  </a:cubicBezTo>
                  <a:cubicBezTo>
                    <a:pt x="6243" y="13523"/>
                    <a:pt x="6648" y="13680"/>
                    <a:pt x="7062" y="13680"/>
                  </a:cubicBezTo>
                  <a:cubicBezTo>
                    <a:pt x="7174" y="13680"/>
                    <a:pt x="7288" y="13668"/>
                    <a:pt x="7402" y="13642"/>
                  </a:cubicBezTo>
                  <a:cubicBezTo>
                    <a:pt x="7820" y="13545"/>
                    <a:pt x="8219" y="13224"/>
                    <a:pt x="8313" y="12793"/>
                  </a:cubicBezTo>
                  <a:cubicBezTo>
                    <a:pt x="8410" y="12343"/>
                    <a:pt x="8176" y="11926"/>
                    <a:pt x="7836" y="11646"/>
                  </a:cubicBezTo>
                  <a:cubicBezTo>
                    <a:pt x="7457" y="11334"/>
                    <a:pt x="7001" y="11123"/>
                    <a:pt x="6567" y="10899"/>
                  </a:cubicBezTo>
                  <a:cubicBezTo>
                    <a:pt x="6087" y="10650"/>
                    <a:pt x="5601" y="10412"/>
                    <a:pt x="5112" y="10182"/>
                  </a:cubicBezTo>
                  <a:cubicBezTo>
                    <a:pt x="4986" y="10123"/>
                    <a:pt x="4858" y="10066"/>
                    <a:pt x="4731" y="10008"/>
                  </a:cubicBezTo>
                  <a:lnTo>
                    <a:pt x="4731" y="10008"/>
                  </a:lnTo>
                  <a:cubicBezTo>
                    <a:pt x="5167" y="10051"/>
                    <a:pt x="5608" y="10075"/>
                    <a:pt x="6051" y="10075"/>
                  </a:cubicBezTo>
                  <a:cubicBezTo>
                    <a:pt x="8097" y="10075"/>
                    <a:pt x="10158" y="9564"/>
                    <a:pt x="11672" y="8111"/>
                  </a:cubicBezTo>
                  <a:cubicBezTo>
                    <a:pt x="11791" y="7997"/>
                    <a:pt x="11799" y="7772"/>
                    <a:pt x="11672" y="7659"/>
                  </a:cubicBezTo>
                  <a:cubicBezTo>
                    <a:pt x="11154" y="7198"/>
                    <a:pt x="10564" y="6850"/>
                    <a:pt x="9920" y="6597"/>
                  </a:cubicBezTo>
                  <a:cubicBezTo>
                    <a:pt x="9058" y="6258"/>
                    <a:pt x="8171" y="6120"/>
                    <a:pt x="7279" y="6120"/>
                  </a:cubicBezTo>
                  <a:cubicBezTo>
                    <a:pt x="6279" y="6120"/>
                    <a:pt x="5274" y="6293"/>
                    <a:pt x="4291" y="6549"/>
                  </a:cubicBezTo>
                  <a:cubicBezTo>
                    <a:pt x="6341" y="5098"/>
                    <a:pt x="8328" y="3308"/>
                    <a:pt x="9062" y="824"/>
                  </a:cubicBezTo>
                  <a:cubicBezTo>
                    <a:pt x="9091" y="721"/>
                    <a:pt x="9062" y="591"/>
                    <a:pt x="8981" y="518"/>
                  </a:cubicBezTo>
                  <a:cubicBezTo>
                    <a:pt x="8573" y="147"/>
                    <a:pt x="8077" y="0"/>
                    <a:pt x="7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3"/>
            <p:cNvSpPr/>
            <p:nvPr/>
          </p:nvSpPr>
          <p:spPr>
            <a:xfrm>
              <a:off x="1553050" y="1652825"/>
              <a:ext cx="182625" cy="260475"/>
            </a:xfrm>
            <a:custGeom>
              <a:rect b="b" l="l" r="r" t="t"/>
              <a:pathLst>
                <a:path extrusionOk="0" h="10419" w="7305">
                  <a:moveTo>
                    <a:pt x="4457" y="1"/>
                  </a:moveTo>
                  <a:cubicBezTo>
                    <a:pt x="4235" y="1"/>
                    <a:pt x="4010" y="42"/>
                    <a:pt x="3792" y="110"/>
                  </a:cubicBezTo>
                  <a:cubicBezTo>
                    <a:pt x="3546" y="186"/>
                    <a:pt x="3313" y="291"/>
                    <a:pt x="3087" y="411"/>
                  </a:cubicBezTo>
                  <a:cubicBezTo>
                    <a:pt x="2915" y="326"/>
                    <a:pt x="2734" y="291"/>
                    <a:pt x="2552" y="291"/>
                  </a:cubicBezTo>
                  <a:cubicBezTo>
                    <a:pt x="2326" y="291"/>
                    <a:pt x="2098" y="344"/>
                    <a:pt x="1881" y="420"/>
                  </a:cubicBezTo>
                  <a:cubicBezTo>
                    <a:pt x="1518" y="547"/>
                    <a:pt x="1160" y="704"/>
                    <a:pt x="809" y="864"/>
                  </a:cubicBezTo>
                  <a:cubicBezTo>
                    <a:pt x="533" y="991"/>
                    <a:pt x="261" y="1130"/>
                    <a:pt x="0" y="1289"/>
                  </a:cubicBezTo>
                  <a:lnTo>
                    <a:pt x="0" y="9511"/>
                  </a:lnTo>
                  <a:cubicBezTo>
                    <a:pt x="32" y="9551"/>
                    <a:pt x="60" y="9593"/>
                    <a:pt x="92" y="9633"/>
                  </a:cubicBezTo>
                  <a:cubicBezTo>
                    <a:pt x="285" y="9872"/>
                    <a:pt x="492" y="10111"/>
                    <a:pt x="760" y="10270"/>
                  </a:cubicBezTo>
                  <a:lnTo>
                    <a:pt x="761" y="10270"/>
                  </a:lnTo>
                  <a:cubicBezTo>
                    <a:pt x="918" y="10362"/>
                    <a:pt x="1093" y="10418"/>
                    <a:pt x="1269" y="10418"/>
                  </a:cubicBezTo>
                  <a:cubicBezTo>
                    <a:pt x="1392" y="10418"/>
                    <a:pt x="1516" y="10390"/>
                    <a:pt x="1633" y="10327"/>
                  </a:cubicBezTo>
                  <a:cubicBezTo>
                    <a:pt x="1844" y="10215"/>
                    <a:pt x="1981" y="9993"/>
                    <a:pt x="2025" y="9763"/>
                  </a:cubicBezTo>
                  <a:cubicBezTo>
                    <a:pt x="2129" y="9236"/>
                    <a:pt x="1907" y="8717"/>
                    <a:pt x="1633" y="8278"/>
                  </a:cubicBezTo>
                  <a:cubicBezTo>
                    <a:pt x="1612" y="8243"/>
                    <a:pt x="1588" y="8210"/>
                    <a:pt x="1566" y="8177"/>
                  </a:cubicBezTo>
                  <a:lnTo>
                    <a:pt x="1566" y="8177"/>
                  </a:lnTo>
                  <a:cubicBezTo>
                    <a:pt x="1817" y="8304"/>
                    <a:pt x="2070" y="8431"/>
                    <a:pt x="2325" y="8550"/>
                  </a:cubicBezTo>
                  <a:cubicBezTo>
                    <a:pt x="2652" y="8703"/>
                    <a:pt x="2981" y="8849"/>
                    <a:pt x="3313" y="8987"/>
                  </a:cubicBezTo>
                  <a:cubicBezTo>
                    <a:pt x="3569" y="9095"/>
                    <a:pt x="3842" y="9201"/>
                    <a:pt x="4120" y="9201"/>
                  </a:cubicBezTo>
                  <a:cubicBezTo>
                    <a:pt x="4196" y="9201"/>
                    <a:pt x="4272" y="9193"/>
                    <a:pt x="4349" y="9175"/>
                  </a:cubicBezTo>
                  <a:cubicBezTo>
                    <a:pt x="4630" y="9109"/>
                    <a:pt x="4898" y="8894"/>
                    <a:pt x="4961" y="8602"/>
                  </a:cubicBezTo>
                  <a:cubicBezTo>
                    <a:pt x="5026" y="8301"/>
                    <a:pt x="4868" y="8021"/>
                    <a:pt x="4640" y="7833"/>
                  </a:cubicBezTo>
                  <a:cubicBezTo>
                    <a:pt x="4386" y="7622"/>
                    <a:pt x="4079" y="7481"/>
                    <a:pt x="3786" y="7330"/>
                  </a:cubicBezTo>
                  <a:cubicBezTo>
                    <a:pt x="3464" y="7163"/>
                    <a:pt x="3138" y="7001"/>
                    <a:pt x="2808" y="6848"/>
                  </a:cubicBezTo>
                  <a:cubicBezTo>
                    <a:pt x="2724" y="6808"/>
                    <a:pt x="2638" y="6770"/>
                    <a:pt x="2552" y="6730"/>
                  </a:cubicBezTo>
                  <a:lnTo>
                    <a:pt x="2552" y="6730"/>
                  </a:lnTo>
                  <a:cubicBezTo>
                    <a:pt x="2846" y="6760"/>
                    <a:pt x="3143" y="6776"/>
                    <a:pt x="3441" y="6776"/>
                  </a:cubicBezTo>
                  <a:cubicBezTo>
                    <a:pt x="4817" y="6776"/>
                    <a:pt x="6202" y="6432"/>
                    <a:pt x="7219" y="5456"/>
                  </a:cubicBezTo>
                  <a:cubicBezTo>
                    <a:pt x="7300" y="5379"/>
                    <a:pt x="7305" y="5227"/>
                    <a:pt x="7219" y="5151"/>
                  </a:cubicBezTo>
                  <a:cubicBezTo>
                    <a:pt x="6871" y="4841"/>
                    <a:pt x="6475" y="4607"/>
                    <a:pt x="6042" y="4437"/>
                  </a:cubicBezTo>
                  <a:cubicBezTo>
                    <a:pt x="5463" y="4209"/>
                    <a:pt x="4866" y="4116"/>
                    <a:pt x="4267" y="4116"/>
                  </a:cubicBezTo>
                  <a:cubicBezTo>
                    <a:pt x="3595" y="4116"/>
                    <a:pt x="2918" y="4233"/>
                    <a:pt x="2257" y="4406"/>
                  </a:cubicBezTo>
                  <a:cubicBezTo>
                    <a:pt x="3635" y="3429"/>
                    <a:pt x="4970" y="2226"/>
                    <a:pt x="5464" y="555"/>
                  </a:cubicBezTo>
                  <a:cubicBezTo>
                    <a:pt x="5484" y="486"/>
                    <a:pt x="5464" y="399"/>
                    <a:pt x="5410" y="349"/>
                  </a:cubicBezTo>
                  <a:cubicBezTo>
                    <a:pt x="5135" y="100"/>
                    <a:pt x="4801" y="1"/>
                    <a:pt x="44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 name="Google Shape;1591;p23"/>
          <p:cNvGrpSpPr/>
          <p:nvPr/>
        </p:nvGrpSpPr>
        <p:grpSpPr>
          <a:xfrm flipH="1">
            <a:off x="313381" y="-112504"/>
            <a:ext cx="1180803" cy="881511"/>
            <a:chOff x="1135675" y="238125"/>
            <a:chExt cx="795475" cy="593850"/>
          </a:xfrm>
        </p:grpSpPr>
        <p:sp>
          <p:nvSpPr>
            <p:cNvPr id="1592" name="Google Shape;1592;p23"/>
            <p:cNvSpPr/>
            <p:nvPr/>
          </p:nvSpPr>
          <p:spPr>
            <a:xfrm>
              <a:off x="1250400" y="239575"/>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3"/>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3"/>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3"/>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3"/>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3"/>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3"/>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3"/>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3"/>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3"/>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3"/>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3"/>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3"/>
            <p:cNvSpPr/>
            <p:nvPr/>
          </p:nvSpPr>
          <p:spPr>
            <a:xfrm>
              <a:off x="1257125" y="265800"/>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3"/>
            <p:cNvSpPr/>
            <p:nvPr/>
          </p:nvSpPr>
          <p:spPr>
            <a:xfrm>
              <a:off x="1550125" y="238125"/>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3"/>
            <p:cNvSpPr/>
            <p:nvPr/>
          </p:nvSpPr>
          <p:spPr>
            <a:xfrm>
              <a:off x="1135675" y="645275"/>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3"/>
            <p:cNvSpPr/>
            <p:nvPr/>
          </p:nvSpPr>
          <p:spPr>
            <a:xfrm>
              <a:off x="1767250" y="559200"/>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23"/>
          <p:cNvGrpSpPr/>
          <p:nvPr/>
        </p:nvGrpSpPr>
        <p:grpSpPr>
          <a:xfrm>
            <a:off x="8171759" y="3878567"/>
            <a:ext cx="643195" cy="1324165"/>
            <a:chOff x="7688700" y="915425"/>
            <a:chExt cx="425675" cy="876350"/>
          </a:xfrm>
        </p:grpSpPr>
        <p:sp>
          <p:nvSpPr>
            <p:cNvPr id="1609" name="Google Shape;1609;p23"/>
            <p:cNvSpPr/>
            <p:nvPr/>
          </p:nvSpPr>
          <p:spPr>
            <a:xfrm>
              <a:off x="7693425" y="1644625"/>
              <a:ext cx="1175" cy="1225"/>
            </a:xfrm>
            <a:custGeom>
              <a:rect b="b" l="l" r="r" t="t"/>
              <a:pathLst>
                <a:path extrusionOk="0" h="49" w="47">
                  <a:moveTo>
                    <a:pt x="0" y="0"/>
                  </a:moveTo>
                  <a:cubicBezTo>
                    <a:pt x="17" y="15"/>
                    <a:pt x="32" y="31"/>
                    <a:pt x="46" y="49"/>
                  </a:cubicBezTo>
                  <a:cubicBezTo>
                    <a:pt x="32" y="31"/>
                    <a:pt x="17" y="1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3"/>
            <p:cNvSpPr/>
            <p:nvPr/>
          </p:nvSpPr>
          <p:spPr>
            <a:xfrm>
              <a:off x="7688700" y="1642575"/>
              <a:ext cx="1200" cy="200"/>
            </a:xfrm>
            <a:custGeom>
              <a:rect b="b" l="l" r="r" t="t"/>
              <a:pathLst>
                <a:path extrusionOk="0" h="8" w="48">
                  <a:moveTo>
                    <a:pt x="0" y="0"/>
                  </a:moveTo>
                  <a:cubicBezTo>
                    <a:pt x="17" y="2"/>
                    <a:pt x="32" y="4"/>
                    <a:pt x="48" y="8"/>
                  </a:cubicBezTo>
                  <a:cubicBezTo>
                    <a:pt x="32" y="4"/>
                    <a:pt x="17" y="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3"/>
            <p:cNvSpPr/>
            <p:nvPr/>
          </p:nvSpPr>
          <p:spPr>
            <a:xfrm>
              <a:off x="7690450" y="1642925"/>
              <a:ext cx="1150" cy="500"/>
            </a:xfrm>
            <a:custGeom>
              <a:rect b="b" l="l" r="r" t="t"/>
              <a:pathLst>
                <a:path extrusionOk="0" h="20" w="46">
                  <a:moveTo>
                    <a:pt x="1" y="0"/>
                  </a:moveTo>
                  <a:cubicBezTo>
                    <a:pt x="16" y="5"/>
                    <a:pt x="31" y="12"/>
                    <a:pt x="45" y="20"/>
                  </a:cubicBezTo>
                  <a:cubicBezTo>
                    <a:pt x="31" y="12"/>
                    <a:pt x="16" y="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3"/>
            <p:cNvSpPr/>
            <p:nvPr/>
          </p:nvSpPr>
          <p:spPr>
            <a:xfrm>
              <a:off x="7694875" y="1646175"/>
              <a:ext cx="725" cy="1075"/>
            </a:xfrm>
            <a:custGeom>
              <a:rect b="b" l="l" r="r" t="t"/>
              <a:pathLst>
                <a:path extrusionOk="0" h="43" w="29">
                  <a:moveTo>
                    <a:pt x="0" y="1"/>
                  </a:moveTo>
                  <a:cubicBezTo>
                    <a:pt x="10" y="15"/>
                    <a:pt x="19" y="29"/>
                    <a:pt x="28" y="43"/>
                  </a:cubicBezTo>
                  <a:cubicBezTo>
                    <a:pt x="20" y="29"/>
                    <a:pt x="10" y="1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3"/>
            <p:cNvSpPr/>
            <p:nvPr/>
          </p:nvSpPr>
          <p:spPr>
            <a:xfrm>
              <a:off x="7692025" y="1643625"/>
              <a:ext cx="1400" cy="975"/>
            </a:xfrm>
            <a:custGeom>
              <a:rect b="b" l="l" r="r" t="t"/>
              <a:pathLst>
                <a:path extrusionOk="0" h="39" w="56">
                  <a:moveTo>
                    <a:pt x="0" y="0"/>
                  </a:moveTo>
                  <a:cubicBezTo>
                    <a:pt x="19" y="12"/>
                    <a:pt x="39" y="25"/>
                    <a:pt x="55" y="39"/>
                  </a:cubicBezTo>
                  <a:cubicBezTo>
                    <a:pt x="39" y="25"/>
                    <a:pt x="19" y="1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3"/>
            <p:cNvSpPr/>
            <p:nvPr/>
          </p:nvSpPr>
          <p:spPr>
            <a:xfrm>
              <a:off x="7695800" y="1647650"/>
              <a:ext cx="550" cy="1275"/>
            </a:xfrm>
            <a:custGeom>
              <a:rect b="b" l="l" r="r" t="t"/>
              <a:pathLst>
                <a:path extrusionOk="0" h="51" w="22">
                  <a:moveTo>
                    <a:pt x="0" y="1"/>
                  </a:moveTo>
                  <a:cubicBezTo>
                    <a:pt x="9" y="17"/>
                    <a:pt x="15" y="34"/>
                    <a:pt x="22" y="50"/>
                  </a:cubicBezTo>
                  <a:cubicBezTo>
                    <a:pt x="15" y="34"/>
                    <a:pt x="9" y="17"/>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3"/>
            <p:cNvSpPr/>
            <p:nvPr/>
          </p:nvSpPr>
          <p:spPr>
            <a:xfrm>
              <a:off x="7886450" y="1383725"/>
              <a:ext cx="11450" cy="10125"/>
            </a:xfrm>
            <a:custGeom>
              <a:rect b="b" l="l" r="r" t="t"/>
              <a:pathLst>
                <a:path extrusionOk="0" h="405" w="458">
                  <a:moveTo>
                    <a:pt x="0" y="1"/>
                  </a:moveTo>
                  <a:cubicBezTo>
                    <a:pt x="150" y="140"/>
                    <a:pt x="302" y="274"/>
                    <a:pt x="457" y="404"/>
                  </a:cubicBezTo>
                  <a:cubicBezTo>
                    <a:pt x="303" y="274"/>
                    <a:pt x="150" y="140"/>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3"/>
            <p:cNvSpPr/>
            <p:nvPr/>
          </p:nvSpPr>
          <p:spPr>
            <a:xfrm>
              <a:off x="7898700" y="1394525"/>
              <a:ext cx="11925" cy="9550"/>
            </a:xfrm>
            <a:custGeom>
              <a:rect b="b" l="l" r="r" t="t"/>
              <a:pathLst>
                <a:path extrusionOk="0" h="382" w="477">
                  <a:moveTo>
                    <a:pt x="1" y="0"/>
                  </a:moveTo>
                  <a:cubicBezTo>
                    <a:pt x="157" y="132"/>
                    <a:pt x="315" y="258"/>
                    <a:pt x="476" y="381"/>
                  </a:cubicBezTo>
                  <a:cubicBezTo>
                    <a:pt x="315" y="258"/>
                    <a:pt x="157" y="131"/>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3"/>
            <p:cNvSpPr/>
            <p:nvPr/>
          </p:nvSpPr>
          <p:spPr>
            <a:xfrm>
              <a:off x="7916250" y="1328150"/>
              <a:ext cx="9300" cy="16250"/>
            </a:xfrm>
            <a:custGeom>
              <a:rect b="b" l="l" r="r" t="t"/>
              <a:pathLst>
                <a:path extrusionOk="0" h="650" w="372">
                  <a:moveTo>
                    <a:pt x="1" y="1"/>
                  </a:moveTo>
                  <a:cubicBezTo>
                    <a:pt x="130" y="214"/>
                    <a:pt x="253" y="430"/>
                    <a:pt x="371" y="649"/>
                  </a:cubicBezTo>
                  <a:cubicBezTo>
                    <a:pt x="253" y="430"/>
                    <a:pt x="130" y="21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3"/>
            <p:cNvSpPr/>
            <p:nvPr/>
          </p:nvSpPr>
          <p:spPr>
            <a:xfrm>
              <a:off x="7905350" y="1310950"/>
              <a:ext cx="10800" cy="17000"/>
            </a:xfrm>
            <a:custGeom>
              <a:rect b="b" l="l" r="r" t="t"/>
              <a:pathLst>
                <a:path extrusionOk="0" h="680" w="432">
                  <a:moveTo>
                    <a:pt x="1" y="1"/>
                  </a:moveTo>
                  <a:cubicBezTo>
                    <a:pt x="149" y="225"/>
                    <a:pt x="293" y="450"/>
                    <a:pt x="432" y="680"/>
                  </a:cubicBezTo>
                  <a:cubicBezTo>
                    <a:pt x="293" y="450"/>
                    <a:pt x="149" y="225"/>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3"/>
            <p:cNvSpPr/>
            <p:nvPr/>
          </p:nvSpPr>
          <p:spPr>
            <a:xfrm>
              <a:off x="7949175" y="1570100"/>
              <a:ext cx="1525" cy="2425"/>
            </a:xfrm>
            <a:custGeom>
              <a:rect b="b" l="l" r="r" t="t"/>
              <a:pathLst>
                <a:path extrusionOk="0" h="97" w="61">
                  <a:moveTo>
                    <a:pt x="1" y="1"/>
                  </a:moveTo>
                  <a:cubicBezTo>
                    <a:pt x="21" y="33"/>
                    <a:pt x="42" y="65"/>
                    <a:pt x="61" y="97"/>
                  </a:cubicBezTo>
                  <a:cubicBezTo>
                    <a:pt x="42" y="65"/>
                    <a:pt x="21" y="3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3"/>
            <p:cNvSpPr/>
            <p:nvPr/>
          </p:nvSpPr>
          <p:spPr>
            <a:xfrm>
              <a:off x="7913100" y="1605725"/>
              <a:ext cx="49150" cy="76375"/>
            </a:xfrm>
            <a:custGeom>
              <a:rect b="b" l="l" r="r" t="t"/>
              <a:pathLst>
                <a:path extrusionOk="0" h="3055" w="1966">
                  <a:moveTo>
                    <a:pt x="1965" y="3055"/>
                  </a:moveTo>
                  <a:cubicBezTo>
                    <a:pt x="1267" y="2065"/>
                    <a:pt x="611" y="1046"/>
                    <a:pt x="0" y="0"/>
                  </a:cubicBezTo>
                  <a:cubicBezTo>
                    <a:pt x="611" y="1046"/>
                    <a:pt x="1267" y="2065"/>
                    <a:pt x="1965" y="30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3"/>
            <p:cNvSpPr/>
            <p:nvPr/>
          </p:nvSpPr>
          <p:spPr>
            <a:xfrm>
              <a:off x="7927700" y="1348325"/>
              <a:ext cx="8675" cy="17000"/>
            </a:xfrm>
            <a:custGeom>
              <a:rect b="b" l="l" r="r" t="t"/>
              <a:pathLst>
                <a:path extrusionOk="0" h="680" w="347">
                  <a:moveTo>
                    <a:pt x="0" y="1"/>
                  </a:moveTo>
                  <a:cubicBezTo>
                    <a:pt x="119" y="224"/>
                    <a:pt x="237" y="451"/>
                    <a:pt x="347" y="680"/>
                  </a:cubicBezTo>
                  <a:cubicBezTo>
                    <a:pt x="237" y="451"/>
                    <a:pt x="119" y="22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3"/>
            <p:cNvSpPr/>
            <p:nvPr/>
          </p:nvSpPr>
          <p:spPr>
            <a:xfrm>
              <a:off x="7944325" y="1562950"/>
              <a:ext cx="2075" cy="2925"/>
            </a:xfrm>
            <a:custGeom>
              <a:rect b="b" l="l" r="r" t="t"/>
              <a:pathLst>
                <a:path extrusionOk="0" h="117" w="83">
                  <a:moveTo>
                    <a:pt x="0" y="0"/>
                  </a:moveTo>
                  <a:cubicBezTo>
                    <a:pt x="28" y="39"/>
                    <a:pt x="55" y="77"/>
                    <a:pt x="82" y="117"/>
                  </a:cubicBezTo>
                  <a:cubicBezTo>
                    <a:pt x="55" y="77"/>
                    <a:pt x="28" y="39"/>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3"/>
            <p:cNvSpPr/>
            <p:nvPr/>
          </p:nvSpPr>
          <p:spPr>
            <a:xfrm>
              <a:off x="7939300" y="1556225"/>
              <a:ext cx="2550" cy="3350"/>
            </a:xfrm>
            <a:custGeom>
              <a:rect b="b" l="l" r="r" t="t"/>
              <a:pathLst>
                <a:path extrusionOk="0" h="134" w="102">
                  <a:moveTo>
                    <a:pt x="1" y="1"/>
                  </a:moveTo>
                  <a:cubicBezTo>
                    <a:pt x="35" y="44"/>
                    <a:pt x="68" y="89"/>
                    <a:pt x="102" y="134"/>
                  </a:cubicBezTo>
                  <a:cubicBezTo>
                    <a:pt x="68" y="89"/>
                    <a:pt x="35" y="4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3"/>
            <p:cNvSpPr/>
            <p:nvPr/>
          </p:nvSpPr>
          <p:spPr>
            <a:xfrm>
              <a:off x="7919750" y="1534525"/>
              <a:ext cx="17725" cy="19425"/>
            </a:xfrm>
            <a:custGeom>
              <a:rect b="b" l="l" r="r" t="t"/>
              <a:pathLst>
                <a:path extrusionOk="0" h="777" w="709">
                  <a:moveTo>
                    <a:pt x="0" y="1"/>
                  </a:moveTo>
                  <a:cubicBezTo>
                    <a:pt x="248" y="243"/>
                    <a:pt x="487" y="503"/>
                    <a:pt x="708" y="777"/>
                  </a:cubicBezTo>
                  <a:cubicBezTo>
                    <a:pt x="487" y="503"/>
                    <a:pt x="249" y="24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3"/>
            <p:cNvSpPr/>
            <p:nvPr/>
          </p:nvSpPr>
          <p:spPr>
            <a:xfrm>
              <a:off x="8008175" y="1566325"/>
              <a:ext cx="4475" cy="6350"/>
            </a:xfrm>
            <a:custGeom>
              <a:rect b="b" l="l" r="r" t="t"/>
              <a:pathLst>
                <a:path extrusionOk="0" h="254" w="179">
                  <a:moveTo>
                    <a:pt x="1" y="254"/>
                  </a:moveTo>
                  <a:cubicBezTo>
                    <a:pt x="60" y="168"/>
                    <a:pt x="119" y="84"/>
                    <a:pt x="179" y="1"/>
                  </a:cubicBezTo>
                  <a:cubicBezTo>
                    <a:pt x="119" y="84"/>
                    <a:pt x="60" y="168"/>
                    <a:pt x="1" y="25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3"/>
            <p:cNvSpPr/>
            <p:nvPr/>
          </p:nvSpPr>
          <p:spPr>
            <a:xfrm>
              <a:off x="7946200" y="1763200"/>
              <a:ext cx="14900" cy="9625"/>
            </a:xfrm>
            <a:custGeom>
              <a:rect b="b" l="l" r="r" t="t"/>
              <a:pathLst>
                <a:path extrusionOk="0" h="385" w="596">
                  <a:moveTo>
                    <a:pt x="1" y="384"/>
                  </a:moveTo>
                  <a:cubicBezTo>
                    <a:pt x="196" y="253"/>
                    <a:pt x="395" y="125"/>
                    <a:pt x="595" y="1"/>
                  </a:cubicBezTo>
                  <a:cubicBezTo>
                    <a:pt x="395" y="125"/>
                    <a:pt x="196" y="253"/>
                    <a:pt x="1" y="38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3"/>
            <p:cNvSpPr/>
            <p:nvPr/>
          </p:nvSpPr>
          <p:spPr>
            <a:xfrm>
              <a:off x="8035650" y="1501950"/>
              <a:ext cx="65150" cy="110400"/>
            </a:xfrm>
            <a:custGeom>
              <a:rect b="b" l="l" r="r" t="t"/>
              <a:pathLst>
                <a:path extrusionOk="0" h="4416" w="2606">
                  <a:moveTo>
                    <a:pt x="2199" y="1"/>
                  </a:moveTo>
                  <a:cubicBezTo>
                    <a:pt x="2142" y="1"/>
                    <a:pt x="2082" y="14"/>
                    <a:pt x="2023" y="42"/>
                  </a:cubicBezTo>
                  <a:cubicBezTo>
                    <a:pt x="1255" y="403"/>
                    <a:pt x="585" y="902"/>
                    <a:pt x="0" y="1489"/>
                  </a:cubicBezTo>
                  <a:cubicBezTo>
                    <a:pt x="23" y="1578"/>
                    <a:pt x="49" y="1668"/>
                    <a:pt x="81" y="1755"/>
                  </a:cubicBezTo>
                  <a:cubicBezTo>
                    <a:pt x="334" y="2458"/>
                    <a:pt x="843" y="3058"/>
                    <a:pt x="1494" y="3384"/>
                  </a:cubicBezTo>
                  <a:cubicBezTo>
                    <a:pt x="1310" y="3737"/>
                    <a:pt x="1108" y="4081"/>
                    <a:pt x="889" y="4416"/>
                  </a:cubicBezTo>
                  <a:cubicBezTo>
                    <a:pt x="1316" y="3765"/>
                    <a:pt x="1679" y="3076"/>
                    <a:pt x="1973" y="2351"/>
                  </a:cubicBezTo>
                  <a:cubicBezTo>
                    <a:pt x="2224" y="1734"/>
                    <a:pt x="2416" y="1098"/>
                    <a:pt x="2552" y="448"/>
                  </a:cubicBezTo>
                  <a:cubicBezTo>
                    <a:pt x="2605" y="193"/>
                    <a:pt x="2421" y="1"/>
                    <a:pt x="2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3"/>
            <p:cNvSpPr/>
            <p:nvPr/>
          </p:nvSpPr>
          <p:spPr>
            <a:xfrm>
              <a:off x="8013100" y="1559175"/>
              <a:ext cx="4950" cy="6550"/>
            </a:xfrm>
            <a:custGeom>
              <a:rect b="b" l="l" r="r" t="t"/>
              <a:pathLst>
                <a:path extrusionOk="0" h="262" w="198">
                  <a:moveTo>
                    <a:pt x="1" y="261"/>
                  </a:moveTo>
                  <a:cubicBezTo>
                    <a:pt x="65" y="173"/>
                    <a:pt x="131" y="86"/>
                    <a:pt x="198" y="0"/>
                  </a:cubicBezTo>
                  <a:cubicBezTo>
                    <a:pt x="131" y="86"/>
                    <a:pt x="65" y="173"/>
                    <a:pt x="1" y="26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3"/>
            <p:cNvSpPr/>
            <p:nvPr/>
          </p:nvSpPr>
          <p:spPr>
            <a:xfrm>
              <a:off x="7979075" y="1744825"/>
              <a:ext cx="15625" cy="8025"/>
            </a:xfrm>
            <a:custGeom>
              <a:rect b="b" l="l" r="r" t="t"/>
              <a:pathLst>
                <a:path extrusionOk="0" h="321" w="625">
                  <a:moveTo>
                    <a:pt x="0" y="320"/>
                  </a:moveTo>
                  <a:cubicBezTo>
                    <a:pt x="206" y="209"/>
                    <a:pt x="413" y="103"/>
                    <a:pt x="624" y="1"/>
                  </a:cubicBezTo>
                  <a:cubicBezTo>
                    <a:pt x="413" y="103"/>
                    <a:pt x="206" y="209"/>
                    <a:pt x="0" y="32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3"/>
            <p:cNvSpPr/>
            <p:nvPr/>
          </p:nvSpPr>
          <p:spPr>
            <a:xfrm>
              <a:off x="7907250" y="1728450"/>
              <a:ext cx="1750" cy="7825"/>
            </a:xfrm>
            <a:custGeom>
              <a:rect b="b" l="l" r="r" t="t"/>
              <a:pathLst>
                <a:path extrusionOk="0" h="313" w="70">
                  <a:moveTo>
                    <a:pt x="0" y="1"/>
                  </a:moveTo>
                  <a:cubicBezTo>
                    <a:pt x="24" y="104"/>
                    <a:pt x="47" y="208"/>
                    <a:pt x="69" y="313"/>
                  </a:cubicBezTo>
                  <a:cubicBezTo>
                    <a:pt x="47" y="208"/>
                    <a:pt x="24" y="10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3"/>
            <p:cNvSpPr/>
            <p:nvPr/>
          </p:nvSpPr>
          <p:spPr>
            <a:xfrm>
              <a:off x="7995700" y="1711775"/>
              <a:ext cx="118675" cy="73600"/>
            </a:xfrm>
            <a:custGeom>
              <a:rect b="b" l="l" r="r" t="t"/>
              <a:pathLst>
                <a:path extrusionOk="0" h="2944" w="4747">
                  <a:moveTo>
                    <a:pt x="664" y="1003"/>
                  </a:moveTo>
                  <a:cubicBezTo>
                    <a:pt x="440" y="1098"/>
                    <a:pt x="219" y="1197"/>
                    <a:pt x="0" y="1302"/>
                  </a:cubicBezTo>
                  <a:cubicBezTo>
                    <a:pt x="219" y="1197"/>
                    <a:pt x="440" y="1098"/>
                    <a:pt x="664" y="1003"/>
                  </a:cubicBezTo>
                  <a:lnTo>
                    <a:pt x="664" y="1003"/>
                  </a:lnTo>
                  <a:cubicBezTo>
                    <a:pt x="664" y="1003"/>
                    <a:pt x="664" y="1003"/>
                    <a:pt x="664" y="1003"/>
                  </a:cubicBezTo>
                  <a:close/>
                  <a:moveTo>
                    <a:pt x="4239" y="0"/>
                  </a:moveTo>
                  <a:cubicBezTo>
                    <a:pt x="4221" y="0"/>
                    <a:pt x="4202" y="2"/>
                    <a:pt x="4184" y="4"/>
                  </a:cubicBezTo>
                  <a:cubicBezTo>
                    <a:pt x="2972" y="189"/>
                    <a:pt x="1789" y="528"/>
                    <a:pt x="664" y="1003"/>
                  </a:cubicBezTo>
                  <a:lnTo>
                    <a:pt x="664" y="1003"/>
                  </a:lnTo>
                  <a:cubicBezTo>
                    <a:pt x="684" y="1223"/>
                    <a:pt x="725" y="1442"/>
                    <a:pt x="784" y="1652"/>
                  </a:cubicBezTo>
                  <a:lnTo>
                    <a:pt x="784" y="1654"/>
                  </a:lnTo>
                  <a:cubicBezTo>
                    <a:pt x="905" y="2085"/>
                    <a:pt x="1115" y="2550"/>
                    <a:pt x="1408" y="2944"/>
                  </a:cubicBezTo>
                  <a:cubicBezTo>
                    <a:pt x="1882" y="2670"/>
                    <a:pt x="2342" y="2372"/>
                    <a:pt x="2784" y="2046"/>
                  </a:cubicBezTo>
                  <a:cubicBezTo>
                    <a:pt x="3395" y="1595"/>
                    <a:pt x="3971" y="1100"/>
                    <a:pt x="4508" y="562"/>
                  </a:cubicBezTo>
                  <a:cubicBezTo>
                    <a:pt x="4746" y="322"/>
                    <a:pt x="4524" y="0"/>
                    <a:pt x="4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3"/>
            <p:cNvSpPr/>
            <p:nvPr/>
          </p:nvSpPr>
          <p:spPr>
            <a:xfrm>
              <a:off x="7997775" y="1220375"/>
              <a:ext cx="81325" cy="143575"/>
            </a:xfrm>
            <a:custGeom>
              <a:rect b="b" l="l" r="r" t="t"/>
              <a:pathLst>
                <a:path extrusionOk="0" h="5743" w="3253">
                  <a:moveTo>
                    <a:pt x="2785" y="1"/>
                  </a:moveTo>
                  <a:cubicBezTo>
                    <a:pt x="2697" y="1"/>
                    <a:pt x="2610" y="31"/>
                    <a:pt x="2545" y="99"/>
                  </a:cubicBezTo>
                  <a:cubicBezTo>
                    <a:pt x="1662" y="1014"/>
                    <a:pt x="751" y="2005"/>
                    <a:pt x="0" y="3084"/>
                  </a:cubicBezTo>
                  <a:cubicBezTo>
                    <a:pt x="18" y="3178"/>
                    <a:pt x="39" y="3271"/>
                    <a:pt x="63" y="3362"/>
                  </a:cubicBezTo>
                  <a:cubicBezTo>
                    <a:pt x="234" y="4004"/>
                    <a:pt x="657" y="4548"/>
                    <a:pt x="1205" y="4846"/>
                  </a:cubicBezTo>
                  <a:cubicBezTo>
                    <a:pt x="1059" y="5147"/>
                    <a:pt x="911" y="5445"/>
                    <a:pt x="760" y="5743"/>
                  </a:cubicBezTo>
                  <a:cubicBezTo>
                    <a:pt x="949" y="5371"/>
                    <a:pt x="1136" y="4996"/>
                    <a:pt x="1317" y="4620"/>
                  </a:cubicBezTo>
                  <a:cubicBezTo>
                    <a:pt x="1978" y="3253"/>
                    <a:pt x="2588" y="1862"/>
                    <a:pt x="3152" y="453"/>
                  </a:cubicBezTo>
                  <a:cubicBezTo>
                    <a:pt x="3253" y="202"/>
                    <a:pt x="3015" y="1"/>
                    <a:pt x="2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3"/>
            <p:cNvSpPr/>
            <p:nvPr/>
          </p:nvSpPr>
          <p:spPr>
            <a:xfrm>
              <a:off x="7962550" y="1753675"/>
              <a:ext cx="14975" cy="8650"/>
            </a:xfrm>
            <a:custGeom>
              <a:rect b="b" l="l" r="r" t="t"/>
              <a:pathLst>
                <a:path extrusionOk="0" h="346" w="599">
                  <a:moveTo>
                    <a:pt x="0" y="346"/>
                  </a:moveTo>
                  <a:cubicBezTo>
                    <a:pt x="197" y="227"/>
                    <a:pt x="396" y="112"/>
                    <a:pt x="599" y="1"/>
                  </a:cubicBezTo>
                  <a:cubicBezTo>
                    <a:pt x="396" y="112"/>
                    <a:pt x="197" y="227"/>
                    <a:pt x="0" y="34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3"/>
            <p:cNvSpPr/>
            <p:nvPr/>
          </p:nvSpPr>
          <p:spPr>
            <a:xfrm>
              <a:off x="8018250" y="1552200"/>
              <a:ext cx="5475" cy="6700"/>
            </a:xfrm>
            <a:custGeom>
              <a:rect b="b" l="l" r="r" t="t"/>
              <a:pathLst>
                <a:path extrusionOk="0" h="268" w="219">
                  <a:moveTo>
                    <a:pt x="1" y="268"/>
                  </a:moveTo>
                  <a:cubicBezTo>
                    <a:pt x="72" y="177"/>
                    <a:pt x="144" y="89"/>
                    <a:pt x="218" y="1"/>
                  </a:cubicBezTo>
                  <a:cubicBezTo>
                    <a:pt x="144" y="89"/>
                    <a:pt x="72" y="177"/>
                    <a:pt x="1" y="268"/>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3"/>
            <p:cNvSpPr/>
            <p:nvPr/>
          </p:nvSpPr>
          <p:spPr>
            <a:xfrm>
              <a:off x="8039675" y="1626225"/>
              <a:ext cx="8500" cy="11025"/>
            </a:xfrm>
            <a:custGeom>
              <a:rect b="b" l="l" r="r" t="t"/>
              <a:pathLst>
                <a:path extrusionOk="0" h="441" w="340">
                  <a:moveTo>
                    <a:pt x="339" y="1"/>
                  </a:moveTo>
                  <a:cubicBezTo>
                    <a:pt x="229" y="151"/>
                    <a:pt x="117" y="298"/>
                    <a:pt x="0" y="441"/>
                  </a:cubicBezTo>
                  <a:cubicBezTo>
                    <a:pt x="117" y="298"/>
                    <a:pt x="229" y="151"/>
                    <a:pt x="33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3"/>
            <p:cNvSpPr/>
            <p:nvPr/>
          </p:nvSpPr>
          <p:spPr>
            <a:xfrm>
              <a:off x="8050025" y="1613525"/>
              <a:ext cx="7050" cy="10150"/>
            </a:xfrm>
            <a:custGeom>
              <a:rect b="b" l="l" r="r" t="t"/>
              <a:pathLst>
                <a:path extrusionOk="0" h="406" w="282">
                  <a:moveTo>
                    <a:pt x="282" y="0"/>
                  </a:moveTo>
                  <a:cubicBezTo>
                    <a:pt x="191" y="137"/>
                    <a:pt x="98" y="272"/>
                    <a:pt x="1" y="405"/>
                  </a:cubicBezTo>
                  <a:cubicBezTo>
                    <a:pt x="98" y="272"/>
                    <a:pt x="191" y="137"/>
                    <a:pt x="28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3"/>
            <p:cNvSpPr/>
            <p:nvPr/>
          </p:nvSpPr>
          <p:spPr>
            <a:xfrm>
              <a:off x="8023750" y="1539150"/>
              <a:ext cx="11925" cy="13025"/>
            </a:xfrm>
            <a:custGeom>
              <a:rect b="b" l="l" r="r" t="t"/>
              <a:pathLst>
                <a:path extrusionOk="0" h="521" w="477">
                  <a:moveTo>
                    <a:pt x="476" y="1"/>
                  </a:moveTo>
                  <a:cubicBezTo>
                    <a:pt x="310" y="167"/>
                    <a:pt x="152" y="341"/>
                    <a:pt x="1" y="520"/>
                  </a:cubicBezTo>
                  <a:cubicBezTo>
                    <a:pt x="152" y="341"/>
                    <a:pt x="311" y="167"/>
                    <a:pt x="476"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3"/>
            <p:cNvSpPr/>
            <p:nvPr/>
          </p:nvSpPr>
          <p:spPr>
            <a:xfrm>
              <a:off x="8019275" y="1785350"/>
              <a:ext cx="11625" cy="6425"/>
            </a:xfrm>
            <a:custGeom>
              <a:rect b="b" l="l" r="r" t="t"/>
              <a:pathLst>
                <a:path extrusionOk="0" h="257" w="465">
                  <a:moveTo>
                    <a:pt x="465" y="1"/>
                  </a:moveTo>
                  <a:cubicBezTo>
                    <a:pt x="357" y="62"/>
                    <a:pt x="249" y="122"/>
                    <a:pt x="140" y="182"/>
                  </a:cubicBezTo>
                  <a:lnTo>
                    <a:pt x="140" y="182"/>
                  </a:lnTo>
                  <a:cubicBezTo>
                    <a:pt x="249" y="123"/>
                    <a:pt x="357" y="63"/>
                    <a:pt x="465" y="1"/>
                  </a:cubicBezTo>
                  <a:close/>
                  <a:moveTo>
                    <a:pt x="140" y="182"/>
                  </a:moveTo>
                  <a:lnTo>
                    <a:pt x="140" y="182"/>
                  </a:lnTo>
                  <a:cubicBezTo>
                    <a:pt x="94" y="207"/>
                    <a:pt x="47" y="232"/>
                    <a:pt x="1" y="257"/>
                  </a:cubicBezTo>
                  <a:lnTo>
                    <a:pt x="2" y="257"/>
                  </a:lnTo>
                  <a:cubicBezTo>
                    <a:pt x="48" y="232"/>
                    <a:pt x="94" y="207"/>
                    <a:pt x="140" y="1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3"/>
            <p:cNvSpPr/>
            <p:nvPr/>
          </p:nvSpPr>
          <p:spPr>
            <a:xfrm>
              <a:off x="7862050" y="1659075"/>
              <a:ext cx="45225" cy="116850"/>
            </a:xfrm>
            <a:custGeom>
              <a:rect b="b" l="l" r="r" t="t"/>
              <a:pathLst>
                <a:path extrusionOk="0" h="4674" w="1809">
                  <a:moveTo>
                    <a:pt x="619" y="0"/>
                  </a:moveTo>
                  <a:cubicBezTo>
                    <a:pt x="486" y="0"/>
                    <a:pt x="362" y="74"/>
                    <a:pt x="326" y="244"/>
                  </a:cubicBezTo>
                  <a:cubicBezTo>
                    <a:pt x="50" y="1549"/>
                    <a:pt x="1" y="2894"/>
                    <a:pt x="175" y="4210"/>
                  </a:cubicBezTo>
                  <a:lnTo>
                    <a:pt x="175" y="4210"/>
                  </a:lnTo>
                  <a:cubicBezTo>
                    <a:pt x="172" y="4191"/>
                    <a:pt x="170" y="4172"/>
                    <a:pt x="168" y="4153"/>
                  </a:cubicBezTo>
                  <a:cubicBezTo>
                    <a:pt x="384" y="4111"/>
                    <a:pt x="593" y="4023"/>
                    <a:pt x="780" y="3902"/>
                  </a:cubicBezTo>
                  <a:cubicBezTo>
                    <a:pt x="1220" y="3619"/>
                    <a:pt x="1547" y="3221"/>
                    <a:pt x="1808" y="2776"/>
                  </a:cubicBezTo>
                  <a:cubicBezTo>
                    <a:pt x="1605" y="1912"/>
                    <a:pt x="1297" y="1072"/>
                    <a:pt x="985" y="244"/>
                  </a:cubicBezTo>
                  <a:cubicBezTo>
                    <a:pt x="927" y="92"/>
                    <a:pt x="768" y="0"/>
                    <a:pt x="619" y="0"/>
                  </a:cubicBezTo>
                  <a:close/>
                  <a:moveTo>
                    <a:pt x="175" y="4210"/>
                  </a:moveTo>
                  <a:cubicBezTo>
                    <a:pt x="178" y="4234"/>
                    <a:pt x="181" y="4258"/>
                    <a:pt x="185" y="4282"/>
                  </a:cubicBezTo>
                  <a:lnTo>
                    <a:pt x="185" y="4282"/>
                  </a:lnTo>
                  <a:cubicBezTo>
                    <a:pt x="181" y="4258"/>
                    <a:pt x="178" y="4234"/>
                    <a:pt x="175" y="4210"/>
                  </a:cubicBezTo>
                  <a:close/>
                  <a:moveTo>
                    <a:pt x="185" y="4282"/>
                  </a:moveTo>
                  <a:cubicBezTo>
                    <a:pt x="203" y="4413"/>
                    <a:pt x="223" y="4543"/>
                    <a:pt x="246" y="4673"/>
                  </a:cubicBezTo>
                  <a:cubicBezTo>
                    <a:pt x="223" y="4542"/>
                    <a:pt x="203" y="4412"/>
                    <a:pt x="185" y="42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3"/>
            <p:cNvSpPr/>
            <p:nvPr/>
          </p:nvSpPr>
          <p:spPr>
            <a:xfrm>
              <a:off x="7969475" y="1343900"/>
              <a:ext cx="1875" cy="4325"/>
            </a:xfrm>
            <a:custGeom>
              <a:rect b="b" l="l" r="r" t="t"/>
              <a:pathLst>
                <a:path extrusionOk="0" h="173" w="75">
                  <a:moveTo>
                    <a:pt x="75" y="0"/>
                  </a:moveTo>
                  <a:lnTo>
                    <a:pt x="75" y="0"/>
                  </a:lnTo>
                  <a:cubicBezTo>
                    <a:pt x="49" y="58"/>
                    <a:pt x="24" y="114"/>
                    <a:pt x="1" y="173"/>
                  </a:cubicBezTo>
                  <a:cubicBezTo>
                    <a:pt x="24" y="115"/>
                    <a:pt x="49" y="58"/>
                    <a:pt x="75"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3"/>
            <p:cNvSpPr/>
            <p:nvPr/>
          </p:nvSpPr>
          <p:spPr>
            <a:xfrm>
              <a:off x="7809550" y="1218975"/>
              <a:ext cx="94425" cy="164725"/>
            </a:xfrm>
            <a:custGeom>
              <a:rect b="b" l="l" r="r" t="t"/>
              <a:pathLst>
                <a:path extrusionOk="0" h="6589" w="3777">
                  <a:moveTo>
                    <a:pt x="3321" y="2950"/>
                  </a:moveTo>
                  <a:cubicBezTo>
                    <a:pt x="3321" y="2950"/>
                    <a:pt x="3321" y="2950"/>
                    <a:pt x="3321" y="2950"/>
                  </a:cubicBezTo>
                  <a:lnTo>
                    <a:pt x="3321" y="2950"/>
                  </a:lnTo>
                  <a:cubicBezTo>
                    <a:pt x="3361" y="3005"/>
                    <a:pt x="3401" y="3059"/>
                    <a:pt x="3441" y="3114"/>
                  </a:cubicBezTo>
                  <a:lnTo>
                    <a:pt x="3441" y="3114"/>
                  </a:lnTo>
                  <a:cubicBezTo>
                    <a:pt x="3401" y="3059"/>
                    <a:pt x="3361" y="3004"/>
                    <a:pt x="3321" y="2950"/>
                  </a:cubicBezTo>
                  <a:close/>
                  <a:moveTo>
                    <a:pt x="3441" y="3114"/>
                  </a:moveTo>
                  <a:cubicBezTo>
                    <a:pt x="3555" y="3273"/>
                    <a:pt x="3666" y="3434"/>
                    <a:pt x="3776" y="3597"/>
                  </a:cubicBezTo>
                  <a:cubicBezTo>
                    <a:pt x="3667" y="3434"/>
                    <a:pt x="3555" y="3273"/>
                    <a:pt x="3441" y="3114"/>
                  </a:cubicBezTo>
                  <a:close/>
                  <a:moveTo>
                    <a:pt x="442" y="0"/>
                  </a:moveTo>
                  <a:cubicBezTo>
                    <a:pt x="258" y="0"/>
                    <a:pt x="85" y="134"/>
                    <a:pt x="79" y="356"/>
                  </a:cubicBezTo>
                  <a:cubicBezTo>
                    <a:pt x="1" y="2819"/>
                    <a:pt x="1323" y="4965"/>
                    <a:pt x="3073" y="6589"/>
                  </a:cubicBezTo>
                  <a:cubicBezTo>
                    <a:pt x="2762" y="6300"/>
                    <a:pt x="2466" y="5995"/>
                    <a:pt x="2188" y="5676"/>
                  </a:cubicBezTo>
                  <a:cubicBezTo>
                    <a:pt x="2498" y="5629"/>
                    <a:pt x="2722" y="5356"/>
                    <a:pt x="2856" y="5090"/>
                  </a:cubicBezTo>
                  <a:cubicBezTo>
                    <a:pt x="3041" y="4723"/>
                    <a:pt x="3142" y="4315"/>
                    <a:pt x="3210" y="3913"/>
                  </a:cubicBezTo>
                  <a:cubicBezTo>
                    <a:pt x="3265" y="3596"/>
                    <a:pt x="3303" y="3272"/>
                    <a:pt x="3321" y="2950"/>
                  </a:cubicBezTo>
                  <a:lnTo>
                    <a:pt x="3321" y="2950"/>
                  </a:lnTo>
                  <a:cubicBezTo>
                    <a:pt x="3073" y="2613"/>
                    <a:pt x="2813" y="2285"/>
                    <a:pt x="2541" y="1965"/>
                  </a:cubicBezTo>
                  <a:cubicBezTo>
                    <a:pt x="1975" y="1298"/>
                    <a:pt x="1359" y="674"/>
                    <a:pt x="699" y="99"/>
                  </a:cubicBezTo>
                  <a:cubicBezTo>
                    <a:pt x="622" y="31"/>
                    <a:pt x="531"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3"/>
            <p:cNvSpPr/>
            <p:nvPr/>
          </p:nvSpPr>
          <p:spPr>
            <a:xfrm>
              <a:off x="7965725" y="1354300"/>
              <a:ext cx="1375" cy="3550"/>
            </a:xfrm>
            <a:custGeom>
              <a:rect b="b" l="l" r="r" t="t"/>
              <a:pathLst>
                <a:path extrusionOk="0" h="142" w="55">
                  <a:moveTo>
                    <a:pt x="1" y="141"/>
                  </a:moveTo>
                  <a:cubicBezTo>
                    <a:pt x="19" y="94"/>
                    <a:pt x="37" y="48"/>
                    <a:pt x="55" y="1"/>
                  </a:cubicBezTo>
                  <a:cubicBezTo>
                    <a:pt x="37" y="48"/>
                    <a:pt x="19" y="94"/>
                    <a:pt x="1" y="14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3"/>
            <p:cNvSpPr/>
            <p:nvPr/>
          </p:nvSpPr>
          <p:spPr>
            <a:xfrm>
              <a:off x="7866400" y="1505425"/>
              <a:ext cx="58275" cy="99325"/>
            </a:xfrm>
            <a:custGeom>
              <a:rect b="b" l="l" r="r" t="t"/>
              <a:pathLst>
                <a:path extrusionOk="0" h="3973" w="2331">
                  <a:moveTo>
                    <a:pt x="521" y="0"/>
                  </a:moveTo>
                  <a:cubicBezTo>
                    <a:pt x="321" y="0"/>
                    <a:pt x="129" y="111"/>
                    <a:pt x="72" y="319"/>
                  </a:cubicBezTo>
                  <a:cubicBezTo>
                    <a:pt x="0" y="579"/>
                    <a:pt x="208" y="878"/>
                    <a:pt x="316" y="1101"/>
                  </a:cubicBezTo>
                  <a:cubicBezTo>
                    <a:pt x="786" y="2076"/>
                    <a:pt x="1297" y="3033"/>
                    <a:pt x="1841" y="3969"/>
                  </a:cubicBezTo>
                  <a:cubicBezTo>
                    <a:pt x="1843" y="3970"/>
                    <a:pt x="1844" y="3971"/>
                    <a:pt x="1844" y="3972"/>
                  </a:cubicBezTo>
                  <a:cubicBezTo>
                    <a:pt x="1868" y="3924"/>
                    <a:pt x="1890" y="3877"/>
                    <a:pt x="1910" y="3829"/>
                  </a:cubicBezTo>
                  <a:cubicBezTo>
                    <a:pt x="2252" y="3025"/>
                    <a:pt x="2331" y="2021"/>
                    <a:pt x="2134" y="1165"/>
                  </a:cubicBezTo>
                  <a:cubicBezTo>
                    <a:pt x="2007" y="1041"/>
                    <a:pt x="1880" y="920"/>
                    <a:pt x="1749" y="805"/>
                  </a:cubicBezTo>
                  <a:cubicBezTo>
                    <a:pt x="1584" y="660"/>
                    <a:pt x="1414" y="520"/>
                    <a:pt x="1240" y="386"/>
                  </a:cubicBezTo>
                  <a:cubicBezTo>
                    <a:pt x="1060" y="248"/>
                    <a:pt x="868" y="65"/>
                    <a:pt x="642" y="14"/>
                  </a:cubicBezTo>
                  <a:cubicBezTo>
                    <a:pt x="602" y="5"/>
                    <a:pt x="561" y="0"/>
                    <a:pt x="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3"/>
            <p:cNvSpPr/>
            <p:nvPr/>
          </p:nvSpPr>
          <p:spPr>
            <a:xfrm>
              <a:off x="7868475" y="1777550"/>
              <a:ext cx="2675" cy="13150"/>
            </a:xfrm>
            <a:custGeom>
              <a:rect b="b" l="l" r="r" t="t"/>
              <a:pathLst>
                <a:path extrusionOk="0" h="526" w="107">
                  <a:moveTo>
                    <a:pt x="106" y="525"/>
                  </a:moveTo>
                  <a:cubicBezTo>
                    <a:pt x="67" y="351"/>
                    <a:pt x="32" y="176"/>
                    <a:pt x="0" y="1"/>
                  </a:cubicBezTo>
                  <a:cubicBezTo>
                    <a:pt x="32" y="176"/>
                    <a:pt x="67" y="351"/>
                    <a:pt x="106" y="52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3"/>
            <p:cNvSpPr/>
            <p:nvPr/>
          </p:nvSpPr>
          <p:spPr>
            <a:xfrm>
              <a:off x="7973625" y="1334075"/>
              <a:ext cx="2300" cy="4750"/>
            </a:xfrm>
            <a:custGeom>
              <a:rect b="b" l="l" r="r" t="t"/>
              <a:pathLst>
                <a:path extrusionOk="0" h="190" w="92">
                  <a:moveTo>
                    <a:pt x="1" y="190"/>
                  </a:moveTo>
                  <a:cubicBezTo>
                    <a:pt x="30" y="126"/>
                    <a:pt x="61" y="63"/>
                    <a:pt x="92" y="0"/>
                  </a:cubicBezTo>
                  <a:cubicBezTo>
                    <a:pt x="61" y="63"/>
                    <a:pt x="30" y="126"/>
                    <a:pt x="1" y="19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3"/>
            <p:cNvSpPr/>
            <p:nvPr/>
          </p:nvSpPr>
          <p:spPr>
            <a:xfrm>
              <a:off x="7871150" y="1790825"/>
              <a:ext cx="250" cy="950"/>
            </a:xfrm>
            <a:custGeom>
              <a:rect b="b" l="l" r="r" t="t"/>
              <a:pathLst>
                <a:path extrusionOk="0" h="38" w="10">
                  <a:moveTo>
                    <a:pt x="1" y="1"/>
                  </a:moveTo>
                  <a:cubicBezTo>
                    <a:pt x="3" y="12"/>
                    <a:pt x="6" y="25"/>
                    <a:pt x="10" y="38"/>
                  </a:cubicBezTo>
                  <a:cubicBezTo>
                    <a:pt x="7" y="25"/>
                    <a:pt x="3" y="12"/>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3"/>
            <p:cNvSpPr/>
            <p:nvPr/>
          </p:nvSpPr>
          <p:spPr>
            <a:xfrm>
              <a:off x="7978175" y="1324550"/>
              <a:ext cx="2750" cy="5075"/>
            </a:xfrm>
            <a:custGeom>
              <a:rect b="b" l="l" r="r" t="t"/>
              <a:pathLst>
                <a:path extrusionOk="0" h="203" w="110">
                  <a:moveTo>
                    <a:pt x="0" y="202"/>
                  </a:moveTo>
                  <a:cubicBezTo>
                    <a:pt x="36" y="135"/>
                    <a:pt x="72" y="68"/>
                    <a:pt x="109" y="0"/>
                  </a:cubicBezTo>
                  <a:cubicBezTo>
                    <a:pt x="72" y="68"/>
                    <a:pt x="36" y="135"/>
                    <a:pt x="0" y="20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3"/>
            <p:cNvSpPr/>
            <p:nvPr/>
          </p:nvSpPr>
          <p:spPr>
            <a:xfrm>
              <a:off x="7993750" y="1588600"/>
              <a:ext cx="4325" cy="7625"/>
            </a:xfrm>
            <a:custGeom>
              <a:rect b="b" l="l" r="r" t="t"/>
              <a:pathLst>
                <a:path extrusionOk="0" h="305" w="173">
                  <a:moveTo>
                    <a:pt x="0" y="304"/>
                  </a:moveTo>
                  <a:cubicBezTo>
                    <a:pt x="56" y="203"/>
                    <a:pt x="114" y="102"/>
                    <a:pt x="173" y="1"/>
                  </a:cubicBezTo>
                  <a:cubicBezTo>
                    <a:pt x="114" y="102"/>
                    <a:pt x="56" y="203"/>
                    <a:pt x="0" y="3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3"/>
            <p:cNvSpPr/>
            <p:nvPr/>
          </p:nvSpPr>
          <p:spPr>
            <a:xfrm>
              <a:off x="8003550" y="1573650"/>
              <a:ext cx="4000" cy="6100"/>
            </a:xfrm>
            <a:custGeom>
              <a:rect b="b" l="l" r="r" t="t"/>
              <a:pathLst>
                <a:path extrusionOk="0" h="244" w="160">
                  <a:moveTo>
                    <a:pt x="159" y="1"/>
                  </a:moveTo>
                  <a:cubicBezTo>
                    <a:pt x="104" y="80"/>
                    <a:pt x="52" y="162"/>
                    <a:pt x="1" y="244"/>
                  </a:cubicBezTo>
                  <a:cubicBezTo>
                    <a:pt x="52" y="162"/>
                    <a:pt x="105" y="80"/>
                    <a:pt x="15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3"/>
            <p:cNvSpPr/>
            <p:nvPr/>
          </p:nvSpPr>
          <p:spPr>
            <a:xfrm>
              <a:off x="7993300" y="1297475"/>
              <a:ext cx="4500" cy="6650"/>
            </a:xfrm>
            <a:custGeom>
              <a:rect b="b" l="l" r="r" t="t"/>
              <a:pathLst>
                <a:path extrusionOk="0" h="266" w="180">
                  <a:moveTo>
                    <a:pt x="0" y="265"/>
                  </a:moveTo>
                  <a:cubicBezTo>
                    <a:pt x="59" y="177"/>
                    <a:pt x="118" y="89"/>
                    <a:pt x="179" y="0"/>
                  </a:cubicBezTo>
                  <a:cubicBezTo>
                    <a:pt x="118" y="89"/>
                    <a:pt x="59" y="177"/>
                    <a:pt x="0" y="2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3"/>
            <p:cNvSpPr/>
            <p:nvPr/>
          </p:nvSpPr>
          <p:spPr>
            <a:xfrm>
              <a:off x="7999025" y="1581100"/>
              <a:ext cx="3650" cy="6000"/>
            </a:xfrm>
            <a:custGeom>
              <a:rect b="b" l="l" r="r" t="t"/>
              <a:pathLst>
                <a:path extrusionOk="0" h="240" w="146">
                  <a:moveTo>
                    <a:pt x="0" y="240"/>
                  </a:moveTo>
                  <a:cubicBezTo>
                    <a:pt x="47" y="159"/>
                    <a:pt x="96" y="80"/>
                    <a:pt x="146" y="1"/>
                  </a:cubicBezTo>
                  <a:cubicBezTo>
                    <a:pt x="96" y="80"/>
                    <a:pt x="47" y="159"/>
                    <a:pt x="0" y="2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3"/>
            <p:cNvSpPr/>
            <p:nvPr/>
          </p:nvSpPr>
          <p:spPr>
            <a:xfrm>
              <a:off x="7988150" y="1306300"/>
              <a:ext cx="3725" cy="5875"/>
            </a:xfrm>
            <a:custGeom>
              <a:rect b="b" l="l" r="r" t="t"/>
              <a:pathLst>
                <a:path extrusionOk="0" h="235" w="149">
                  <a:moveTo>
                    <a:pt x="0" y="234"/>
                  </a:moveTo>
                  <a:cubicBezTo>
                    <a:pt x="49" y="156"/>
                    <a:pt x="97" y="77"/>
                    <a:pt x="149" y="0"/>
                  </a:cubicBezTo>
                  <a:cubicBezTo>
                    <a:pt x="97" y="77"/>
                    <a:pt x="49" y="156"/>
                    <a:pt x="0" y="23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3"/>
            <p:cNvSpPr/>
            <p:nvPr/>
          </p:nvSpPr>
          <p:spPr>
            <a:xfrm>
              <a:off x="7983025" y="1315300"/>
              <a:ext cx="3200" cy="5425"/>
            </a:xfrm>
            <a:custGeom>
              <a:rect b="b" l="l" r="r" t="t"/>
              <a:pathLst>
                <a:path extrusionOk="0" h="217" w="128">
                  <a:moveTo>
                    <a:pt x="1" y="217"/>
                  </a:moveTo>
                  <a:cubicBezTo>
                    <a:pt x="43" y="145"/>
                    <a:pt x="85" y="72"/>
                    <a:pt x="127" y="1"/>
                  </a:cubicBezTo>
                  <a:cubicBezTo>
                    <a:pt x="85" y="72"/>
                    <a:pt x="43" y="145"/>
                    <a:pt x="1" y="21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3"/>
            <p:cNvSpPr/>
            <p:nvPr/>
          </p:nvSpPr>
          <p:spPr>
            <a:xfrm>
              <a:off x="7864225" y="1108400"/>
              <a:ext cx="208775" cy="683350"/>
            </a:xfrm>
            <a:custGeom>
              <a:rect b="b" l="l" r="r" t="t"/>
              <a:pathLst>
                <a:path extrusionOk="0" h="27334" w="8351">
                  <a:moveTo>
                    <a:pt x="2842" y="0"/>
                  </a:moveTo>
                  <a:cubicBezTo>
                    <a:pt x="2819" y="57"/>
                    <a:pt x="2772" y="103"/>
                    <a:pt x="2708" y="103"/>
                  </a:cubicBezTo>
                  <a:cubicBezTo>
                    <a:pt x="2703" y="103"/>
                    <a:pt x="2698" y="103"/>
                    <a:pt x="2693" y="103"/>
                  </a:cubicBezTo>
                  <a:cubicBezTo>
                    <a:pt x="2528" y="83"/>
                    <a:pt x="2364" y="59"/>
                    <a:pt x="2202" y="30"/>
                  </a:cubicBezTo>
                  <a:lnTo>
                    <a:pt x="2202" y="30"/>
                  </a:lnTo>
                  <a:cubicBezTo>
                    <a:pt x="2222" y="101"/>
                    <a:pt x="2252" y="173"/>
                    <a:pt x="2290" y="241"/>
                  </a:cubicBezTo>
                  <a:cubicBezTo>
                    <a:pt x="2410" y="453"/>
                    <a:pt x="2616" y="614"/>
                    <a:pt x="2845" y="695"/>
                  </a:cubicBezTo>
                  <a:cubicBezTo>
                    <a:pt x="2708" y="1216"/>
                    <a:pt x="2628" y="1756"/>
                    <a:pt x="2569" y="2288"/>
                  </a:cubicBezTo>
                  <a:cubicBezTo>
                    <a:pt x="2455" y="3320"/>
                    <a:pt x="2455" y="4362"/>
                    <a:pt x="2519" y="5397"/>
                  </a:cubicBezTo>
                  <a:cubicBezTo>
                    <a:pt x="2646" y="7474"/>
                    <a:pt x="3036" y="9520"/>
                    <a:pt x="3441" y="11556"/>
                  </a:cubicBezTo>
                  <a:cubicBezTo>
                    <a:pt x="3273" y="11123"/>
                    <a:pt x="3087" y="10695"/>
                    <a:pt x="2886" y="10277"/>
                  </a:cubicBezTo>
                  <a:cubicBezTo>
                    <a:pt x="2775" y="10046"/>
                    <a:pt x="2658" y="9821"/>
                    <a:pt x="2538" y="9596"/>
                  </a:cubicBezTo>
                  <a:cubicBezTo>
                    <a:pt x="2510" y="9544"/>
                    <a:pt x="2482" y="9491"/>
                    <a:pt x="2452" y="9438"/>
                  </a:cubicBezTo>
                  <a:cubicBezTo>
                    <a:pt x="2332" y="9220"/>
                    <a:pt x="2211" y="9003"/>
                    <a:pt x="2082" y="8790"/>
                  </a:cubicBezTo>
                  <a:cubicBezTo>
                    <a:pt x="2080" y="8787"/>
                    <a:pt x="2078" y="8784"/>
                    <a:pt x="2077" y="8781"/>
                  </a:cubicBezTo>
                  <a:cubicBezTo>
                    <a:pt x="1938" y="8552"/>
                    <a:pt x="1794" y="8325"/>
                    <a:pt x="1646" y="8103"/>
                  </a:cubicBezTo>
                  <a:cubicBezTo>
                    <a:pt x="1626" y="8075"/>
                    <a:pt x="1607" y="8047"/>
                    <a:pt x="1588" y="8019"/>
                  </a:cubicBezTo>
                  <a:cubicBezTo>
                    <a:pt x="1441" y="7800"/>
                    <a:pt x="1290" y="7584"/>
                    <a:pt x="1134" y="7372"/>
                  </a:cubicBezTo>
                  <a:cubicBezTo>
                    <a:pt x="1116" y="7695"/>
                    <a:pt x="1078" y="8017"/>
                    <a:pt x="1023" y="8334"/>
                  </a:cubicBezTo>
                  <a:cubicBezTo>
                    <a:pt x="954" y="8738"/>
                    <a:pt x="854" y="9145"/>
                    <a:pt x="669" y="9512"/>
                  </a:cubicBezTo>
                  <a:cubicBezTo>
                    <a:pt x="533" y="9779"/>
                    <a:pt x="311" y="10052"/>
                    <a:pt x="0" y="10098"/>
                  </a:cubicBezTo>
                  <a:cubicBezTo>
                    <a:pt x="279" y="10417"/>
                    <a:pt x="575" y="10723"/>
                    <a:pt x="886" y="11010"/>
                  </a:cubicBezTo>
                  <a:cubicBezTo>
                    <a:pt x="887" y="11012"/>
                    <a:pt x="887" y="11012"/>
                    <a:pt x="889" y="11013"/>
                  </a:cubicBezTo>
                  <a:cubicBezTo>
                    <a:pt x="1038" y="11151"/>
                    <a:pt x="1190" y="11285"/>
                    <a:pt x="1346" y="11417"/>
                  </a:cubicBezTo>
                  <a:cubicBezTo>
                    <a:pt x="1357" y="11426"/>
                    <a:pt x="1368" y="11435"/>
                    <a:pt x="1380" y="11445"/>
                  </a:cubicBezTo>
                  <a:cubicBezTo>
                    <a:pt x="1536" y="11576"/>
                    <a:pt x="1694" y="11703"/>
                    <a:pt x="1855" y="11826"/>
                  </a:cubicBezTo>
                  <a:cubicBezTo>
                    <a:pt x="2282" y="12154"/>
                    <a:pt x="2727" y="12455"/>
                    <a:pt x="3183" y="12743"/>
                  </a:cubicBezTo>
                  <a:cubicBezTo>
                    <a:pt x="3280" y="13014"/>
                    <a:pt x="3376" y="13285"/>
                    <a:pt x="3478" y="13554"/>
                  </a:cubicBezTo>
                  <a:cubicBezTo>
                    <a:pt x="3630" y="13949"/>
                    <a:pt x="3732" y="14376"/>
                    <a:pt x="3931" y="14748"/>
                  </a:cubicBezTo>
                  <a:cubicBezTo>
                    <a:pt x="3951" y="14786"/>
                    <a:pt x="3986" y="14802"/>
                    <a:pt x="4021" y="14802"/>
                  </a:cubicBezTo>
                  <a:cubicBezTo>
                    <a:pt x="4034" y="14802"/>
                    <a:pt x="4046" y="14800"/>
                    <a:pt x="4058" y="14796"/>
                  </a:cubicBezTo>
                  <a:cubicBezTo>
                    <a:pt x="4410" y="16858"/>
                    <a:pt x="4636" y="18943"/>
                    <a:pt x="4470" y="21011"/>
                  </a:cubicBezTo>
                  <a:cubicBezTo>
                    <a:pt x="4457" y="21039"/>
                    <a:pt x="4446" y="21068"/>
                    <a:pt x="4434" y="21097"/>
                  </a:cubicBezTo>
                  <a:cubicBezTo>
                    <a:pt x="4350" y="20751"/>
                    <a:pt x="4262" y="20407"/>
                    <a:pt x="4166" y="20062"/>
                  </a:cubicBezTo>
                  <a:cubicBezTo>
                    <a:pt x="4047" y="19637"/>
                    <a:pt x="3830" y="19226"/>
                    <a:pt x="3620" y="18839"/>
                  </a:cubicBezTo>
                  <a:cubicBezTo>
                    <a:pt x="3569" y="18746"/>
                    <a:pt x="3515" y="18655"/>
                    <a:pt x="3459" y="18563"/>
                  </a:cubicBezTo>
                  <a:cubicBezTo>
                    <a:pt x="3440" y="18531"/>
                    <a:pt x="3418" y="18501"/>
                    <a:pt x="3397" y="18469"/>
                  </a:cubicBezTo>
                  <a:cubicBezTo>
                    <a:pt x="3362" y="18411"/>
                    <a:pt x="3324" y="18355"/>
                    <a:pt x="3286" y="18299"/>
                  </a:cubicBezTo>
                  <a:cubicBezTo>
                    <a:pt x="3259" y="18259"/>
                    <a:pt x="3231" y="18219"/>
                    <a:pt x="3204" y="18181"/>
                  </a:cubicBezTo>
                  <a:cubicBezTo>
                    <a:pt x="3171" y="18136"/>
                    <a:pt x="3138" y="18090"/>
                    <a:pt x="3105" y="18045"/>
                  </a:cubicBezTo>
                  <a:cubicBezTo>
                    <a:pt x="3071" y="18001"/>
                    <a:pt x="3038" y="17957"/>
                    <a:pt x="3004" y="17912"/>
                  </a:cubicBezTo>
                  <a:cubicBezTo>
                    <a:pt x="2979" y="17882"/>
                    <a:pt x="2954" y="17851"/>
                    <a:pt x="2929" y="17820"/>
                  </a:cubicBezTo>
                  <a:cubicBezTo>
                    <a:pt x="2708" y="17548"/>
                    <a:pt x="2469" y="17288"/>
                    <a:pt x="2220" y="17044"/>
                  </a:cubicBezTo>
                  <a:lnTo>
                    <a:pt x="2220" y="17044"/>
                  </a:lnTo>
                  <a:cubicBezTo>
                    <a:pt x="2417" y="17902"/>
                    <a:pt x="2339" y="18905"/>
                    <a:pt x="1997" y="19709"/>
                  </a:cubicBezTo>
                  <a:cubicBezTo>
                    <a:pt x="1977" y="19756"/>
                    <a:pt x="1954" y="19805"/>
                    <a:pt x="1931" y="19853"/>
                  </a:cubicBezTo>
                  <a:cubicBezTo>
                    <a:pt x="1938" y="19866"/>
                    <a:pt x="1947" y="19879"/>
                    <a:pt x="1955" y="19892"/>
                  </a:cubicBezTo>
                  <a:cubicBezTo>
                    <a:pt x="2565" y="20938"/>
                    <a:pt x="3221" y="21958"/>
                    <a:pt x="3920" y="22946"/>
                  </a:cubicBezTo>
                  <a:cubicBezTo>
                    <a:pt x="3954" y="22994"/>
                    <a:pt x="3996" y="23028"/>
                    <a:pt x="4041" y="23055"/>
                  </a:cubicBezTo>
                  <a:cubicBezTo>
                    <a:pt x="3998" y="23157"/>
                    <a:pt x="4023" y="23279"/>
                    <a:pt x="4092" y="23354"/>
                  </a:cubicBezTo>
                  <a:cubicBezTo>
                    <a:pt x="4070" y="23446"/>
                    <a:pt x="4048" y="23538"/>
                    <a:pt x="4024" y="23630"/>
                  </a:cubicBezTo>
                  <a:cubicBezTo>
                    <a:pt x="3688" y="24876"/>
                    <a:pt x="3156" y="26133"/>
                    <a:pt x="2406" y="27218"/>
                  </a:cubicBezTo>
                  <a:cubicBezTo>
                    <a:pt x="2359" y="27255"/>
                    <a:pt x="2314" y="27296"/>
                    <a:pt x="2267" y="27333"/>
                  </a:cubicBezTo>
                  <a:lnTo>
                    <a:pt x="6203" y="27333"/>
                  </a:lnTo>
                  <a:cubicBezTo>
                    <a:pt x="6358" y="27252"/>
                    <a:pt x="6513" y="27166"/>
                    <a:pt x="6666" y="27078"/>
                  </a:cubicBezTo>
                  <a:lnTo>
                    <a:pt x="6666" y="27078"/>
                  </a:lnTo>
                  <a:cubicBezTo>
                    <a:pt x="6666" y="27078"/>
                    <a:pt x="6667" y="27079"/>
                    <a:pt x="6667" y="27079"/>
                  </a:cubicBezTo>
                  <a:lnTo>
                    <a:pt x="6667" y="27078"/>
                  </a:lnTo>
                  <a:cubicBezTo>
                    <a:pt x="6667" y="27078"/>
                    <a:pt x="6666" y="27078"/>
                    <a:pt x="6666" y="27078"/>
                  </a:cubicBezTo>
                  <a:lnTo>
                    <a:pt x="6666" y="27078"/>
                  </a:lnTo>
                  <a:cubicBezTo>
                    <a:pt x="6374" y="26684"/>
                    <a:pt x="6164" y="26219"/>
                    <a:pt x="6043" y="25789"/>
                  </a:cubicBezTo>
                  <a:cubicBezTo>
                    <a:pt x="5984" y="25576"/>
                    <a:pt x="5943" y="25358"/>
                    <a:pt x="5923" y="25138"/>
                  </a:cubicBezTo>
                  <a:cubicBezTo>
                    <a:pt x="5699" y="25233"/>
                    <a:pt x="5478" y="25332"/>
                    <a:pt x="5259" y="25438"/>
                  </a:cubicBezTo>
                  <a:lnTo>
                    <a:pt x="5218" y="25458"/>
                  </a:lnTo>
                  <a:cubicBezTo>
                    <a:pt x="5007" y="25560"/>
                    <a:pt x="4800" y="25666"/>
                    <a:pt x="4594" y="25777"/>
                  </a:cubicBezTo>
                  <a:cubicBezTo>
                    <a:pt x="4572" y="25789"/>
                    <a:pt x="4552" y="25800"/>
                    <a:pt x="4530" y="25812"/>
                  </a:cubicBezTo>
                  <a:cubicBezTo>
                    <a:pt x="4329" y="25923"/>
                    <a:pt x="4130" y="26038"/>
                    <a:pt x="3933" y="26157"/>
                  </a:cubicBezTo>
                  <a:cubicBezTo>
                    <a:pt x="3913" y="26168"/>
                    <a:pt x="3893" y="26181"/>
                    <a:pt x="3874" y="26193"/>
                  </a:cubicBezTo>
                  <a:cubicBezTo>
                    <a:pt x="3674" y="26317"/>
                    <a:pt x="3475" y="26445"/>
                    <a:pt x="3280" y="26576"/>
                  </a:cubicBezTo>
                  <a:cubicBezTo>
                    <a:pt x="3681" y="25951"/>
                    <a:pt x="4007" y="25284"/>
                    <a:pt x="4272" y="24588"/>
                  </a:cubicBezTo>
                  <a:cubicBezTo>
                    <a:pt x="4437" y="24153"/>
                    <a:pt x="4576" y="23710"/>
                    <a:pt x="4694" y="23261"/>
                  </a:cubicBezTo>
                  <a:cubicBezTo>
                    <a:pt x="5104" y="23049"/>
                    <a:pt x="5464" y="22735"/>
                    <a:pt x="5806" y="22427"/>
                  </a:cubicBezTo>
                  <a:cubicBezTo>
                    <a:pt x="6242" y="22036"/>
                    <a:pt x="6648" y="21609"/>
                    <a:pt x="7017" y="21154"/>
                  </a:cubicBezTo>
                  <a:cubicBezTo>
                    <a:pt x="7135" y="21011"/>
                    <a:pt x="7247" y="20864"/>
                    <a:pt x="7357" y="20714"/>
                  </a:cubicBezTo>
                  <a:cubicBezTo>
                    <a:pt x="7383" y="20679"/>
                    <a:pt x="7408" y="20645"/>
                    <a:pt x="7433" y="20610"/>
                  </a:cubicBezTo>
                  <a:cubicBezTo>
                    <a:pt x="7529" y="20477"/>
                    <a:pt x="7623" y="20342"/>
                    <a:pt x="7714" y="20205"/>
                  </a:cubicBezTo>
                  <a:cubicBezTo>
                    <a:pt x="7724" y="20188"/>
                    <a:pt x="7736" y="20173"/>
                    <a:pt x="7746" y="20158"/>
                  </a:cubicBezTo>
                  <a:cubicBezTo>
                    <a:pt x="7965" y="19823"/>
                    <a:pt x="8167" y="19479"/>
                    <a:pt x="8351" y="19126"/>
                  </a:cubicBezTo>
                  <a:cubicBezTo>
                    <a:pt x="7700" y="18800"/>
                    <a:pt x="7191" y="18200"/>
                    <a:pt x="6938" y="17497"/>
                  </a:cubicBezTo>
                  <a:cubicBezTo>
                    <a:pt x="6906" y="17410"/>
                    <a:pt x="6880" y="17322"/>
                    <a:pt x="6857" y="17231"/>
                  </a:cubicBezTo>
                  <a:cubicBezTo>
                    <a:pt x="6692" y="17397"/>
                    <a:pt x="6533" y="17571"/>
                    <a:pt x="6382" y="17750"/>
                  </a:cubicBezTo>
                  <a:cubicBezTo>
                    <a:pt x="6380" y="17751"/>
                    <a:pt x="6379" y="17753"/>
                    <a:pt x="6379" y="17753"/>
                  </a:cubicBezTo>
                  <a:cubicBezTo>
                    <a:pt x="6305" y="17840"/>
                    <a:pt x="6233" y="17929"/>
                    <a:pt x="6162" y="18019"/>
                  </a:cubicBezTo>
                  <a:lnTo>
                    <a:pt x="6153" y="18030"/>
                  </a:lnTo>
                  <a:cubicBezTo>
                    <a:pt x="6086" y="18117"/>
                    <a:pt x="6020" y="18204"/>
                    <a:pt x="5956" y="18292"/>
                  </a:cubicBezTo>
                  <a:cubicBezTo>
                    <a:pt x="5949" y="18301"/>
                    <a:pt x="5943" y="18309"/>
                    <a:pt x="5937" y="18317"/>
                  </a:cubicBezTo>
                  <a:cubicBezTo>
                    <a:pt x="5877" y="18401"/>
                    <a:pt x="5818" y="18485"/>
                    <a:pt x="5759" y="18571"/>
                  </a:cubicBezTo>
                  <a:cubicBezTo>
                    <a:pt x="5750" y="18584"/>
                    <a:pt x="5741" y="18597"/>
                    <a:pt x="5732" y="18611"/>
                  </a:cubicBezTo>
                  <a:cubicBezTo>
                    <a:pt x="5677" y="18690"/>
                    <a:pt x="5625" y="18772"/>
                    <a:pt x="5572" y="18852"/>
                  </a:cubicBezTo>
                  <a:cubicBezTo>
                    <a:pt x="5561" y="18871"/>
                    <a:pt x="5549" y="18889"/>
                    <a:pt x="5537" y="18909"/>
                  </a:cubicBezTo>
                  <a:cubicBezTo>
                    <a:pt x="5487" y="18988"/>
                    <a:pt x="5439" y="19067"/>
                    <a:pt x="5391" y="19148"/>
                  </a:cubicBezTo>
                  <a:cubicBezTo>
                    <a:pt x="5379" y="19168"/>
                    <a:pt x="5366" y="19189"/>
                    <a:pt x="5354" y="19209"/>
                  </a:cubicBezTo>
                  <a:cubicBezTo>
                    <a:pt x="5295" y="19310"/>
                    <a:pt x="5237" y="19411"/>
                    <a:pt x="5181" y="19512"/>
                  </a:cubicBezTo>
                  <a:cubicBezTo>
                    <a:pt x="5181" y="19457"/>
                    <a:pt x="5185" y="19403"/>
                    <a:pt x="5185" y="19348"/>
                  </a:cubicBezTo>
                  <a:cubicBezTo>
                    <a:pt x="5186" y="17216"/>
                    <a:pt x="4849" y="15126"/>
                    <a:pt x="4451" y="13045"/>
                  </a:cubicBezTo>
                  <a:cubicBezTo>
                    <a:pt x="4580" y="12908"/>
                    <a:pt x="4716" y="12778"/>
                    <a:pt x="4815" y="12618"/>
                  </a:cubicBezTo>
                  <a:cubicBezTo>
                    <a:pt x="4915" y="12458"/>
                    <a:pt x="5003" y="12289"/>
                    <a:pt x="5094" y="12124"/>
                  </a:cubicBezTo>
                  <a:cubicBezTo>
                    <a:pt x="5277" y="11792"/>
                    <a:pt x="5457" y="11459"/>
                    <a:pt x="5634" y="11124"/>
                  </a:cubicBezTo>
                  <a:cubicBezTo>
                    <a:pt x="5792" y="10825"/>
                    <a:pt x="5948" y="10523"/>
                    <a:pt x="6100" y="10222"/>
                  </a:cubicBezTo>
                  <a:cubicBezTo>
                    <a:pt x="6251" y="9924"/>
                    <a:pt x="6400" y="9626"/>
                    <a:pt x="6547" y="9325"/>
                  </a:cubicBezTo>
                  <a:cubicBezTo>
                    <a:pt x="5998" y="9026"/>
                    <a:pt x="5576" y="8483"/>
                    <a:pt x="5405" y="7841"/>
                  </a:cubicBezTo>
                  <a:cubicBezTo>
                    <a:pt x="5381" y="7749"/>
                    <a:pt x="5360" y="7657"/>
                    <a:pt x="5341" y="7563"/>
                  </a:cubicBezTo>
                  <a:cubicBezTo>
                    <a:pt x="5281" y="7652"/>
                    <a:pt x="5222" y="7740"/>
                    <a:pt x="5163" y="7828"/>
                  </a:cubicBezTo>
                  <a:cubicBezTo>
                    <a:pt x="5144" y="7857"/>
                    <a:pt x="5124" y="7886"/>
                    <a:pt x="5104" y="7915"/>
                  </a:cubicBezTo>
                  <a:cubicBezTo>
                    <a:pt x="5054" y="7993"/>
                    <a:pt x="5006" y="8072"/>
                    <a:pt x="4957" y="8150"/>
                  </a:cubicBezTo>
                  <a:cubicBezTo>
                    <a:pt x="4930" y="8192"/>
                    <a:pt x="4905" y="8235"/>
                    <a:pt x="4879" y="8277"/>
                  </a:cubicBezTo>
                  <a:cubicBezTo>
                    <a:pt x="4836" y="8348"/>
                    <a:pt x="4794" y="8421"/>
                    <a:pt x="4753" y="8493"/>
                  </a:cubicBezTo>
                  <a:cubicBezTo>
                    <a:pt x="4723" y="8544"/>
                    <a:pt x="4695" y="8595"/>
                    <a:pt x="4667" y="8646"/>
                  </a:cubicBezTo>
                  <a:cubicBezTo>
                    <a:pt x="4630" y="8714"/>
                    <a:pt x="4593" y="8782"/>
                    <a:pt x="4558" y="8848"/>
                  </a:cubicBezTo>
                  <a:cubicBezTo>
                    <a:pt x="4528" y="8908"/>
                    <a:pt x="4497" y="8967"/>
                    <a:pt x="4468" y="9027"/>
                  </a:cubicBezTo>
                  <a:cubicBezTo>
                    <a:pt x="4437" y="9090"/>
                    <a:pt x="4406" y="9153"/>
                    <a:pt x="4376" y="9215"/>
                  </a:cubicBezTo>
                  <a:cubicBezTo>
                    <a:pt x="4345" y="9283"/>
                    <a:pt x="4314" y="9352"/>
                    <a:pt x="4285" y="9420"/>
                  </a:cubicBezTo>
                  <a:cubicBezTo>
                    <a:pt x="4259" y="9477"/>
                    <a:pt x="4234" y="9534"/>
                    <a:pt x="4209" y="9591"/>
                  </a:cubicBezTo>
                  <a:cubicBezTo>
                    <a:pt x="4176" y="9673"/>
                    <a:pt x="4145" y="9755"/>
                    <a:pt x="4115" y="9837"/>
                  </a:cubicBezTo>
                  <a:cubicBezTo>
                    <a:pt x="4097" y="9884"/>
                    <a:pt x="4078" y="9930"/>
                    <a:pt x="4061" y="9977"/>
                  </a:cubicBezTo>
                  <a:cubicBezTo>
                    <a:pt x="4015" y="10107"/>
                    <a:pt x="3971" y="10238"/>
                    <a:pt x="3932" y="10370"/>
                  </a:cubicBezTo>
                  <a:cubicBezTo>
                    <a:pt x="3681" y="9049"/>
                    <a:pt x="3455" y="7724"/>
                    <a:pt x="3324" y="6387"/>
                  </a:cubicBezTo>
                  <a:cubicBezTo>
                    <a:pt x="3211" y="5206"/>
                    <a:pt x="3179" y="4020"/>
                    <a:pt x="3249" y="2835"/>
                  </a:cubicBezTo>
                  <a:cubicBezTo>
                    <a:pt x="3290" y="2128"/>
                    <a:pt x="3401" y="1430"/>
                    <a:pt x="3505" y="730"/>
                  </a:cubicBezTo>
                  <a:cubicBezTo>
                    <a:pt x="3515" y="728"/>
                    <a:pt x="3527" y="725"/>
                    <a:pt x="3538" y="723"/>
                  </a:cubicBezTo>
                  <a:cubicBezTo>
                    <a:pt x="3544" y="723"/>
                    <a:pt x="3551" y="724"/>
                    <a:pt x="3557" y="724"/>
                  </a:cubicBezTo>
                  <a:cubicBezTo>
                    <a:pt x="3905" y="709"/>
                    <a:pt x="4179" y="452"/>
                    <a:pt x="4299" y="138"/>
                  </a:cubicBezTo>
                  <a:cubicBezTo>
                    <a:pt x="4213" y="137"/>
                    <a:pt x="4129" y="137"/>
                    <a:pt x="4043" y="135"/>
                  </a:cubicBezTo>
                  <a:cubicBezTo>
                    <a:pt x="3642" y="119"/>
                    <a:pt x="3239" y="73"/>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3"/>
            <p:cNvSpPr/>
            <p:nvPr/>
          </p:nvSpPr>
          <p:spPr>
            <a:xfrm>
              <a:off x="7866225" y="1728450"/>
              <a:ext cx="47600" cy="63325"/>
            </a:xfrm>
            <a:custGeom>
              <a:rect b="b" l="l" r="r" t="t"/>
              <a:pathLst>
                <a:path extrusionOk="0" h="2533" w="1904">
                  <a:moveTo>
                    <a:pt x="1641" y="1"/>
                  </a:moveTo>
                  <a:cubicBezTo>
                    <a:pt x="1380" y="446"/>
                    <a:pt x="1053" y="845"/>
                    <a:pt x="613" y="1127"/>
                  </a:cubicBezTo>
                  <a:cubicBezTo>
                    <a:pt x="426" y="1248"/>
                    <a:pt x="217" y="1336"/>
                    <a:pt x="1" y="1378"/>
                  </a:cubicBezTo>
                  <a:cubicBezTo>
                    <a:pt x="22" y="1552"/>
                    <a:pt x="49" y="1726"/>
                    <a:pt x="79" y="1898"/>
                  </a:cubicBezTo>
                  <a:cubicBezTo>
                    <a:pt x="82" y="1920"/>
                    <a:pt x="86" y="1943"/>
                    <a:pt x="90" y="1965"/>
                  </a:cubicBezTo>
                  <a:cubicBezTo>
                    <a:pt x="122" y="2141"/>
                    <a:pt x="157" y="2315"/>
                    <a:pt x="196" y="2489"/>
                  </a:cubicBezTo>
                  <a:lnTo>
                    <a:pt x="198" y="2496"/>
                  </a:lnTo>
                  <a:cubicBezTo>
                    <a:pt x="200" y="2508"/>
                    <a:pt x="204" y="2520"/>
                    <a:pt x="207" y="2533"/>
                  </a:cubicBezTo>
                  <a:lnTo>
                    <a:pt x="1841" y="2533"/>
                  </a:lnTo>
                  <a:cubicBezTo>
                    <a:pt x="1851" y="2451"/>
                    <a:pt x="1860" y="2368"/>
                    <a:pt x="1865" y="2285"/>
                  </a:cubicBezTo>
                  <a:cubicBezTo>
                    <a:pt x="1903" y="1741"/>
                    <a:pt x="1860" y="1193"/>
                    <a:pt x="1773" y="656"/>
                  </a:cubicBezTo>
                  <a:cubicBezTo>
                    <a:pt x="1755" y="541"/>
                    <a:pt x="1733" y="427"/>
                    <a:pt x="1710" y="313"/>
                  </a:cubicBezTo>
                  <a:cubicBezTo>
                    <a:pt x="1688" y="208"/>
                    <a:pt x="1665" y="104"/>
                    <a:pt x="1641" y="1"/>
                  </a:cubicBezTo>
                  <a:close/>
                </a:path>
              </a:pathLst>
            </a:custGeom>
            <a:solidFill>
              <a:srgbClr val="0091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3"/>
            <p:cNvSpPr/>
            <p:nvPr/>
          </p:nvSpPr>
          <p:spPr>
            <a:xfrm>
              <a:off x="7906350" y="1106375"/>
              <a:ext cx="11950" cy="2600"/>
            </a:xfrm>
            <a:custGeom>
              <a:rect b="b" l="l" r="r" t="t"/>
              <a:pathLst>
                <a:path extrusionOk="0" h="104" w="478">
                  <a:moveTo>
                    <a:pt x="1" y="1"/>
                  </a:moveTo>
                  <a:lnTo>
                    <a:pt x="1" y="1"/>
                  </a:lnTo>
                  <a:cubicBezTo>
                    <a:pt x="158" y="39"/>
                    <a:pt x="318" y="74"/>
                    <a:pt x="477" y="103"/>
                  </a:cubicBezTo>
                  <a:cubicBezTo>
                    <a:pt x="318" y="72"/>
                    <a:pt x="158" y="39"/>
                    <a:pt x="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3"/>
            <p:cNvSpPr/>
            <p:nvPr/>
          </p:nvSpPr>
          <p:spPr>
            <a:xfrm>
              <a:off x="7987825" y="1110675"/>
              <a:ext cx="7150" cy="650"/>
            </a:xfrm>
            <a:custGeom>
              <a:rect b="b" l="l" r="r" t="t"/>
              <a:pathLst>
                <a:path extrusionOk="0" h="26" w="286">
                  <a:moveTo>
                    <a:pt x="286" y="0"/>
                  </a:moveTo>
                  <a:cubicBezTo>
                    <a:pt x="191" y="10"/>
                    <a:pt x="95" y="18"/>
                    <a:pt x="1" y="26"/>
                  </a:cubicBezTo>
                  <a:cubicBezTo>
                    <a:pt x="95" y="18"/>
                    <a:pt x="191" y="10"/>
                    <a:pt x="286"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3"/>
            <p:cNvSpPr/>
            <p:nvPr/>
          </p:nvSpPr>
          <p:spPr>
            <a:xfrm>
              <a:off x="7977825" y="1111500"/>
              <a:ext cx="6950" cy="300"/>
            </a:xfrm>
            <a:custGeom>
              <a:rect b="b" l="l" r="r" t="t"/>
              <a:pathLst>
                <a:path extrusionOk="0" h="12" w="278">
                  <a:moveTo>
                    <a:pt x="278" y="0"/>
                  </a:moveTo>
                  <a:cubicBezTo>
                    <a:pt x="184" y="5"/>
                    <a:pt x="92" y="9"/>
                    <a:pt x="0" y="12"/>
                  </a:cubicBezTo>
                  <a:cubicBezTo>
                    <a:pt x="92" y="9"/>
                    <a:pt x="184" y="5"/>
                    <a:pt x="278"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3"/>
            <p:cNvSpPr/>
            <p:nvPr/>
          </p:nvSpPr>
          <p:spPr>
            <a:xfrm>
              <a:off x="7785225" y="915425"/>
              <a:ext cx="304075" cy="193625"/>
            </a:xfrm>
            <a:custGeom>
              <a:rect b="b" l="l" r="r" t="t"/>
              <a:pathLst>
                <a:path extrusionOk="0" h="7745" w="12163">
                  <a:moveTo>
                    <a:pt x="6021" y="1"/>
                  </a:moveTo>
                  <a:cubicBezTo>
                    <a:pt x="5971" y="1"/>
                    <a:pt x="5918" y="6"/>
                    <a:pt x="5863" y="17"/>
                  </a:cubicBezTo>
                  <a:cubicBezTo>
                    <a:pt x="5403" y="109"/>
                    <a:pt x="5146" y="560"/>
                    <a:pt x="4989" y="961"/>
                  </a:cubicBezTo>
                  <a:cubicBezTo>
                    <a:pt x="4641" y="1840"/>
                    <a:pt x="4494" y="2812"/>
                    <a:pt x="4537" y="3756"/>
                  </a:cubicBezTo>
                  <a:cubicBezTo>
                    <a:pt x="4561" y="4264"/>
                    <a:pt x="4641" y="4770"/>
                    <a:pt x="4771" y="5259"/>
                  </a:cubicBezTo>
                  <a:cubicBezTo>
                    <a:pt x="4414" y="4941"/>
                    <a:pt x="4046" y="4634"/>
                    <a:pt x="3666" y="4341"/>
                  </a:cubicBezTo>
                  <a:cubicBezTo>
                    <a:pt x="3256" y="4027"/>
                    <a:pt x="2833" y="3729"/>
                    <a:pt x="2398" y="3449"/>
                  </a:cubicBezTo>
                  <a:cubicBezTo>
                    <a:pt x="2039" y="3218"/>
                    <a:pt x="1622" y="2959"/>
                    <a:pt x="1183" y="2959"/>
                  </a:cubicBezTo>
                  <a:cubicBezTo>
                    <a:pt x="1091" y="2959"/>
                    <a:pt x="998" y="2971"/>
                    <a:pt x="905" y="2996"/>
                  </a:cubicBezTo>
                  <a:cubicBezTo>
                    <a:pt x="35" y="3234"/>
                    <a:pt x="1" y="4275"/>
                    <a:pt x="313" y="4960"/>
                  </a:cubicBezTo>
                  <a:cubicBezTo>
                    <a:pt x="689" y="5786"/>
                    <a:pt x="1584" y="6337"/>
                    <a:pt x="2367" y="6717"/>
                  </a:cubicBezTo>
                  <a:cubicBezTo>
                    <a:pt x="3158" y="7099"/>
                    <a:pt x="3989" y="7430"/>
                    <a:pt x="4844" y="7637"/>
                  </a:cubicBezTo>
                  <a:cubicBezTo>
                    <a:pt x="4841" y="7622"/>
                    <a:pt x="4835" y="7607"/>
                    <a:pt x="4821" y="7593"/>
                  </a:cubicBezTo>
                  <a:cubicBezTo>
                    <a:pt x="4483" y="7269"/>
                    <a:pt x="4216" y="6666"/>
                    <a:pt x="4367" y="6198"/>
                  </a:cubicBezTo>
                  <a:cubicBezTo>
                    <a:pt x="4391" y="6121"/>
                    <a:pt x="4420" y="6071"/>
                    <a:pt x="4472" y="6025"/>
                  </a:cubicBezTo>
                  <a:cubicBezTo>
                    <a:pt x="4485" y="6015"/>
                    <a:pt x="4506" y="6006"/>
                    <a:pt x="4528" y="6006"/>
                  </a:cubicBezTo>
                  <a:cubicBezTo>
                    <a:pt x="4535" y="6006"/>
                    <a:pt x="4543" y="6007"/>
                    <a:pt x="4550" y="6010"/>
                  </a:cubicBezTo>
                  <a:cubicBezTo>
                    <a:pt x="4858" y="6121"/>
                    <a:pt x="5072" y="6448"/>
                    <a:pt x="5247" y="6723"/>
                  </a:cubicBezTo>
                  <a:cubicBezTo>
                    <a:pt x="5298" y="6805"/>
                    <a:pt x="5388" y="6848"/>
                    <a:pt x="5477" y="6848"/>
                  </a:cubicBezTo>
                  <a:cubicBezTo>
                    <a:pt x="5561" y="6848"/>
                    <a:pt x="5644" y="6809"/>
                    <a:pt x="5690" y="6723"/>
                  </a:cubicBezTo>
                  <a:cubicBezTo>
                    <a:pt x="5836" y="6456"/>
                    <a:pt x="5937" y="6170"/>
                    <a:pt x="6059" y="5891"/>
                  </a:cubicBezTo>
                  <a:cubicBezTo>
                    <a:pt x="6137" y="5711"/>
                    <a:pt x="6239" y="5433"/>
                    <a:pt x="6430" y="5341"/>
                  </a:cubicBezTo>
                  <a:cubicBezTo>
                    <a:pt x="6468" y="5323"/>
                    <a:pt x="6509" y="5316"/>
                    <a:pt x="6551" y="5316"/>
                  </a:cubicBezTo>
                  <a:cubicBezTo>
                    <a:pt x="6615" y="5316"/>
                    <a:pt x="6680" y="5333"/>
                    <a:pt x="6740" y="5354"/>
                  </a:cubicBezTo>
                  <a:cubicBezTo>
                    <a:pt x="6887" y="5404"/>
                    <a:pt x="6963" y="5418"/>
                    <a:pt x="6996" y="5557"/>
                  </a:cubicBezTo>
                  <a:cubicBezTo>
                    <a:pt x="7061" y="5831"/>
                    <a:pt x="7089" y="6171"/>
                    <a:pt x="7018" y="6446"/>
                  </a:cubicBezTo>
                  <a:cubicBezTo>
                    <a:pt x="6983" y="6580"/>
                    <a:pt x="7083" y="6730"/>
                    <a:pt x="7226" y="6730"/>
                  </a:cubicBezTo>
                  <a:cubicBezTo>
                    <a:pt x="7229" y="6730"/>
                    <a:pt x="7232" y="6730"/>
                    <a:pt x="7235" y="6730"/>
                  </a:cubicBezTo>
                  <a:cubicBezTo>
                    <a:pt x="7475" y="6721"/>
                    <a:pt x="7529" y="6570"/>
                    <a:pt x="7685" y="6411"/>
                  </a:cubicBezTo>
                  <a:cubicBezTo>
                    <a:pt x="7824" y="6268"/>
                    <a:pt x="7992" y="6142"/>
                    <a:pt x="8185" y="6085"/>
                  </a:cubicBezTo>
                  <a:cubicBezTo>
                    <a:pt x="8248" y="6067"/>
                    <a:pt x="8310" y="6058"/>
                    <a:pt x="8368" y="6058"/>
                  </a:cubicBezTo>
                  <a:cubicBezTo>
                    <a:pt x="8631" y="6058"/>
                    <a:pt x="8842" y="6235"/>
                    <a:pt x="8955" y="6493"/>
                  </a:cubicBezTo>
                  <a:cubicBezTo>
                    <a:pt x="9138" y="6911"/>
                    <a:pt x="9069" y="7354"/>
                    <a:pt x="8874" y="7745"/>
                  </a:cubicBezTo>
                  <a:cubicBezTo>
                    <a:pt x="9214" y="7687"/>
                    <a:pt x="9551" y="7609"/>
                    <a:pt x="9879" y="7510"/>
                  </a:cubicBezTo>
                  <a:cubicBezTo>
                    <a:pt x="10302" y="7380"/>
                    <a:pt x="10718" y="7214"/>
                    <a:pt x="11113" y="7017"/>
                  </a:cubicBezTo>
                  <a:cubicBezTo>
                    <a:pt x="11495" y="6827"/>
                    <a:pt x="11874" y="6576"/>
                    <a:pt x="12017" y="6153"/>
                  </a:cubicBezTo>
                  <a:cubicBezTo>
                    <a:pt x="12163" y="5718"/>
                    <a:pt x="11994" y="5234"/>
                    <a:pt x="11567" y="5041"/>
                  </a:cubicBezTo>
                  <a:cubicBezTo>
                    <a:pt x="11378" y="4955"/>
                    <a:pt x="11164" y="4922"/>
                    <a:pt x="10948" y="4922"/>
                  </a:cubicBezTo>
                  <a:cubicBezTo>
                    <a:pt x="10686" y="4922"/>
                    <a:pt x="10419" y="4970"/>
                    <a:pt x="10184" y="5032"/>
                  </a:cubicBezTo>
                  <a:cubicBezTo>
                    <a:pt x="10045" y="5067"/>
                    <a:pt x="9910" y="5112"/>
                    <a:pt x="9776" y="5162"/>
                  </a:cubicBezTo>
                  <a:cubicBezTo>
                    <a:pt x="10415" y="4465"/>
                    <a:pt x="10972" y="3701"/>
                    <a:pt x="11352" y="2831"/>
                  </a:cubicBezTo>
                  <a:cubicBezTo>
                    <a:pt x="11526" y="2435"/>
                    <a:pt x="11809" y="1894"/>
                    <a:pt x="11653" y="1457"/>
                  </a:cubicBezTo>
                  <a:cubicBezTo>
                    <a:pt x="11521" y="1086"/>
                    <a:pt x="11139" y="979"/>
                    <a:pt x="10764" y="979"/>
                  </a:cubicBezTo>
                  <a:cubicBezTo>
                    <a:pt x="10598" y="979"/>
                    <a:pt x="10433" y="1000"/>
                    <a:pt x="10292" y="1028"/>
                  </a:cubicBezTo>
                  <a:cubicBezTo>
                    <a:pt x="9290" y="1230"/>
                    <a:pt x="8595" y="2068"/>
                    <a:pt x="8122" y="2916"/>
                  </a:cubicBezTo>
                  <a:cubicBezTo>
                    <a:pt x="7895" y="3323"/>
                    <a:pt x="7679" y="3739"/>
                    <a:pt x="7465" y="4157"/>
                  </a:cubicBezTo>
                  <a:cubicBezTo>
                    <a:pt x="7550" y="2994"/>
                    <a:pt x="7454" y="1833"/>
                    <a:pt x="6928" y="767"/>
                  </a:cubicBezTo>
                  <a:cubicBezTo>
                    <a:pt x="6743" y="393"/>
                    <a:pt x="6459" y="1"/>
                    <a:pt x="60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3"/>
            <p:cNvSpPr/>
            <p:nvPr/>
          </p:nvSpPr>
          <p:spPr>
            <a:xfrm>
              <a:off x="7997500" y="1109025"/>
              <a:ext cx="9600" cy="1375"/>
            </a:xfrm>
            <a:custGeom>
              <a:rect b="b" l="l" r="r" t="t"/>
              <a:pathLst>
                <a:path extrusionOk="0" h="55" w="384">
                  <a:moveTo>
                    <a:pt x="383" y="1"/>
                  </a:moveTo>
                  <a:cubicBezTo>
                    <a:pt x="255" y="23"/>
                    <a:pt x="129" y="39"/>
                    <a:pt x="1" y="55"/>
                  </a:cubicBezTo>
                  <a:cubicBezTo>
                    <a:pt x="129" y="39"/>
                    <a:pt x="255" y="23"/>
                    <a:pt x="38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3"/>
            <p:cNvSpPr/>
            <p:nvPr/>
          </p:nvSpPr>
          <p:spPr>
            <a:xfrm>
              <a:off x="7919000" y="1109075"/>
              <a:ext cx="12550" cy="1900"/>
            </a:xfrm>
            <a:custGeom>
              <a:rect b="b" l="l" r="r" t="t"/>
              <a:pathLst>
                <a:path extrusionOk="0" h="76" w="502">
                  <a:moveTo>
                    <a:pt x="1" y="0"/>
                  </a:moveTo>
                  <a:cubicBezTo>
                    <a:pt x="4" y="1"/>
                    <a:pt x="8" y="3"/>
                    <a:pt x="12" y="3"/>
                  </a:cubicBezTo>
                  <a:cubicBezTo>
                    <a:pt x="80" y="15"/>
                    <a:pt x="148" y="26"/>
                    <a:pt x="217" y="37"/>
                  </a:cubicBezTo>
                  <a:lnTo>
                    <a:pt x="217" y="37"/>
                  </a:lnTo>
                  <a:cubicBezTo>
                    <a:pt x="144" y="26"/>
                    <a:pt x="72" y="13"/>
                    <a:pt x="1" y="0"/>
                  </a:cubicBezTo>
                  <a:close/>
                  <a:moveTo>
                    <a:pt x="217" y="37"/>
                  </a:moveTo>
                  <a:cubicBezTo>
                    <a:pt x="312" y="52"/>
                    <a:pt x="407" y="65"/>
                    <a:pt x="502" y="76"/>
                  </a:cubicBezTo>
                  <a:cubicBezTo>
                    <a:pt x="407" y="64"/>
                    <a:pt x="312" y="52"/>
                    <a:pt x="217" y="37"/>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3"/>
            <p:cNvSpPr/>
            <p:nvPr/>
          </p:nvSpPr>
          <p:spPr>
            <a:xfrm>
              <a:off x="7965325" y="1111750"/>
              <a:ext cx="9650" cy="125"/>
            </a:xfrm>
            <a:custGeom>
              <a:rect b="b" l="l" r="r" t="t"/>
              <a:pathLst>
                <a:path extrusionOk="0" h="5" w="386">
                  <a:moveTo>
                    <a:pt x="0" y="1"/>
                  </a:moveTo>
                  <a:cubicBezTo>
                    <a:pt x="11" y="1"/>
                    <a:pt x="22" y="1"/>
                    <a:pt x="33" y="2"/>
                  </a:cubicBezTo>
                  <a:lnTo>
                    <a:pt x="33" y="2"/>
                  </a:lnTo>
                  <a:cubicBezTo>
                    <a:pt x="22" y="1"/>
                    <a:pt x="11" y="1"/>
                    <a:pt x="0" y="1"/>
                  </a:cubicBezTo>
                  <a:close/>
                  <a:moveTo>
                    <a:pt x="33" y="2"/>
                  </a:moveTo>
                  <a:cubicBezTo>
                    <a:pt x="118" y="4"/>
                    <a:pt x="203" y="5"/>
                    <a:pt x="289" y="5"/>
                  </a:cubicBezTo>
                  <a:cubicBezTo>
                    <a:pt x="321" y="5"/>
                    <a:pt x="353" y="5"/>
                    <a:pt x="385" y="4"/>
                  </a:cubicBezTo>
                  <a:lnTo>
                    <a:pt x="256" y="4"/>
                  </a:lnTo>
                  <a:cubicBezTo>
                    <a:pt x="182" y="4"/>
                    <a:pt x="107" y="3"/>
                    <a:pt x="33" y="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3"/>
            <p:cNvSpPr/>
            <p:nvPr/>
          </p:nvSpPr>
          <p:spPr>
            <a:xfrm>
              <a:off x="7890650" y="1048325"/>
              <a:ext cx="123050" cy="63550"/>
            </a:xfrm>
            <a:custGeom>
              <a:rect b="b" l="l" r="r" t="t"/>
              <a:pathLst>
                <a:path extrusionOk="0" h="2542" w="4922">
                  <a:moveTo>
                    <a:pt x="2334" y="0"/>
                  </a:moveTo>
                  <a:cubicBezTo>
                    <a:pt x="2292" y="0"/>
                    <a:pt x="2251" y="8"/>
                    <a:pt x="2213" y="26"/>
                  </a:cubicBezTo>
                  <a:cubicBezTo>
                    <a:pt x="2022" y="117"/>
                    <a:pt x="1920" y="395"/>
                    <a:pt x="1842" y="575"/>
                  </a:cubicBezTo>
                  <a:cubicBezTo>
                    <a:pt x="1720" y="854"/>
                    <a:pt x="1619" y="1140"/>
                    <a:pt x="1473" y="1407"/>
                  </a:cubicBezTo>
                  <a:cubicBezTo>
                    <a:pt x="1427" y="1493"/>
                    <a:pt x="1344" y="1532"/>
                    <a:pt x="1260" y="1532"/>
                  </a:cubicBezTo>
                  <a:cubicBezTo>
                    <a:pt x="1171" y="1532"/>
                    <a:pt x="1081" y="1489"/>
                    <a:pt x="1030" y="1407"/>
                  </a:cubicBezTo>
                  <a:cubicBezTo>
                    <a:pt x="855" y="1132"/>
                    <a:pt x="641" y="805"/>
                    <a:pt x="333" y="694"/>
                  </a:cubicBezTo>
                  <a:cubicBezTo>
                    <a:pt x="326" y="691"/>
                    <a:pt x="318" y="690"/>
                    <a:pt x="311" y="690"/>
                  </a:cubicBezTo>
                  <a:cubicBezTo>
                    <a:pt x="289" y="690"/>
                    <a:pt x="268" y="699"/>
                    <a:pt x="255" y="709"/>
                  </a:cubicBezTo>
                  <a:cubicBezTo>
                    <a:pt x="203" y="755"/>
                    <a:pt x="174" y="805"/>
                    <a:pt x="150" y="882"/>
                  </a:cubicBezTo>
                  <a:cubicBezTo>
                    <a:pt x="1" y="1350"/>
                    <a:pt x="266" y="1953"/>
                    <a:pt x="605" y="2278"/>
                  </a:cubicBezTo>
                  <a:cubicBezTo>
                    <a:pt x="619" y="2291"/>
                    <a:pt x="626" y="2306"/>
                    <a:pt x="628" y="2323"/>
                  </a:cubicBezTo>
                  <a:cubicBezTo>
                    <a:pt x="786" y="2361"/>
                    <a:pt x="945" y="2394"/>
                    <a:pt x="1105" y="2425"/>
                  </a:cubicBezTo>
                  <a:cubicBezTo>
                    <a:pt x="1115" y="2426"/>
                    <a:pt x="1124" y="2429"/>
                    <a:pt x="1135" y="2430"/>
                  </a:cubicBezTo>
                  <a:cubicBezTo>
                    <a:pt x="1301" y="2461"/>
                    <a:pt x="1468" y="2486"/>
                    <a:pt x="1636" y="2506"/>
                  </a:cubicBezTo>
                  <a:cubicBezTo>
                    <a:pt x="1642" y="2506"/>
                    <a:pt x="1647" y="2507"/>
                    <a:pt x="1653" y="2507"/>
                  </a:cubicBezTo>
                  <a:cubicBezTo>
                    <a:pt x="1717" y="2507"/>
                    <a:pt x="1763" y="2461"/>
                    <a:pt x="1785" y="2405"/>
                  </a:cubicBezTo>
                  <a:cubicBezTo>
                    <a:pt x="2182" y="2476"/>
                    <a:pt x="2585" y="2524"/>
                    <a:pt x="2987" y="2538"/>
                  </a:cubicBezTo>
                  <a:cubicBezTo>
                    <a:pt x="3083" y="2540"/>
                    <a:pt x="3179" y="2542"/>
                    <a:pt x="3276" y="2542"/>
                  </a:cubicBezTo>
                  <a:cubicBezTo>
                    <a:pt x="3308" y="2542"/>
                    <a:pt x="3340" y="2542"/>
                    <a:pt x="3372" y="2541"/>
                  </a:cubicBezTo>
                  <a:cubicBezTo>
                    <a:pt x="3411" y="2541"/>
                    <a:pt x="3449" y="2540"/>
                    <a:pt x="3487" y="2539"/>
                  </a:cubicBezTo>
                  <a:cubicBezTo>
                    <a:pt x="3579" y="2536"/>
                    <a:pt x="3671" y="2532"/>
                    <a:pt x="3763" y="2527"/>
                  </a:cubicBezTo>
                  <a:cubicBezTo>
                    <a:pt x="3806" y="2525"/>
                    <a:pt x="3847" y="2522"/>
                    <a:pt x="3888" y="2520"/>
                  </a:cubicBezTo>
                  <a:cubicBezTo>
                    <a:pt x="3982" y="2512"/>
                    <a:pt x="4078" y="2504"/>
                    <a:pt x="4173" y="2494"/>
                  </a:cubicBezTo>
                  <a:cubicBezTo>
                    <a:pt x="4207" y="2490"/>
                    <a:pt x="4240" y="2486"/>
                    <a:pt x="4275" y="2483"/>
                  </a:cubicBezTo>
                  <a:cubicBezTo>
                    <a:pt x="4402" y="2467"/>
                    <a:pt x="4529" y="2451"/>
                    <a:pt x="4656" y="2429"/>
                  </a:cubicBezTo>
                  <a:lnTo>
                    <a:pt x="4657" y="2429"/>
                  </a:lnTo>
                  <a:cubicBezTo>
                    <a:pt x="4852" y="2038"/>
                    <a:pt x="4922" y="1595"/>
                    <a:pt x="4738" y="1178"/>
                  </a:cubicBezTo>
                  <a:cubicBezTo>
                    <a:pt x="4625" y="919"/>
                    <a:pt x="4414" y="742"/>
                    <a:pt x="4150" y="742"/>
                  </a:cubicBezTo>
                  <a:cubicBezTo>
                    <a:pt x="4092" y="742"/>
                    <a:pt x="4031" y="751"/>
                    <a:pt x="3968" y="769"/>
                  </a:cubicBezTo>
                  <a:cubicBezTo>
                    <a:pt x="3775" y="826"/>
                    <a:pt x="3607" y="952"/>
                    <a:pt x="3468" y="1095"/>
                  </a:cubicBezTo>
                  <a:cubicBezTo>
                    <a:pt x="3312" y="1255"/>
                    <a:pt x="3258" y="1405"/>
                    <a:pt x="3018" y="1414"/>
                  </a:cubicBezTo>
                  <a:cubicBezTo>
                    <a:pt x="3015" y="1414"/>
                    <a:pt x="3012" y="1414"/>
                    <a:pt x="3009" y="1414"/>
                  </a:cubicBezTo>
                  <a:cubicBezTo>
                    <a:pt x="2866" y="1414"/>
                    <a:pt x="2767" y="1264"/>
                    <a:pt x="2801" y="1130"/>
                  </a:cubicBezTo>
                  <a:cubicBezTo>
                    <a:pt x="2874" y="855"/>
                    <a:pt x="2844" y="516"/>
                    <a:pt x="2779" y="241"/>
                  </a:cubicBezTo>
                  <a:cubicBezTo>
                    <a:pt x="2746" y="102"/>
                    <a:pt x="2670" y="88"/>
                    <a:pt x="2523" y="38"/>
                  </a:cubicBezTo>
                  <a:cubicBezTo>
                    <a:pt x="2464" y="18"/>
                    <a:pt x="2398" y="0"/>
                    <a:pt x="2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4">
    <p:spTree>
      <p:nvGrpSpPr>
        <p:cNvPr id="1664" name="Shape 1664"/>
        <p:cNvGrpSpPr/>
        <p:nvPr/>
      </p:nvGrpSpPr>
      <p:grpSpPr>
        <a:xfrm>
          <a:off x="0" y="0"/>
          <a:ext cx="0" cy="0"/>
          <a:chOff x="0" y="0"/>
          <a:chExt cx="0" cy="0"/>
        </a:xfrm>
      </p:grpSpPr>
      <p:sp>
        <p:nvSpPr>
          <p:cNvPr id="1665" name="Google Shape;1665;p24"/>
          <p:cNvSpPr/>
          <p:nvPr/>
        </p:nvSpPr>
        <p:spPr>
          <a:xfrm flipH="1" rot="5400000">
            <a:off x="-1410479" y="1277392"/>
            <a:ext cx="5306160" cy="2751602"/>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6" name="Google Shape;1666;p24"/>
          <p:cNvGrpSpPr/>
          <p:nvPr/>
        </p:nvGrpSpPr>
        <p:grpSpPr>
          <a:xfrm flipH="1">
            <a:off x="106953" y="4454967"/>
            <a:ext cx="576052" cy="688530"/>
            <a:chOff x="1134425" y="2046200"/>
            <a:chExt cx="479125" cy="572725"/>
          </a:xfrm>
        </p:grpSpPr>
        <p:sp>
          <p:nvSpPr>
            <p:cNvPr id="1667" name="Google Shape;1667;p24"/>
            <p:cNvSpPr/>
            <p:nvPr/>
          </p:nvSpPr>
          <p:spPr>
            <a:xfrm>
              <a:off x="1134425" y="2238925"/>
              <a:ext cx="382425" cy="380000"/>
            </a:xfrm>
            <a:custGeom>
              <a:rect b="b" l="l" r="r" t="t"/>
              <a:pathLst>
                <a:path extrusionOk="0" h="15200" w="15297">
                  <a:moveTo>
                    <a:pt x="14396" y="0"/>
                  </a:moveTo>
                  <a:cubicBezTo>
                    <a:pt x="14290" y="0"/>
                    <a:pt x="14186" y="48"/>
                    <a:pt x="14139" y="150"/>
                  </a:cubicBezTo>
                  <a:cubicBezTo>
                    <a:pt x="13747" y="1022"/>
                    <a:pt x="13353" y="1894"/>
                    <a:pt x="12960" y="2767"/>
                  </a:cubicBezTo>
                  <a:cubicBezTo>
                    <a:pt x="12281" y="4271"/>
                    <a:pt x="11576" y="5768"/>
                    <a:pt x="10953" y="7298"/>
                  </a:cubicBezTo>
                  <a:cubicBezTo>
                    <a:pt x="10664" y="8012"/>
                    <a:pt x="10431" y="8751"/>
                    <a:pt x="10338" y="9517"/>
                  </a:cubicBezTo>
                  <a:cubicBezTo>
                    <a:pt x="10323" y="9632"/>
                    <a:pt x="10314" y="9749"/>
                    <a:pt x="10309" y="9865"/>
                  </a:cubicBezTo>
                  <a:cubicBezTo>
                    <a:pt x="9957" y="9199"/>
                    <a:pt x="9642" y="8515"/>
                    <a:pt x="9365" y="7819"/>
                  </a:cubicBezTo>
                  <a:cubicBezTo>
                    <a:pt x="8850" y="6523"/>
                    <a:pt x="8440" y="5187"/>
                    <a:pt x="8120" y="3831"/>
                  </a:cubicBezTo>
                  <a:cubicBezTo>
                    <a:pt x="7957" y="3146"/>
                    <a:pt x="7811" y="2457"/>
                    <a:pt x="7681" y="1766"/>
                  </a:cubicBezTo>
                  <a:cubicBezTo>
                    <a:pt x="7680" y="1761"/>
                    <a:pt x="7680" y="1757"/>
                    <a:pt x="7678" y="1753"/>
                  </a:cubicBezTo>
                  <a:cubicBezTo>
                    <a:pt x="7796" y="1751"/>
                    <a:pt x="7914" y="1730"/>
                    <a:pt x="8026" y="1684"/>
                  </a:cubicBezTo>
                  <a:cubicBezTo>
                    <a:pt x="8416" y="1528"/>
                    <a:pt x="8703" y="1176"/>
                    <a:pt x="8796" y="766"/>
                  </a:cubicBezTo>
                  <a:cubicBezTo>
                    <a:pt x="8829" y="618"/>
                    <a:pt x="8837" y="471"/>
                    <a:pt x="8823" y="328"/>
                  </a:cubicBezTo>
                  <a:lnTo>
                    <a:pt x="8823" y="328"/>
                  </a:lnTo>
                  <a:cubicBezTo>
                    <a:pt x="8391" y="603"/>
                    <a:pt x="7899" y="771"/>
                    <a:pt x="7348" y="771"/>
                  </a:cubicBezTo>
                  <a:cubicBezTo>
                    <a:pt x="7328" y="771"/>
                    <a:pt x="7307" y="771"/>
                    <a:pt x="7287" y="770"/>
                  </a:cubicBezTo>
                  <a:cubicBezTo>
                    <a:pt x="6979" y="764"/>
                    <a:pt x="6670" y="728"/>
                    <a:pt x="6363" y="672"/>
                  </a:cubicBezTo>
                  <a:lnTo>
                    <a:pt x="6363" y="672"/>
                  </a:lnTo>
                  <a:cubicBezTo>
                    <a:pt x="6399" y="848"/>
                    <a:pt x="6479" y="1016"/>
                    <a:pt x="6601" y="1153"/>
                  </a:cubicBezTo>
                  <a:cubicBezTo>
                    <a:pt x="6666" y="1273"/>
                    <a:pt x="6754" y="1383"/>
                    <a:pt x="6867" y="1473"/>
                  </a:cubicBezTo>
                  <a:cubicBezTo>
                    <a:pt x="6946" y="1536"/>
                    <a:pt x="7034" y="1590"/>
                    <a:pt x="7126" y="1635"/>
                  </a:cubicBezTo>
                  <a:cubicBezTo>
                    <a:pt x="7147" y="1806"/>
                    <a:pt x="7168" y="1979"/>
                    <a:pt x="7195" y="2150"/>
                  </a:cubicBezTo>
                  <a:cubicBezTo>
                    <a:pt x="7317" y="2950"/>
                    <a:pt x="7470" y="3744"/>
                    <a:pt x="7655" y="4533"/>
                  </a:cubicBezTo>
                  <a:cubicBezTo>
                    <a:pt x="7769" y="5016"/>
                    <a:pt x="7895" y="5497"/>
                    <a:pt x="8034" y="5975"/>
                  </a:cubicBezTo>
                  <a:cubicBezTo>
                    <a:pt x="6072" y="3972"/>
                    <a:pt x="3035" y="3641"/>
                    <a:pt x="610" y="2353"/>
                  </a:cubicBezTo>
                  <a:cubicBezTo>
                    <a:pt x="560" y="2326"/>
                    <a:pt x="507" y="2314"/>
                    <a:pt x="455" y="2314"/>
                  </a:cubicBezTo>
                  <a:cubicBezTo>
                    <a:pt x="216" y="2314"/>
                    <a:pt x="0" y="2568"/>
                    <a:pt x="154" y="2810"/>
                  </a:cubicBezTo>
                  <a:cubicBezTo>
                    <a:pt x="554" y="3444"/>
                    <a:pt x="1025" y="4036"/>
                    <a:pt x="1553" y="4568"/>
                  </a:cubicBezTo>
                  <a:cubicBezTo>
                    <a:pt x="2490" y="5510"/>
                    <a:pt x="3610" y="6280"/>
                    <a:pt x="4826" y="6814"/>
                  </a:cubicBezTo>
                  <a:cubicBezTo>
                    <a:pt x="5437" y="7081"/>
                    <a:pt x="6066" y="7300"/>
                    <a:pt x="6717" y="7450"/>
                  </a:cubicBezTo>
                  <a:cubicBezTo>
                    <a:pt x="7052" y="7526"/>
                    <a:pt x="7389" y="7585"/>
                    <a:pt x="7731" y="7630"/>
                  </a:cubicBezTo>
                  <a:cubicBezTo>
                    <a:pt x="7900" y="7652"/>
                    <a:pt x="8071" y="7676"/>
                    <a:pt x="8241" y="7676"/>
                  </a:cubicBezTo>
                  <a:cubicBezTo>
                    <a:pt x="8244" y="7676"/>
                    <a:pt x="8246" y="7676"/>
                    <a:pt x="8249" y="7676"/>
                  </a:cubicBezTo>
                  <a:cubicBezTo>
                    <a:pt x="8376" y="7676"/>
                    <a:pt x="8469" y="7644"/>
                    <a:pt x="8556" y="7580"/>
                  </a:cubicBezTo>
                  <a:cubicBezTo>
                    <a:pt x="9121" y="9140"/>
                    <a:pt x="9843" y="10640"/>
                    <a:pt x="10760" y="12026"/>
                  </a:cubicBezTo>
                  <a:cubicBezTo>
                    <a:pt x="10908" y="12250"/>
                    <a:pt x="11063" y="12471"/>
                    <a:pt x="11221" y="12688"/>
                  </a:cubicBezTo>
                  <a:cubicBezTo>
                    <a:pt x="10920" y="12535"/>
                    <a:pt x="10609" y="12399"/>
                    <a:pt x="10291" y="12285"/>
                  </a:cubicBezTo>
                  <a:cubicBezTo>
                    <a:pt x="9472" y="11991"/>
                    <a:pt x="8607" y="11871"/>
                    <a:pt x="7744" y="11801"/>
                  </a:cubicBezTo>
                  <a:cubicBezTo>
                    <a:pt x="6098" y="11667"/>
                    <a:pt x="4322" y="11739"/>
                    <a:pt x="2855" y="10862"/>
                  </a:cubicBezTo>
                  <a:cubicBezTo>
                    <a:pt x="2798" y="10828"/>
                    <a:pt x="2739" y="10813"/>
                    <a:pt x="2682" y="10813"/>
                  </a:cubicBezTo>
                  <a:cubicBezTo>
                    <a:pt x="2392" y="10813"/>
                    <a:pt x="2155" y="11203"/>
                    <a:pt x="2416" y="11433"/>
                  </a:cubicBezTo>
                  <a:cubicBezTo>
                    <a:pt x="3041" y="11986"/>
                    <a:pt x="3345" y="12803"/>
                    <a:pt x="3963" y="13367"/>
                  </a:cubicBezTo>
                  <a:cubicBezTo>
                    <a:pt x="5015" y="14330"/>
                    <a:pt x="6483" y="14575"/>
                    <a:pt x="7856" y="14678"/>
                  </a:cubicBezTo>
                  <a:cubicBezTo>
                    <a:pt x="8697" y="14740"/>
                    <a:pt x="9544" y="14767"/>
                    <a:pt x="10387" y="14808"/>
                  </a:cubicBezTo>
                  <a:cubicBezTo>
                    <a:pt x="10848" y="14831"/>
                    <a:pt x="11310" y="14854"/>
                    <a:pt x="11771" y="14877"/>
                  </a:cubicBezTo>
                  <a:cubicBezTo>
                    <a:pt x="12034" y="14890"/>
                    <a:pt x="12297" y="14912"/>
                    <a:pt x="12559" y="14912"/>
                  </a:cubicBezTo>
                  <a:cubicBezTo>
                    <a:pt x="12743" y="14912"/>
                    <a:pt x="12927" y="14901"/>
                    <a:pt x="13110" y="14868"/>
                  </a:cubicBezTo>
                  <a:cubicBezTo>
                    <a:pt x="13120" y="14878"/>
                    <a:pt x="13130" y="14889"/>
                    <a:pt x="13139" y="14898"/>
                  </a:cubicBezTo>
                  <a:cubicBezTo>
                    <a:pt x="13246" y="15000"/>
                    <a:pt x="13353" y="15101"/>
                    <a:pt x="13462" y="15199"/>
                  </a:cubicBezTo>
                  <a:lnTo>
                    <a:pt x="14578" y="15199"/>
                  </a:lnTo>
                  <a:cubicBezTo>
                    <a:pt x="14129" y="14832"/>
                    <a:pt x="13701" y="14441"/>
                    <a:pt x="13297" y="14026"/>
                  </a:cubicBezTo>
                  <a:lnTo>
                    <a:pt x="13295" y="14026"/>
                  </a:lnTo>
                  <a:cubicBezTo>
                    <a:pt x="12609" y="13319"/>
                    <a:pt x="11989" y="12549"/>
                    <a:pt x="11434" y="11734"/>
                  </a:cubicBezTo>
                  <a:cubicBezTo>
                    <a:pt x="11467" y="11719"/>
                    <a:pt x="11500" y="11700"/>
                    <a:pt x="11530" y="11673"/>
                  </a:cubicBezTo>
                  <a:cubicBezTo>
                    <a:pt x="11615" y="11596"/>
                    <a:pt x="11688" y="11494"/>
                    <a:pt x="11762" y="11406"/>
                  </a:cubicBezTo>
                  <a:cubicBezTo>
                    <a:pt x="11918" y="11217"/>
                    <a:pt x="12070" y="11023"/>
                    <a:pt x="12216" y="10828"/>
                  </a:cubicBezTo>
                  <a:cubicBezTo>
                    <a:pt x="12489" y="10463"/>
                    <a:pt x="12740" y="10086"/>
                    <a:pt x="12972" y="9696"/>
                  </a:cubicBezTo>
                  <a:cubicBezTo>
                    <a:pt x="14651" y="6869"/>
                    <a:pt x="15296" y="3462"/>
                    <a:pt x="14706" y="224"/>
                  </a:cubicBezTo>
                  <a:cubicBezTo>
                    <a:pt x="14679" y="81"/>
                    <a:pt x="14535" y="0"/>
                    <a:pt x="14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4"/>
            <p:cNvSpPr/>
            <p:nvPr/>
          </p:nvSpPr>
          <p:spPr>
            <a:xfrm>
              <a:off x="1503825" y="2356550"/>
              <a:ext cx="109725" cy="262375"/>
            </a:xfrm>
            <a:custGeom>
              <a:rect b="b" l="l" r="r" t="t"/>
              <a:pathLst>
                <a:path extrusionOk="0" h="10495" w="4389">
                  <a:moveTo>
                    <a:pt x="2991" y="1"/>
                  </a:moveTo>
                  <a:cubicBezTo>
                    <a:pt x="2825" y="1"/>
                    <a:pt x="2663" y="116"/>
                    <a:pt x="2653" y="329"/>
                  </a:cubicBezTo>
                  <a:cubicBezTo>
                    <a:pt x="2608" y="1246"/>
                    <a:pt x="2429" y="2145"/>
                    <a:pt x="2181" y="3027"/>
                  </a:cubicBezTo>
                  <a:cubicBezTo>
                    <a:pt x="1733" y="4628"/>
                    <a:pt x="1073" y="6159"/>
                    <a:pt x="583" y="7745"/>
                  </a:cubicBezTo>
                  <a:cubicBezTo>
                    <a:pt x="343" y="8528"/>
                    <a:pt x="132" y="9327"/>
                    <a:pt x="20" y="10138"/>
                  </a:cubicBezTo>
                  <a:cubicBezTo>
                    <a:pt x="6" y="10244"/>
                    <a:pt x="0" y="10367"/>
                    <a:pt x="1" y="10494"/>
                  </a:cubicBezTo>
                  <a:lnTo>
                    <a:pt x="1837" y="10494"/>
                  </a:lnTo>
                  <a:cubicBezTo>
                    <a:pt x="2043" y="10204"/>
                    <a:pt x="2239" y="9906"/>
                    <a:pt x="2414" y="9597"/>
                  </a:cubicBezTo>
                  <a:cubicBezTo>
                    <a:pt x="4009" y="6790"/>
                    <a:pt x="4388" y="3296"/>
                    <a:pt x="3319" y="240"/>
                  </a:cubicBezTo>
                  <a:cubicBezTo>
                    <a:pt x="3262" y="77"/>
                    <a:pt x="3125" y="1"/>
                    <a:pt x="29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4"/>
            <p:cNvSpPr/>
            <p:nvPr/>
          </p:nvSpPr>
          <p:spPr>
            <a:xfrm>
              <a:off x="1175700" y="2046200"/>
              <a:ext cx="238000" cy="212000"/>
            </a:xfrm>
            <a:custGeom>
              <a:rect b="b" l="l" r="r" t="t"/>
              <a:pathLst>
                <a:path extrusionOk="0" h="8480" w="9520">
                  <a:moveTo>
                    <a:pt x="4750" y="1"/>
                  </a:moveTo>
                  <a:cubicBezTo>
                    <a:pt x="4663" y="1"/>
                    <a:pt x="4574" y="11"/>
                    <a:pt x="4485" y="33"/>
                  </a:cubicBezTo>
                  <a:cubicBezTo>
                    <a:pt x="4063" y="135"/>
                    <a:pt x="3727" y="467"/>
                    <a:pt x="3501" y="824"/>
                  </a:cubicBezTo>
                  <a:cubicBezTo>
                    <a:pt x="3048" y="1538"/>
                    <a:pt x="2987" y="2421"/>
                    <a:pt x="3076" y="3242"/>
                  </a:cubicBezTo>
                  <a:cubicBezTo>
                    <a:pt x="3126" y="3692"/>
                    <a:pt x="3208" y="4138"/>
                    <a:pt x="3301" y="4583"/>
                  </a:cubicBezTo>
                  <a:cubicBezTo>
                    <a:pt x="3060" y="4310"/>
                    <a:pt x="2799" y="4055"/>
                    <a:pt x="2511" y="3843"/>
                  </a:cubicBezTo>
                  <a:cubicBezTo>
                    <a:pt x="2195" y="3610"/>
                    <a:pt x="1788" y="3460"/>
                    <a:pt x="1392" y="3460"/>
                  </a:cubicBezTo>
                  <a:cubicBezTo>
                    <a:pt x="1064" y="3460"/>
                    <a:pt x="743" y="3563"/>
                    <a:pt x="487" y="3810"/>
                  </a:cubicBezTo>
                  <a:cubicBezTo>
                    <a:pt x="0" y="4279"/>
                    <a:pt x="13" y="5041"/>
                    <a:pt x="295" y="5611"/>
                  </a:cubicBezTo>
                  <a:cubicBezTo>
                    <a:pt x="596" y="6221"/>
                    <a:pt x="1181" y="6689"/>
                    <a:pt x="1722" y="7079"/>
                  </a:cubicBezTo>
                  <a:cubicBezTo>
                    <a:pt x="2585" y="7702"/>
                    <a:pt x="3636" y="8183"/>
                    <a:pt x="4710" y="8379"/>
                  </a:cubicBezTo>
                  <a:cubicBezTo>
                    <a:pt x="5019" y="8437"/>
                    <a:pt x="5328" y="8472"/>
                    <a:pt x="5635" y="8479"/>
                  </a:cubicBezTo>
                  <a:cubicBezTo>
                    <a:pt x="5655" y="8480"/>
                    <a:pt x="5675" y="8480"/>
                    <a:pt x="5695" y="8480"/>
                  </a:cubicBezTo>
                  <a:cubicBezTo>
                    <a:pt x="6247" y="8480"/>
                    <a:pt x="6740" y="8311"/>
                    <a:pt x="7172" y="8037"/>
                  </a:cubicBezTo>
                  <a:cubicBezTo>
                    <a:pt x="7858" y="7600"/>
                    <a:pt x="8390" y="6890"/>
                    <a:pt x="8751" y="6144"/>
                  </a:cubicBezTo>
                  <a:cubicBezTo>
                    <a:pt x="8920" y="5792"/>
                    <a:pt x="9058" y="5421"/>
                    <a:pt x="9150" y="5040"/>
                  </a:cubicBezTo>
                  <a:cubicBezTo>
                    <a:pt x="9260" y="4748"/>
                    <a:pt x="9351" y="4452"/>
                    <a:pt x="9411" y="4156"/>
                  </a:cubicBezTo>
                  <a:cubicBezTo>
                    <a:pt x="9496" y="3732"/>
                    <a:pt x="9519" y="3302"/>
                    <a:pt x="9440" y="2875"/>
                  </a:cubicBezTo>
                  <a:cubicBezTo>
                    <a:pt x="9368" y="2486"/>
                    <a:pt x="9197" y="2017"/>
                    <a:pt x="8848" y="1793"/>
                  </a:cubicBezTo>
                  <a:cubicBezTo>
                    <a:pt x="8690" y="1692"/>
                    <a:pt x="8539" y="1648"/>
                    <a:pt x="8398" y="1648"/>
                  </a:cubicBezTo>
                  <a:cubicBezTo>
                    <a:pt x="7762" y="1648"/>
                    <a:pt x="7303" y="2532"/>
                    <a:pt x="7061" y="3040"/>
                  </a:cubicBezTo>
                  <a:cubicBezTo>
                    <a:pt x="6957" y="3255"/>
                    <a:pt x="6859" y="3472"/>
                    <a:pt x="6764" y="3691"/>
                  </a:cubicBezTo>
                  <a:cubicBezTo>
                    <a:pt x="6738" y="3375"/>
                    <a:pt x="6696" y="3060"/>
                    <a:pt x="6634" y="2747"/>
                  </a:cubicBezTo>
                  <a:cubicBezTo>
                    <a:pt x="6540" y="2292"/>
                    <a:pt x="6403" y="1846"/>
                    <a:pt x="6227" y="1416"/>
                  </a:cubicBezTo>
                  <a:cubicBezTo>
                    <a:pt x="6073" y="1040"/>
                    <a:pt x="5900" y="657"/>
                    <a:pt x="5604" y="368"/>
                  </a:cubicBezTo>
                  <a:cubicBezTo>
                    <a:pt x="5370" y="138"/>
                    <a:pt x="5069" y="1"/>
                    <a:pt x="47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 name="Google Shape;1670;p24"/>
          <p:cNvGrpSpPr/>
          <p:nvPr/>
        </p:nvGrpSpPr>
        <p:grpSpPr>
          <a:xfrm flipH="1">
            <a:off x="313440" y="-112502"/>
            <a:ext cx="1336398" cy="997668"/>
            <a:chOff x="1135675" y="238125"/>
            <a:chExt cx="795475" cy="593850"/>
          </a:xfrm>
        </p:grpSpPr>
        <p:sp>
          <p:nvSpPr>
            <p:cNvPr id="1671" name="Google Shape;1671;p24"/>
            <p:cNvSpPr/>
            <p:nvPr/>
          </p:nvSpPr>
          <p:spPr>
            <a:xfrm>
              <a:off x="1250400" y="239575"/>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4"/>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4"/>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4"/>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4"/>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4"/>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4"/>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4"/>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4"/>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4"/>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4"/>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4"/>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4"/>
            <p:cNvSpPr/>
            <p:nvPr/>
          </p:nvSpPr>
          <p:spPr>
            <a:xfrm>
              <a:off x="1257125" y="265800"/>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4"/>
            <p:cNvSpPr/>
            <p:nvPr/>
          </p:nvSpPr>
          <p:spPr>
            <a:xfrm>
              <a:off x="1550125" y="238125"/>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4"/>
            <p:cNvSpPr/>
            <p:nvPr/>
          </p:nvSpPr>
          <p:spPr>
            <a:xfrm>
              <a:off x="1135675" y="645275"/>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4"/>
            <p:cNvSpPr/>
            <p:nvPr/>
          </p:nvSpPr>
          <p:spPr>
            <a:xfrm>
              <a:off x="1767250" y="559200"/>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 name="Google Shape;1687;p24"/>
          <p:cNvGrpSpPr/>
          <p:nvPr/>
        </p:nvGrpSpPr>
        <p:grpSpPr>
          <a:xfrm>
            <a:off x="582184" y="3878567"/>
            <a:ext cx="643195" cy="1324165"/>
            <a:chOff x="7688700" y="915425"/>
            <a:chExt cx="425675" cy="876350"/>
          </a:xfrm>
        </p:grpSpPr>
        <p:sp>
          <p:nvSpPr>
            <p:cNvPr id="1688" name="Google Shape;1688;p24"/>
            <p:cNvSpPr/>
            <p:nvPr/>
          </p:nvSpPr>
          <p:spPr>
            <a:xfrm>
              <a:off x="7693425" y="1644625"/>
              <a:ext cx="1175" cy="1225"/>
            </a:xfrm>
            <a:custGeom>
              <a:rect b="b" l="l" r="r" t="t"/>
              <a:pathLst>
                <a:path extrusionOk="0" h="49" w="47">
                  <a:moveTo>
                    <a:pt x="0" y="0"/>
                  </a:moveTo>
                  <a:cubicBezTo>
                    <a:pt x="17" y="15"/>
                    <a:pt x="32" y="31"/>
                    <a:pt x="46" y="49"/>
                  </a:cubicBezTo>
                  <a:cubicBezTo>
                    <a:pt x="32" y="31"/>
                    <a:pt x="17" y="1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4"/>
            <p:cNvSpPr/>
            <p:nvPr/>
          </p:nvSpPr>
          <p:spPr>
            <a:xfrm>
              <a:off x="7688700" y="1642575"/>
              <a:ext cx="1200" cy="200"/>
            </a:xfrm>
            <a:custGeom>
              <a:rect b="b" l="l" r="r" t="t"/>
              <a:pathLst>
                <a:path extrusionOk="0" h="8" w="48">
                  <a:moveTo>
                    <a:pt x="0" y="0"/>
                  </a:moveTo>
                  <a:cubicBezTo>
                    <a:pt x="17" y="2"/>
                    <a:pt x="32" y="4"/>
                    <a:pt x="48" y="8"/>
                  </a:cubicBezTo>
                  <a:cubicBezTo>
                    <a:pt x="32" y="4"/>
                    <a:pt x="17" y="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4"/>
            <p:cNvSpPr/>
            <p:nvPr/>
          </p:nvSpPr>
          <p:spPr>
            <a:xfrm>
              <a:off x="7690450" y="1642925"/>
              <a:ext cx="1150" cy="500"/>
            </a:xfrm>
            <a:custGeom>
              <a:rect b="b" l="l" r="r" t="t"/>
              <a:pathLst>
                <a:path extrusionOk="0" h="20" w="46">
                  <a:moveTo>
                    <a:pt x="1" y="0"/>
                  </a:moveTo>
                  <a:cubicBezTo>
                    <a:pt x="16" y="5"/>
                    <a:pt x="31" y="12"/>
                    <a:pt x="45" y="20"/>
                  </a:cubicBezTo>
                  <a:cubicBezTo>
                    <a:pt x="31" y="12"/>
                    <a:pt x="16" y="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4"/>
            <p:cNvSpPr/>
            <p:nvPr/>
          </p:nvSpPr>
          <p:spPr>
            <a:xfrm>
              <a:off x="7694875" y="1646175"/>
              <a:ext cx="725" cy="1075"/>
            </a:xfrm>
            <a:custGeom>
              <a:rect b="b" l="l" r="r" t="t"/>
              <a:pathLst>
                <a:path extrusionOk="0" h="43" w="29">
                  <a:moveTo>
                    <a:pt x="0" y="1"/>
                  </a:moveTo>
                  <a:cubicBezTo>
                    <a:pt x="10" y="15"/>
                    <a:pt x="19" y="29"/>
                    <a:pt x="28" y="43"/>
                  </a:cubicBezTo>
                  <a:cubicBezTo>
                    <a:pt x="20" y="29"/>
                    <a:pt x="10" y="1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4"/>
            <p:cNvSpPr/>
            <p:nvPr/>
          </p:nvSpPr>
          <p:spPr>
            <a:xfrm>
              <a:off x="7692025" y="1643625"/>
              <a:ext cx="1400" cy="975"/>
            </a:xfrm>
            <a:custGeom>
              <a:rect b="b" l="l" r="r" t="t"/>
              <a:pathLst>
                <a:path extrusionOk="0" h="39" w="56">
                  <a:moveTo>
                    <a:pt x="0" y="0"/>
                  </a:moveTo>
                  <a:cubicBezTo>
                    <a:pt x="19" y="12"/>
                    <a:pt x="39" y="25"/>
                    <a:pt x="55" y="39"/>
                  </a:cubicBezTo>
                  <a:cubicBezTo>
                    <a:pt x="39" y="25"/>
                    <a:pt x="19" y="1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4"/>
            <p:cNvSpPr/>
            <p:nvPr/>
          </p:nvSpPr>
          <p:spPr>
            <a:xfrm>
              <a:off x="7695800" y="1647650"/>
              <a:ext cx="550" cy="1275"/>
            </a:xfrm>
            <a:custGeom>
              <a:rect b="b" l="l" r="r" t="t"/>
              <a:pathLst>
                <a:path extrusionOk="0" h="51" w="22">
                  <a:moveTo>
                    <a:pt x="0" y="1"/>
                  </a:moveTo>
                  <a:cubicBezTo>
                    <a:pt x="9" y="17"/>
                    <a:pt x="15" y="34"/>
                    <a:pt x="22" y="50"/>
                  </a:cubicBezTo>
                  <a:cubicBezTo>
                    <a:pt x="15" y="34"/>
                    <a:pt x="9" y="17"/>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4"/>
            <p:cNvSpPr/>
            <p:nvPr/>
          </p:nvSpPr>
          <p:spPr>
            <a:xfrm>
              <a:off x="7886450" y="1383725"/>
              <a:ext cx="11450" cy="10125"/>
            </a:xfrm>
            <a:custGeom>
              <a:rect b="b" l="l" r="r" t="t"/>
              <a:pathLst>
                <a:path extrusionOk="0" h="405" w="458">
                  <a:moveTo>
                    <a:pt x="0" y="1"/>
                  </a:moveTo>
                  <a:cubicBezTo>
                    <a:pt x="150" y="140"/>
                    <a:pt x="302" y="274"/>
                    <a:pt x="457" y="404"/>
                  </a:cubicBezTo>
                  <a:cubicBezTo>
                    <a:pt x="303" y="274"/>
                    <a:pt x="150" y="140"/>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4"/>
            <p:cNvSpPr/>
            <p:nvPr/>
          </p:nvSpPr>
          <p:spPr>
            <a:xfrm>
              <a:off x="7898700" y="1394525"/>
              <a:ext cx="11925" cy="9550"/>
            </a:xfrm>
            <a:custGeom>
              <a:rect b="b" l="l" r="r" t="t"/>
              <a:pathLst>
                <a:path extrusionOk="0" h="382" w="477">
                  <a:moveTo>
                    <a:pt x="1" y="0"/>
                  </a:moveTo>
                  <a:cubicBezTo>
                    <a:pt x="157" y="132"/>
                    <a:pt x="315" y="258"/>
                    <a:pt x="476" y="381"/>
                  </a:cubicBezTo>
                  <a:cubicBezTo>
                    <a:pt x="315" y="258"/>
                    <a:pt x="157" y="131"/>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4"/>
            <p:cNvSpPr/>
            <p:nvPr/>
          </p:nvSpPr>
          <p:spPr>
            <a:xfrm>
              <a:off x="7916250" y="1328150"/>
              <a:ext cx="9300" cy="16250"/>
            </a:xfrm>
            <a:custGeom>
              <a:rect b="b" l="l" r="r" t="t"/>
              <a:pathLst>
                <a:path extrusionOk="0" h="650" w="372">
                  <a:moveTo>
                    <a:pt x="1" y="1"/>
                  </a:moveTo>
                  <a:cubicBezTo>
                    <a:pt x="130" y="214"/>
                    <a:pt x="253" y="430"/>
                    <a:pt x="371" y="649"/>
                  </a:cubicBezTo>
                  <a:cubicBezTo>
                    <a:pt x="253" y="430"/>
                    <a:pt x="130" y="21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4"/>
            <p:cNvSpPr/>
            <p:nvPr/>
          </p:nvSpPr>
          <p:spPr>
            <a:xfrm>
              <a:off x="7905350" y="1310950"/>
              <a:ext cx="10800" cy="17000"/>
            </a:xfrm>
            <a:custGeom>
              <a:rect b="b" l="l" r="r" t="t"/>
              <a:pathLst>
                <a:path extrusionOk="0" h="680" w="432">
                  <a:moveTo>
                    <a:pt x="1" y="1"/>
                  </a:moveTo>
                  <a:cubicBezTo>
                    <a:pt x="149" y="225"/>
                    <a:pt x="293" y="450"/>
                    <a:pt x="432" y="680"/>
                  </a:cubicBezTo>
                  <a:cubicBezTo>
                    <a:pt x="293" y="450"/>
                    <a:pt x="149" y="225"/>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4"/>
            <p:cNvSpPr/>
            <p:nvPr/>
          </p:nvSpPr>
          <p:spPr>
            <a:xfrm>
              <a:off x="7949175" y="1570100"/>
              <a:ext cx="1525" cy="2425"/>
            </a:xfrm>
            <a:custGeom>
              <a:rect b="b" l="l" r="r" t="t"/>
              <a:pathLst>
                <a:path extrusionOk="0" h="97" w="61">
                  <a:moveTo>
                    <a:pt x="1" y="1"/>
                  </a:moveTo>
                  <a:cubicBezTo>
                    <a:pt x="21" y="33"/>
                    <a:pt x="42" y="65"/>
                    <a:pt x="61" y="97"/>
                  </a:cubicBezTo>
                  <a:cubicBezTo>
                    <a:pt x="42" y="65"/>
                    <a:pt x="21" y="3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4"/>
            <p:cNvSpPr/>
            <p:nvPr/>
          </p:nvSpPr>
          <p:spPr>
            <a:xfrm>
              <a:off x="7913100" y="1605725"/>
              <a:ext cx="49150" cy="76375"/>
            </a:xfrm>
            <a:custGeom>
              <a:rect b="b" l="l" r="r" t="t"/>
              <a:pathLst>
                <a:path extrusionOk="0" h="3055" w="1966">
                  <a:moveTo>
                    <a:pt x="1965" y="3055"/>
                  </a:moveTo>
                  <a:cubicBezTo>
                    <a:pt x="1267" y="2065"/>
                    <a:pt x="611" y="1046"/>
                    <a:pt x="0" y="0"/>
                  </a:cubicBezTo>
                  <a:cubicBezTo>
                    <a:pt x="611" y="1046"/>
                    <a:pt x="1267" y="2065"/>
                    <a:pt x="1965" y="30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4"/>
            <p:cNvSpPr/>
            <p:nvPr/>
          </p:nvSpPr>
          <p:spPr>
            <a:xfrm>
              <a:off x="7927700" y="1348325"/>
              <a:ext cx="8675" cy="17000"/>
            </a:xfrm>
            <a:custGeom>
              <a:rect b="b" l="l" r="r" t="t"/>
              <a:pathLst>
                <a:path extrusionOk="0" h="680" w="347">
                  <a:moveTo>
                    <a:pt x="0" y="1"/>
                  </a:moveTo>
                  <a:cubicBezTo>
                    <a:pt x="119" y="224"/>
                    <a:pt x="237" y="451"/>
                    <a:pt x="347" y="680"/>
                  </a:cubicBezTo>
                  <a:cubicBezTo>
                    <a:pt x="237" y="451"/>
                    <a:pt x="119" y="22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4"/>
            <p:cNvSpPr/>
            <p:nvPr/>
          </p:nvSpPr>
          <p:spPr>
            <a:xfrm>
              <a:off x="7944325" y="1562950"/>
              <a:ext cx="2075" cy="2925"/>
            </a:xfrm>
            <a:custGeom>
              <a:rect b="b" l="l" r="r" t="t"/>
              <a:pathLst>
                <a:path extrusionOk="0" h="117" w="83">
                  <a:moveTo>
                    <a:pt x="0" y="0"/>
                  </a:moveTo>
                  <a:cubicBezTo>
                    <a:pt x="28" y="39"/>
                    <a:pt x="55" y="77"/>
                    <a:pt x="82" y="117"/>
                  </a:cubicBezTo>
                  <a:cubicBezTo>
                    <a:pt x="55" y="77"/>
                    <a:pt x="28" y="39"/>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4"/>
            <p:cNvSpPr/>
            <p:nvPr/>
          </p:nvSpPr>
          <p:spPr>
            <a:xfrm>
              <a:off x="7939300" y="1556225"/>
              <a:ext cx="2550" cy="3350"/>
            </a:xfrm>
            <a:custGeom>
              <a:rect b="b" l="l" r="r" t="t"/>
              <a:pathLst>
                <a:path extrusionOk="0" h="134" w="102">
                  <a:moveTo>
                    <a:pt x="1" y="1"/>
                  </a:moveTo>
                  <a:cubicBezTo>
                    <a:pt x="35" y="44"/>
                    <a:pt x="68" y="89"/>
                    <a:pt x="102" y="134"/>
                  </a:cubicBezTo>
                  <a:cubicBezTo>
                    <a:pt x="68" y="89"/>
                    <a:pt x="35" y="4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4"/>
            <p:cNvSpPr/>
            <p:nvPr/>
          </p:nvSpPr>
          <p:spPr>
            <a:xfrm>
              <a:off x="7919750" y="1534525"/>
              <a:ext cx="17725" cy="19425"/>
            </a:xfrm>
            <a:custGeom>
              <a:rect b="b" l="l" r="r" t="t"/>
              <a:pathLst>
                <a:path extrusionOk="0" h="777" w="709">
                  <a:moveTo>
                    <a:pt x="0" y="1"/>
                  </a:moveTo>
                  <a:cubicBezTo>
                    <a:pt x="248" y="243"/>
                    <a:pt x="487" y="503"/>
                    <a:pt x="708" y="777"/>
                  </a:cubicBezTo>
                  <a:cubicBezTo>
                    <a:pt x="487" y="503"/>
                    <a:pt x="249" y="24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4"/>
            <p:cNvSpPr/>
            <p:nvPr/>
          </p:nvSpPr>
          <p:spPr>
            <a:xfrm>
              <a:off x="8008175" y="1566325"/>
              <a:ext cx="4475" cy="6350"/>
            </a:xfrm>
            <a:custGeom>
              <a:rect b="b" l="l" r="r" t="t"/>
              <a:pathLst>
                <a:path extrusionOk="0" h="254" w="179">
                  <a:moveTo>
                    <a:pt x="1" y="254"/>
                  </a:moveTo>
                  <a:cubicBezTo>
                    <a:pt x="60" y="168"/>
                    <a:pt x="119" y="84"/>
                    <a:pt x="179" y="1"/>
                  </a:cubicBezTo>
                  <a:cubicBezTo>
                    <a:pt x="119" y="84"/>
                    <a:pt x="60" y="168"/>
                    <a:pt x="1" y="25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4"/>
            <p:cNvSpPr/>
            <p:nvPr/>
          </p:nvSpPr>
          <p:spPr>
            <a:xfrm>
              <a:off x="7946200" y="1763200"/>
              <a:ext cx="14900" cy="9625"/>
            </a:xfrm>
            <a:custGeom>
              <a:rect b="b" l="l" r="r" t="t"/>
              <a:pathLst>
                <a:path extrusionOk="0" h="385" w="596">
                  <a:moveTo>
                    <a:pt x="1" y="384"/>
                  </a:moveTo>
                  <a:cubicBezTo>
                    <a:pt x="196" y="253"/>
                    <a:pt x="395" y="125"/>
                    <a:pt x="595" y="1"/>
                  </a:cubicBezTo>
                  <a:cubicBezTo>
                    <a:pt x="395" y="125"/>
                    <a:pt x="196" y="253"/>
                    <a:pt x="1" y="38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4"/>
            <p:cNvSpPr/>
            <p:nvPr/>
          </p:nvSpPr>
          <p:spPr>
            <a:xfrm>
              <a:off x="8035650" y="1501950"/>
              <a:ext cx="65150" cy="110400"/>
            </a:xfrm>
            <a:custGeom>
              <a:rect b="b" l="l" r="r" t="t"/>
              <a:pathLst>
                <a:path extrusionOk="0" h="4416" w="2606">
                  <a:moveTo>
                    <a:pt x="2199" y="1"/>
                  </a:moveTo>
                  <a:cubicBezTo>
                    <a:pt x="2142" y="1"/>
                    <a:pt x="2082" y="14"/>
                    <a:pt x="2023" y="42"/>
                  </a:cubicBezTo>
                  <a:cubicBezTo>
                    <a:pt x="1255" y="403"/>
                    <a:pt x="585" y="902"/>
                    <a:pt x="0" y="1489"/>
                  </a:cubicBezTo>
                  <a:cubicBezTo>
                    <a:pt x="23" y="1578"/>
                    <a:pt x="49" y="1668"/>
                    <a:pt x="81" y="1755"/>
                  </a:cubicBezTo>
                  <a:cubicBezTo>
                    <a:pt x="334" y="2458"/>
                    <a:pt x="843" y="3058"/>
                    <a:pt x="1494" y="3384"/>
                  </a:cubicBezTo>
                  <a:cubicBezTo>
                    <a:pt x="1310" y="3737"/>
                    <a:pt x="1108" y="4081"/>
                    <a:pt x="889" y="4416"/>
                  </a:cubicBezTo>
                  <a:cubicBezTo>
                    <a:pt x="1316" y="3765"/>
                    <a:pt x="1679" y="3076"/>
                    <a:pt x="1973" y="2351"/>
                  </a:cubicBezTo>
                  <a:cubicBezTo>
                    <a:pt x="2224" y="1734"/>
                    <a:pt x="2416" y="1098"/>
                    <a:pt x="2552" y="448"/>
                  </a:cubicBezTo>
                  <a:cubicBezTo>
                    <a:pt x="2605" y="193"/>
                    <a:pt x="2421" y="1"/>
                    <a:pt x="2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4"/>
            <p:cNvSpPr/>
            <p:nvPr/>
          </p:nvSpPr>
          <p:spPr>
            <a:xfrm>
              <a:off x="8013100" y="1559175"/>
              <a:ext cx="4950" cy="6550"/>
            </a:xfrm>
            <a:custGeom>
              <a:rect b="b" l="l" r="r" t="t"/>
              <a:pathLst>
                <a:path extrusionOk="0" h="262" w="198">
                  <a:moveTo>
                    <a:pt x="1" y="261"/>
                  </a:moveTo>
                  <a:cubicBezTo>
                    <a:pt x="65" y="173"/>
                    <a:pt x="131" y="86"/>
                    <a:pt x="198" y="0"/>
                  </a:cubicBezTo>
                  <a:cubicBezTo>
                    <a:pt x="131" y="86"/>
                    <a:pt x="65" y="173"/>
                    <a:pt x="1" y="26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4"/>
            <p:cNvSpPr/>
            <p:nvPr/>
          </p:nvSpPr>
          <p:spPr>
            <a:xfrm>
              <a:off x="7979075" y="1744825"/>
              <a:ext cx="15625" cy="8025"/>
            </a:xfrm>
            <a:custGeom>
              <a:rect b="b" l="l" r="r" t="t"/>
              <a:pathLst>
                <a:path extrusionOk="0" h="321" w="625">
                  <a:moveTo>
                    <a:pt x="0" y="320"/>
                  </a:moveTo>
                  <a:cubicBezTo>
                    <a:pt x="206" y="209"/>
                    <a:pt x="413" y="103"/>
                    <a:pt x="624" y="1"/>
                  </a:cubicBezTo>
                  <a:cubicBezTo>
                    <a:pt x="413" y="103"/>
                    <a:pt x="206" y="209"/>
                    <a:pt x="0" y="32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4"/>
            <p:cNvSpPr/>
            <p:nvPr/>
          </p:nvSpPr>
          <p:spPr>
            <a:xfrm>
              <a:off x="7907250" y="1728450"/>
              <a:ext cx="1750" cy="7825"/>
            </a:xfrm>
            <a:custGeom>
              <a:rect b="b" l="l" r="r" t="t"/>
              <a:pathLst>
                <a:path extrusionOk="0" h="313" w="70">
                  <a:moveTo>
                    <a:pt x="0" y="1"/>
                  </a:moveTo>
                  <a:cubicBezTo>
                    <a:pt x="24" y="104"/>
                    <a:pt x="47" y="208"/>
                    <a:pt x="69" y="313"/>
                  </a:cubicBezTo>
                  <a:cubicBezTo>
                    <a:pt x="47" y="208"/>
                    <a:pt x="24" y="10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4"/>
            <p:cNvSpPr/>
            <p:nvPr/>
          </p:nvSpPr>
          <p:spPr>
            <a:xfrm>
              <a:off x="7995700" y="1711775"/>
              <a:ext cx="118675" cy="73600"/>
            </a:xfrm>
            <a:custGeom>
              <a:rect b="b" l="l" r="r" t="t"/>
              <a:pathLst>
                <a:path extrusionOk="0" h="2944" w="4747">
                  <a:moveTo>
                    <a:pt x="664" y="1003"/>
                  </a:moveTo>
                  <a:cubicBezTo>
                    <a:pt x="440" y="1098"/>
                    <a:pt x="219" y="1197"/>
                    <a:pt x="0" y="1302"/>
                  </a:cubicBezTo>
                  <a:cubicBezTo>
                    <a:pt x="219" y="1197"/>
                    <a:pt x="440" y="1098"/>
                    <a:pt x="664" y="1003"/>
                  </a:cubicBezTo>
                  <a:lnTo>
                    <a:pt x="664" y="1003"/>
                  </a:lnTo>
                  <a:cubicBezTo>
                    <a:pt x="664" y="1003"/>
                    <a:pt x="664" y="1003"/>
                    <a:pt x="664" y="1003"/>
                  </a:cubicBezTo>
                  <a:close/>
                  <a:moveTo>
                    <a:pt x="4239" y="0"/>
                  </a:moveTo>
                  <a:cubicBezTo>
                    <a:pt x="4221" y="0"/>
                    <a:pt x="4202" y="2"/>
                    <a:pt x="4184" y="4"/>
                  </a:cubicBezTo>
                  <a:cubicBezTo>
                    <a:pt x="2972" y="189"/>
                    <a:pt x="1789" y="528"/>
                    <a:pt x="664" y="1003"/>
                  </a:cubicBezTo>
                  <a:lnTo>
                    <a:pt x="664" y="1003"/>
                  </a:lnTo>
                  <a:cubicBezTo>
                    <a:pt x="684" y="1223"/>
                    <a:pt x="725" y="1442"/>
                    <a:pt x="784" y="1652"/>
                  </a:cubicBezTo>
                  <a:lnTo>
                    <a:pt x="784" y="1654"/>
                  </a:lnTo>
                  <a:cubicBezTo>
                    <a:pt x="905" y="2085"/>
                    <a:pt x="1115" y="2550"/>
                    <a:pt x="1408" y="2944"/>
                  </a:cubicBezTo>
                  <a:cubicBezTo>
                    <a:pt x="1882" y="2670"/>
                    <a:pt x="2342" y="2372"/>
                    <a:pt x="2784" y="2046"/>
                  </a:cubicBezTo>
                  <a:cubicBezTo>
                    <a:pt x="3395" y="1595"/>
                    <a:pt x="3971" y="1100"/>
                    <a:pt x="4508" y="562"/>
                  </a:cubicBezTo>
                  <a:cubicBezTo>
                    <a:pt x="4746" y="322"/>
                    <a:pt x="4524" y="0"/>
                    <a:pt x="4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4"/>
            <p:cNvSpPr/>
            <p:nvPr/>
          </p:nvSpPr>
          <p:spPr>
            <a:xfrm>
              <a:off x="7997775" y="1220375"/>
              <a:ext cx="81325" cy="143575"/>
            </a:xfrm>
            <a:custGeom>
              <a:rect b="b" l="l" r="r" t="t"/>
              <a:pathLst>
                <a:path extrusionOk="0" h="5743" w="3253">
                  <a:moveTo>
                    <a:pt x="2785" y="1"/>
                  </a:moveTo>
                  <a:cubicBezTo>
                    <a:pt x="2697" y="1"/>
                    <a:pt x="2610" y="31"/>
                    <a:pt x="2545" y="99"/>
                  </a:cubicBezTo>
                  <a:cubicBezTo>
                    <a:pt x="1662" y="1014"/>
                    <a:pt x="751" y="2005"/>
                    <a:pt x="0" y="3084"/>
                  </a:cubicBezTo>
                  <a:cubicBezTo>
                    <a:pt x="18" y="3178"/>
                    <a:pt x="39" y="3271"/>
                    <a:pt x="63" y="3362"/>
                  </a:cubicBezTo>
                  <a:cubicBezTo>
                    <a:pt x="234" y="4004"/>
                    <a:pt x="657" y="4548"/>
                    <a:pt x="1205" y="4846"/>
                  </a:cubicBezTo>
                  <a:cubicBezTo>
                    <a:pt x="1059" y="5147"/>
                    <a:pt x="911" y="5445"/>
                    <a:pt x="760" y="5743"/>
                  </a:cubicBezTo>
                  <a:cubicBezTo>
                    <a:pt x="949" y="5371"/>
                    <a:pt x="1136" y="4996"/>
                    <a:pt x="1317" y="4620"/>
                  </a:cubicBezTo>
                  <a:cubicBezTo>
                    <a:pt x="1978" y="3253"/>
                    <a:pt x="2588" y="1862"/>
                    <a:pt x="3152" y="453"/>
                  </a:cubicBezTo>
                  <a:cubicBezTo>
                    <a:pt x="3253" y="202"/>
                    <a:pt x="3015" y="1"/>
                    <a:pt x="2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4"/>
            <p:cNvSpPr/>
            <p:nvPr/>
          </p:nvSpPr>
          <p:spPr>
            <a:xfrm>
              <a:off x="7962550" y="1753675"/>
              <a:ext cx="14975" cy="8650"/>
            </a:xfrm>
            <a:custGeom>
              <a:rect b="b" l="l" r="r" t="t"/>
              <a:pathLst>
                <a:path extrusionOk="0" h="346" w="599">
                  <a:moveTo>
                    <a:pt x="0" y="346"/>
                  </a:moveTo>
                  <a:cubicBezTo>
                    <a:pt x="197" y="227"/>
                    <a:pt x="396" y="112"/>
                    <a:pt x="599" y="1"/>
                  </a:cubicBezTo>
                  <a:cubicBezTo>
                    <a:pt x="396" y="112"/>
                    <a:pt x="197" y="227"/>
                    <a:pt x="0" y="34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4"/>
            <p:cNvSpPr/>
            <p:nvPr/>
          </p:nvSpPr>
          <p:spPr>
            <a:xfrm>
              <a:off x="8018250" y="1552200"/>
              <a:ext cx="5475" cy="6700"/>
            </a:xfrm>
            <a:custGeom>
              <a:rect b="b" l="l" r="r" t="t"/>
              <a:pathLst>
                <a:path extrusionOk="0" h="268" w="219">
                  <a:moveTo>
                    <a:pt x="1" y="268"/>
                  </a:moveTo>
                  <a:cubicBezTo>
                    <a:pt x="72" y="177"/>
                    <a:pt x="144" y="89"/>
                    <a:pt x="218" y="1"/>
                  </a:cubicBezTo>
                  <a:cubicBezTo>
                    <a:pt x="144" y="89"/>
                    <a:pt x="72" y="177"/>
                    <a:pt x="1" y="268"/>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4"/>
            <p:cNvSpPr/>
            <p:nvPr/>
          </p:nvSpPr>
          <p:spPr>
            <a:xfrm>
              <a:off x="8039675" y="1626225"/>
              <a:ext cx="8500" cy="11025"/>
            </a:xfrm>
            <a:custGeom>
              <a:rect b="b" l="l" r="r" t="t"/>
              <a:pathLst>
                <a:path extrusionOk="0" h="441" w="340">
                  <a:moveTo>
                    <a:pt x="339" y="1"/>
                  </a:moveTo>
                  <a:cubicBezTo>
                    <a:pt x="229" y="151"/>
                    <a:pt x="117" y="298"/>
                    <a:pt x="0" y="441"/>
                  </a:cubicBezTo>
                  <a:cubicBezTo>
                    <a:pt x="117" y="298"/>
                    <a:pt x="229" y="151"/>
                    <a:pt x="33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4"/>
            <p:cNvSpPr/>
            <p:nvPr/>
          </p:nvSpPr>
          <p:spPr>
            <a:xfrm>
              <a:off x="8050025" y="1613525"/>
              <a:ext cx="7050" cy="10150"/>
            </a:xfrm>
            <a:custGeom>
              <a:rect b="b" l="l" r="r" t="t"/>
              <a:pathLst>
                <a:path extrusionOk="0" h="406" w="282">
                  <a:moveTo>
                    <a:pt x="282" y="0"/>
                  </a:moveTo>
                  <a:cubicBezTo>
                    <a:pt x="191" y="137"/>
                    <a:pt x="98" y="272"/>
                    <a:pt x="1" y="405"/>
                  </a:cubicBezTo>
                  <a:cubicBezTo>
                    <a:pt x="98" y="272"/>
                    <a:pt x="191" y="137"/>
                    <a:pt x="28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4"/>
            <p:cNvSpPr/>
            <p:nvPr/>
          </p:nvSpPr>
          <p:spPr>
            <a:xfrm>
              <a:off x="8023750" y="1539150"/>
              <a:ext cx="11925" cy="13025"/>
            </a:xfrm>
            <a:custGeom>
              <a:rect b="b" l="l" r="r" t="t"/>
              <a:pathLst>
                <a:path extrusionOk="0" h="521" w="477">
                  <a:moveTo>
                    <a:pt x="476" y="1"/>
                  </a:moveTo>
                  <a:cubicBezTo>
                    <a:pt x="310" y="167"/>
                    <a:pt x="152" y="341"/>
                    <a:pt x="1" y="520"/>
                  </a:cubicBezTo>
                  <a:cubicBezTo>
                    <a:pt x="152" y="341"/>
                    <a:pt x="311" y="167"/>
                    <a:pt x="476"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4"/>
            <p:cNvSpPr/>
            <p:nvPr/>
          </p:nvSpPr>
          <p:spPr>
            <a:xfrm>
              <a:off x="8019275" y="1785350"/>
              <a:ext cx="11625" cy="6425"/>
            </a:xfrm>
            <a:custGeom>
              <a:rect b="b" l="l" r="r" t="t"/>
              <a:pathLst>
                <a:path extrusionOk="0" h="257" w="465">
                  <a:moveTo>
                    <a:pt x="465" y="1"/>
                  </a:moveTo>
                  <a:cubicBezTo>
                    <a:pt x="357" y="62"/>
                    <a:pt x="249" y="122"/>
                    <a:pt x="140" y="182"/>
                  </a:cubicBezTo>
                  <a:lnTo>
                    <a:pt x="140" y="182"/>
                  </a:lnTo>
                  <a:cubicBezTo>
                    <a:pt x="249" y="123"/>
                    <a:pt x="357" y="63"/>
                    <a:pt x="465" y="1"/>
                  </a:cubicBezTo>
                  <a:close/>
                  <a:moveTo>
                    <a:pt x="140" y="182"/>
                  </a:moveTo>
                  <a:lnTo>
                    <a:pt x="140" y="182"/>
                  </a:lnTo>
                  <a:cubicBezTo>
                    <a:pt x="94" y="207"/>
                    <a:pt x="47" y="232"/>
                    <a:pt x="1" y="257"/>
                  </a:cubicBezTo>
                  <a:lnTo>
                    <a:pt x="2" y="257"/>
                  </a:lnTo>
                  <a:cubicBezTo>
                    <a:pt x="48" y="232"/>
                    <a:pt x="94" y="207"/>
                    <a:pt x="140" y="1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4"/>
            <p:cNvSpPr/>
            <p:nvPr/>
          </p:nvSpPr>
          <p:spPr>
            <a:xfrm>
              <a:off x="7862050" y="1659075"/>
              <a:ext cx="45225" cy="116850"/>
            </a:xfrm>
            <a:custGeom>
              <a:rect b="b" l="l" r="r" t="t"/>
              <a:pathLst>
                <a:path extrusionOk="0" h="4674" w="1809">
                  <a:moveTo>
                    <a:pt x="619" y="0"/>
                  </a:moveTo>
                  <a:cubicBezTo>
                    <a:pt x="486" y="0"/>
                    <a:pt x="362" y="74"/>
                    <a:pt x="326" y="244"/>
                  </a:cubicBezTo>
                  <a:cubicBezTo>
                    <a:pt x="50" y="1549"/>
                    <a:pt x="1" y="2894"/>
                    <a:pt x="175" y="4210"/>
                  </a:cubicBezTo>
                  <a:lnTo>
                    <a:pt x="175" y="4210"/>
                  </a:lnTo>
                  <a:cubicBezTo>
                    <a:pt x="172" y="4191"/>
                    <a:pt x="170" y="4172"/>
                    <a:pt x="168" y="4153"/>
                  </a:cubicBezTo>
                  <a:cubicBezTo>
                    <a:pt x="384" y="4111"/>
                    <a:pt x="593" y="4023"/>
                    <a:pt x="780" y="3902"/>
                  </a:cubicBezTo>
                  <a:cubicBezTo>
                    <a:pt x="1220" y="3619"/>
                    <a:pt x="1547" y="3221"/>
                    <a:pt x="1808" y="2776"/>
                  </a:cubicBezTo>
                  <a:cubicBezTo>
                    <a:pt x="1605" y="1912"/>
                    <a:pt x="1297" y="1072"/>
                    <a:pt x="985" y="244"/>
                  </a:cubicBezTo>
                  <a:cubicBezTo>
                    <a:pt x="927" y="92"/>
                    <a:pt x="768" y="0"/>
                    <a:pt x="619" y="0"/>
                  </a:cubicBezTo>
                  <a:close/>
                  <a:moveTo>
                    <a:pt x="175" y="4210"/>
                  </a:moveTo>
                  <a:cubicBezTo>
                    <a:pt x="178" y="4234"/>
                    <a:pt x="181" y="4258"/>
                    <a:pt x="185" y="4282"/>
                  </a:cubicBezTo>
                  <a:lnTo>
                    <a:pt x="185" y="4282"/>
                  </a:lnTo>
                  <a:cubicBezTo>
                    <a:pt x="181" y="4258"/>
                    <a:pt x="178" y="4234"/>
                    <a:pt x="175" y="4210"/>
                  </a:cubicBezTo>
                  <a:close/>
                  <a:moveTo>
                    <a:pt x="185" y="4282"/>
                  </a:moveTo>
                  <a:cubicBezTo>
                    <a:pt x="203" y="4413"/>
                    <a:pt x="223" y="4543"/>
                    <a:pt x="246" y="4673"/>
                  </a:cubicBezTo>
                  <a:cubicBezTo>
                    <a:pt x="223" y="4542"/>
                    <a:pt x="203" y="4412"/>
                    <a:pt x="185" y="42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4"/>
            <p:cNvSpPr/>
            <p:nvPr/>
          </p:nvSpPr>
          <p:spPr>
            <a:xfrm>
              <a:off x="7969475" y="1343900"/>
              <a:ext cx="1875" cy="4325"/>
            </a:xfrm>
            <a:custGeom>
              <a:rect b="b" l="l" r="r" t="t"/>
              <a:pathLst>
                <a:path extrusionOk="0" h="173" w="75">
                  <a:moveTo>
                    <a:pt x="75" y="0"/>
                  </a:moveTo>
                  <a:lnTo>
                    <a:pt x="75" y="0"/>
                  </a:lnTo>
                  <a:cubicBezTo>
                    <a:pt x="49" y="58"/>
                    <a:pt x="24" y="114"/>
                    <a:pt x="1" y="173"/>
                  </a:cubicBezTo>
                  <a:cubicBezTo>
                    <a:pt x="24" y="115"/>
                    <a:pt x="49" y="58"/>
                    <a:pt x="75"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4"/>
            <p:cNvSpPr/>
            <p:nvPr/>
          </p:nvSpPr>
          <p:spPr>
            <a:xfrm>
              <a:off x="7809550" y="1218975"/>
              <a:ext cx="94425" cy="164725"/>
            </a:xfrm>
            <a:custGeom>
              <a:rect b="b" l="l" r="r" t="t"/>
              <a:pathLst>
                <a:path extrusionOk="0" h="6589" w="3777">
                  <a:moveTo>
                    <a:pt x="3321" y="2950"/>
                  </a:moveTo>
                  <a:cubicBezTo>
                    <a:pt x="3321" y="2950"/>
                    <a:pt x="3321" y="2950"/>
                    <a:pt x="3321" y="2950"/>
                  </a:cubicBezTo>
                  <a:lnTo>
                    <a:pt x="3321" y="2950"/>
                  </a:lnTo>
                  <a:cubicBezTo>
                    <a:pt x="3361" y="3005"/>
                    <a:pt x="3401" y="3059"/>
                    <a:pt x="3441" y="3114"/>
                  </a:cubicBezTo>
                  <a:lnTo>
                    <a:pt x="3441" y="3114"/>
                  </a:lnTo>
                  <a:cubicBezTo>
                    <a:pt x="3401" y="3059"/>
                    <a:pt x="3361" y="3004"/>
                    <a:pt x="3321" y="2950"/>
                  </a:cubicBezTo>
                  <a:close/>
                  <a:moveTo>
                    <a:pt x="3441" y="3114"/>
                  </a:moveTo>
                  <a:cubicBezTo>
                    <a:pt x="3555" y="3273"/>
                    <a:pt x="3666" y="3434"/>
                    <a:pt x="3776" y="3597"/>
                  </a:cubicBezTo>
                  <a:cubicBezTo>
                    <a:pt x="3667" y="3434"/>
                    <a:pt x="3555" y="3273"/>
                    <a:pt x="3441" y="3114"/>
                  </a:cubicBezTo>
                  <a:close/>
                  <a:moveTo>
                    <a:pt x="442" y="0"/>
                  </a:moveTo>
                  <a:cubicBezTo>
                    <a:pt x="258" y="0"/>
                    <a:pt x="85" y="134"/>
                    <a:pt x="79" y="356"/>
                  </a:cubicBezTo>
                  <a:cubicBezTo>
                    <a:pt x="1" y="2819"/>
                    <a:pt x="1323" y="4965"/>
                    <a:pt x="3073" y="6589"/>
                  </a:cubicBezTo>
                  <a:cubicBezTo>
                    <a:pt x="2762" y="6300"/>
                    <a:pt x="2466" y="5995"/>
                    <a:pt x="2188" y="5676"/>
                  </a:cubicBezTo>
                  <a:cubicBezTo>
                    <a:pt x="2498" y="5629"/>
                    <a:pt x="2722" y="5356"/>
                    <a:pt x="2856" y="5090"/>
                  </a:cubicBezTo>
                  <a:cubicBezTo>
                    <a:pt x="3041" y="4723"/>
                    <a:pt x="3142" y="4315"/>
                    <a:pt x="3210" y="3913"/>
                  </a:cubicBezTo>
                  <a:cubicBezTo>
                    <a:pt x="3265" y="3596"/>
                    <a:pt x="3303" y="3272"/>
                    <a:pt x="3321" y="2950"/>
                  </a:cubicBezTo>
                  <a:lnTo>
                    <a:pt x="3321" y="2950"/>
                  </a:lnTo>
                  <a:cubicBezTo>
                    <a:pt x="3073" y="2613"/>
                    <a:pt x="2813" y="2285"/>
                    <a:pt x="2541" y="1965"/>
                  </a:cubicBezTo>
                  <a:cubicBezTo>
                    <a:pt x="1975" y="1298"/>
                    <a:pt x="1359" y="674"/>
                    <a:pt x="699" y="99"/>
                  </a:cubicBezTo>
                  <a:cubicBezTo>
                    <a:pt x="622" y="31"/>
                    <a:pt x="531"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4"/>
            <p:cNvSpPr/>
            <p:nvPr/>
          </p:nvSpPr>
          <p:spPr>
            <a:xfrm>
              <a:off x="7965725" y="1354300"/>
              <a:ext cx="1375" cy="3550"/>
            </a:xfrm>
            <a:custGeom>
              <a:rect b="b" l="l" r="r" t="t"/>
              <a:pathLst>
                <a:path extrusionOk="0" h="142" w="55">
                  <a:moveTo>
                    <a:pt x="1" y="141"/>
                  </a:moveTo>
                  <a:cubicBezTo>
                    <a:pt x="19" y="94"/>
                    <a:pt x="37" y="48"/>
                    <a:pt x="55" y="1"/>
                  </a:cubicBezTo>
                  <a:cubicBezTo>
                    <a:pt x="37" y="48"/>
                    <a:pt x="19" y="94"/>
                    <a:pt x="1" y="14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4"/>
            <p:cNvSpPr/>
            <p:nvPr/>
          </p:nvSpPr>
          <p:spPr>
            <a:xfrm>
              <a:off x="7866400" y="1505425"/>
              <a:ext cx="58275" cy="99325"/>
            </a:xfrm>
            <a:custGeom>
              <a:rect b="b" l="l" r="r" t="t"/>
              <a:pathLst>
                <a:path extrusionOk="0" h="3973" w="2331">
                  <a:moveTo>
                    <a:pt x="521" y="0"/>
                  </a:moveTo>
                  <a:cubicBezTo>
                    <a:pt x="321" y="0"/>
                    <a:pt x="129" y="111"/>
                    <a:pt x="72" y="319"/>
                  </a:cubicBezTo>
                  <a:cubicBezTo>
                    <a:pt x="0" y="579"/>
                    <a:pt x="208" y="878"/>
                    <a:pt x="316" y="1101"/>
                  </a:cubicBezTo>
                  <a:cubicBezTo>
                    <a:pt x="786" y="2076"/>
                    <a:pt x="1297" y="3033"/>
                    <a:pt x="1841" y="3969"/>
                  </a:cubicBezTo>
                  <a:cubicBezTo>
                    <a:pt x="1843" y="3970"/>
                    <a:pt x="1844" y="3971"/>
                    <a:pt x="1844" y="3972"/>
                  </a:cubicBezTo>
                  <a:cubicBezTo>
                    <a:pt x="1868" y="3924"/>
                    <a:pt x="1890" y="3877"/>
                    <a:pt x="1910" y="3829"/>
                  </a:cubicBezTo>
                  <a:cubicBezTo>
                    <a:pt x="2252" y="3025"/>
                    <a:pt x="2331" y="2021"/>
                    <a:pt x="2134" y="1165"/>
                  </a:cubicBezTo>
                  <a:cubicBezTo>
                    <a:pt x="2007" y="1041"/>
                    <a:pt x="1880" y="920"/>
                    <a:pt x="1749" y="805"/>
                  </a:cubicBezTo>
                  <a:cubicBezTo>
                    <a:pt x="1584" y="660"/>
                    <a:pt x="1414" y="520"/>
                    <a:pt x="1240" y="386"/>
                  </a:cubicBezTo>
                  <a:cubicBezTo>
                    <a:pt x="1060" y="248"/>
                    <a:pt x="868" y="65"/>
                    <a:pt x="642" y="14"/>
                  </a:cubicBezTo>
                  <a:cubicBezTo>
                    <a:pt x="602" y="5"/>
                    <a:pt x="561" y="0"/>
                    <a:pt x="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4"/>
            <p:cNvSpPr/>
            <p:nvPr/>
          </p:nvSpPr>
          <p:spPr>
            <a:xfrm>
              <a:off x="7868475" y="1777550"/>
              <a:ext cx="2675" cy="13150"/>
            </a:xfrm>
            <a:custGeom>
              <a:rect b="b" l="l" r="r" t="t"/>
              <a:pathLst>
                <a:path extrusionOk="0" h="526" w="107">
                  <a:moveTo>
                    <a:pt x="106" y="525"/>
                  </a:moveTo>
                  <a:cubicBezTo>
                    <a:pt x="67" y="351"/>
                    <a:pt x="32" y="176"/>
                    <a:pt x="0" y="1"/>
                  </a:cubicBezTo>
                  <a:cubicBezTo>
                    <a:pt x="32" y="176"/>
                    <a:pt x="67" y="351"/>
                    <a:pt x="106" y="52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4"/>
            <p:cNvSpPr/>
            <p:nvPr/>
          </p:nvSpPr>
          <p:spPr>
            <a:xfrm>
              <a:off x="7973625" y="1334075"/>
              <a:ext cx="2300" cy="4750"/>
            </a:xfrm>
            <a:custGeom>
              <a:rect b="b" l="l" r="r" t="t"/>
              <a:pathLst>
                <a:path extrusionOk="0" h="190" w="92">
                  <a:moveTo>
                    <a:pt x="1" y="190"/>
                  </a:moveTo>
                  <a:cubicBezTo>
                    <a:pt x="30" y="126"/>
                    <a:pt x="61" y="63"/>
                    <a:pt x="92" y="0"/>
                  </a:cubicBezTo>
                  <a:cubicBezTo>
                    <a:pt x="61" y="63"/>
                    <a:pt x="30" y="126"/>
                    <a:pt x="1" y="19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4"/>
            <p:cNvSpPr/>
            <p:nvPr/>
          </p:nvSpPr>
          <p:spPr>
            <a:xfrm>
              <a:off x="7871150" y="1790825"/>
              <a:ext cx="250" cy="950"/>
            </a:xfrm>
            <a:custGeom>
              <a:rect b="b" l="l" r="r" t="t"/>
              <a:pathLst>
                <a:path extrusionOk="0" h="38" w="10">
                  <a:moveTo>
                    <a:pt x="1" y="1"/>
                  </a:moveTo>
                  <a:cubicBezTo>
                    <a:pt x="3" y="12"/>
                    <a:pt x="6" y="25"/>
                    <a:pt x="10" y="38"/>
                  </a:cubicBezTo>
                  <a:cubicBezTo>
                    <a:pt x="7" y="25"/>
                    <a:pt x="3" y="12"/>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4"/>
            <p:cNvSpPr/>
            <p:nvPr/>
          </p:nvSpPr>
          <p:spPr>
            <a:xfrm>
              <a:off x="7978175" y="1324550"/>
              <a:ext cx="2750" cy="5075"/>
            </a:xfrm>
            <a:custGeom>
              <a:rect b="b" l="l" r="r" t="t"/>
              <a:pathLst>
                <a:path extrusionOk="0" h="203" w="110">
                  <a:moveTo>
                    <a:pt x="0" y="202"/>
                  </a:moveTo>
                  <a:cubicBezTo>
                    <a:pt x="36" y="135"/>
                    <a:pt x="72" y="68"/>
                    <a:pt x="109" y="0"/>
                  </a:cubicBezTo>
                  <a:cubicBezTo>
                    <a:pt x="72" y="68"/>
                    <a:pt x="36" y="135"/>
                    <a:pt x="0" y="20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4"/>
            <p:cNvSpPr/>
            <p:nvPr/>
          </p:nvSpPr>
          <p:spPr>
            <a:xfrm>
              <a:off x="7993750" y="1588600"/>
              <a:ext cx="4325" cy="7625"/>
            </a:xfrm>
            <a:custGeom>
              <a:rect b="b" l="l" r="r" t="t"/>
              <a:pathLst>
                <a:path extrusionOk="0" h="305" w="173">
                  <a:moveTo>
                    <a:pt x="0" y="304"/>
                  </a:moveTo>
                  <a:cubicBezTo>
                    <a:pt x="56" y="203"/>
                    <a:pt x="114" y="102"/>
                    <a:pt x="173" y="1"/>
                  </a:cubicBezTo>
                  <a:cubicBezTo>
                    <a:pt x="114" y="102"/>
                    <a:pt x="56" y="203"/>
                    <a:pt x="0" y="3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4"/>
            <p:cNvSpPr/>
            <p:nvPr/>
          </p:nvSpPr>
          <p:spPr>
            <a:xfrm>
              <a:off x="8003550" y="1573650"/>
              <a:ext cx="4000" cy="6100"/>
            </a:xfrm>
            <a:custGeom>
              <a:rect b="b" l="l" r="r" t="t"/>
              <a:pathLst>
                <a:path extrusionOk="0" h="244" w="160">
                  <a:moveTo>
                    <a:pt x="159" y="1"/>
                  </a:moveTo>
                  <a:cubicBezTo>
                    <a:pt x="104" y="80"/>
                    <a:pt x="52" y="162"/>
                    <a:pt x="1" y="244"/>
                  </a:cubicBezTo>
                  <a:cubicBezTo>
                    <a:pt x="52" y="162"/>
                    <a:pt x="105" y="80"/>
                    <a:pt x="15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4"/>
            <p:cNvSpPr/>
            <p:nvPr/>
          </p:nvSpPr>
          <p:spPr>
            <a:xfrm>
              <a:off x="7993300" y="1297475"/>
              <a:ext cx="4500" cy="6650"/>
            </a:xfrm>
            <a:custGeom>
              <a:rect b="b" l="l" r="r" t="t"/>
              <a:pathLst>
                <a:path extrusionOk="0" h="266" w="180">
                  <a:moveTo>
                    <a:pt x="0" y="265"/>
                  </a:moveTo>
                  <a:cubicBezTo>
                    <a:pt x="59" y="177"/>
                    <a:pt x="118" y="89"/>
                    <a:pt x="179" y="0"/>
                  </a:cubicBezTo>
                  <a:cubicBezTo>
                    <a:pt x="118" y="89"/>
                    <a:pt x="59" y="177"/>
                    <a:pt x="0" y="2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4"/>
            <p:cNvSpPr/>
            <p:nvPr/>
          </p:nvSpPr>
          <p:spPr>
            <a:xfrm>
              <a:off x="7999025" y="1581100"/>
              <a:ext cx="3650" cy="6000"/>
            </a:xfrm>
            <a:custGeom>
              <a:rect b="b" l="l" r="r" t="t"/>
              <a:pathLst>
                <a:path extrusionOk="0" h="240" w="146">
                  <a:moveTo>
                    <a:pt x="0" y="240"/>
                  </a:moveTo>
                  <a:cubicBezTo>
                    <a:pt x="47" y="159"/>
                    <a:pt x="96" y="80"/>
                    <a:pt x="146" y="1"/>
                  </a:cubicBezTo>
                  <a:cubicBezTo>
                    <a:pt x="96" y="80"/>
                    <a:pt x="47" y="159"/>
                    <a:pt x="0" y="2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4"/>
            <p:cNvSpPr/>
            <p:nvPr/>
          </p:nvSpPr>
          <p:spPr>
            <a:xfrm>
              <a:off x="7988150" y="1306300"/>
              <a:ext cx="3725" cy="5875"/>
            </a:xfrm>
            <a:custGeom>
              <a:rect b="b" l="l" r="r" t="t"/>
              <a:pathLst>
                <a:path extrusionOk="0" h="235" w="149">
                  <a:moveTo>
                    <a:pt x="0" y="234"/>
                  </a:moveTo>
                  <a:cubicBezTo>
                    <a:pt x="49" y="156"/>
                    <a:pt x="97" y="77"/>
                    <a:pt x="149" y="0"/>
                  </a:cubicBezTo>
                  <a:cubicBezTo>
                    <a:pt x="97" y="77"/>
                    <a:pt x="49" y="156"/>
                    <a:pt x="0" y="23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4"/>
            <p:cNvSpPr/>
            <p:nvPr/>
          </p:nvSpPr>
          <p:spPr>
            <a:xfrm>
              <a:off x="7983025" y="1315300"/>
              <a:ext cx="3200" cy="5425"/>
            </a:xfrm>
            <a:custGeom>
              <a:rect b="b" l="l" r="r" t="t"/>
              <a:pathLst>
                <a:path extrusionOk="0" h="217" w="128">
                  <a:moveTo>
                    <a:pt x="1" y="217"/>
                  </a:moveTo>
                  <a:cubicBezTo>
                    <a:pt x="43" y="145"/>
                    <a:pt x="85" y="72"/>
                    <a:pt x="127" y="1"/>
                  </a:cubicBezTo>
                  <a:cubicBezTo>
                    <a:pt x="85" y="72"/>
                    <a:pt x="43" y="145"/>
                    <a:pt x="1" y="21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4"/>
            <p:cNvSpPr/>
            <p:nvPr/>
          </p:nvSpPr>
          <p:spPr>
            <a:xfrm>
              <a:off x="7864225" y="1108400"/>
              <a:ext cx="208775" cy="683350"/>
            </a:xfrm>
            <a:custGeom>
              <a:rect b="b" l="l" r="r" t="t"/>
              <a:pathLst>
                <a:path extrusionOk="0" h="27334" w="8351">
                  <a:moveTo>
                    <a:pt x="2842" y="0"/>
                  </a:moveTo>
                  <a:cubicBezTo>
                    <a:pt x="2819" y="57"/>
                    <a:pt x="2772" y="103"/>
                    <a:pt x="2708" y="103"/>
                  </a:cubicBezTo>
                  <a:cubicBezTo>
                    <a:pt x="2703" y="103"/>
                    <a:pt x="2698" y="103"/>
                    <a:pt x="2693" y="103"/>
                  </a:cubicBezTo>
                  <a:cubicBezTo>
                    <a:pt x="2528" y="83"/>
                    <a:pt x="2364" y="59"/>
                    <a:pt x="2202" y="30"/>
                  </a:cubicBezTo>
                  <a:lnTo>
                    <a:pt x="2202" y="30"/>
                  </a:lnTo>
                  <a:cubicBezTo>
                    <a:pt x="2222" y="101"/>
                    <a:pt x="2252" y="173"/>
                    <a:pt x="2290" y="241"/>
                  </a:cubicBezTo>
                  <a:cubicBezTo>
                    <a:pt x="2410" y="453"/>
                    <a:pt x="2616" y="614"/>
                    <a:pt x="2845" y="695"/>
                  </a:cubicBezTo>
                  <a:cubicBezTo>
                    <a:pt x="2708" y="1216"/>
                    <a:pt x="2628" y="1756"/>
                    <a:pt x="2569" y="2288"/>
                  </a:cubicBezTo>
                  <a:cubicBezTo>
                    <a:pt x="2455" y="3320"/>
                    <a:pt x="2455" y="4362"/>
                    <a:pt x="2519" y="5397"/>
                  </a:cubicBezTo>
                  <a:cubicBezTo>
                    <a:pt x="2646" y="7474"/>
                    <a:pt x="3036" y="9520"/>
                    <a:pt x="3441" y="11556"/>
                  </a:cubicBezTo>
                  <a:cubicBezTo>
                    <a:pt x="3273" y="11123"/>
                    <a:pt x="3087" y="10695"/>
                    <a:pt x="2886" y="10277"/>
                  </a:cubicBezTo>
                  <a:cubicBezTo>
                    <a:pt x="2775" y="10046"/>
                    <a:pt x="2658" y="9821"/>
                    <a:pt x="2538" y="9596"/>
                  </a:cubicBezTo>
                  <a:cubicBezTo>
                    <a:pt x="2510" y="9544"/>
                    <a:pt x="2482" y="9491"/>
                    <a:pt x="2452" y="9438"/>
                  </a:cubicBezTo>
                  <a:cubicBezTo>
                    <a:pt x="2332" y="9220"/>
                    <a:pt x="2211" y="9003"/>
                    <a:pt x="2082" y="8790"/>
                  </a:cubicBezTo>
                  <a:cubicBezTo>
                    <a:pt x="2080" y="8787"/>
                    <a:pt x="2078" y="8784"/>
                    <a:pt x="2077" y="8781"/>
                  </a:cubicBezTo>
                  <a:cubicBezTo>
                    <a:pt x="1938" y="8552"/>
                    <a:pt x="1794" y="8325"/>
                    <a:pt x="1646" y="8103"/>
                  </a:cubicBezTo>
                  <a:cubicBezTo>
                    <a:pt x="1626" y="8075"/>
                    <a:pt x="1607" y="8047"/>
                    <a:pt x="1588" y="8019"/>
                  </a:cubicBezTo>
                  <a:cubicBezTo>
                    <a:pt x="1441" y="7800"/>
                    <a:pt x="1290" y="7584"/>
                    <a:pt x="1134" y="7372"/>
                  </a:cubicBezTo>
                  <a:cubicBezTo>
                    <a:pt x="1116" y="7695"/>
                    <a:pt x="1078" y="8017"/>
                    <a:pt x="1023" y="8334"/>
                  </a:cubicBezTo>
                  <a:cubicBezTo>
                    <a:pt x="954" y="8738"/>
                    <a:pt x="854" y="9145"/>
                    <a:pt x="669" y="9512"/>
                  </a:cubicBezTo>
                  <a:cubicBezTo>
                    <a:pt x="533" y="9779"/>
                    <a:pt x="311" y="10052"/>
                    <a:pt x="0" y="10098"/>
                  </a:cubicBezTo>
                  <a:cubicBezTo>
                    <a:pt x="279" y="10417"/>
                    <a:pt x="575" y="10723"/>
                    <a:pt x="886" y="11010"/>
                  </a:cubicBezTo>
                  <a:cubicBezTo>
                    <a:pt x="887" y="11012"/>
                    <a:pt x="887" y="11012"/>
                    <a:pt x="889" y="11013"/>
                  </a:cubicBezTo>
                  <a:cubicBezTo>
                    <a:pt x="1038" y="11151"/>
                    <a:pt x="1190" y="11285"/>
                    <a:pt x="1346" y="11417"/>
                  </a:cubicBezTo>
                  <a:cubicBezTo>
                    <a:pt x="1357" y="11426"/>
                    <a:pt x="1368" y="11435"/>
                    <a:pt x="1380" y="11445"/>
                  </a:cubicBezTo>
                  <a:cubicBezTo>
                    <a:pt x="1536" y="11576"/>
                    <a:pt x="1694" y="11703"/>
                    <a:pt x="1855" y="11826"/>
                  </a:cubicBezTo>
                  <a:cubicBezTo>
                    <a:pt x="2282" y="12154"/>
                    <a:pt x="2727" y="12455"/>
                    <a:pt x="3183" y="12743"/>
                  </a:cubicBezTo>
                  <a:cubicBezTo>
                    <a:pt x="3280" y="13014"/>
                    <a:pt x="3376" y="13285"/>
                    <a:pt x="3478" y="13554"/>
                  </a:cubicBezTo>
                  <a:cubicBezTo>
                    <a:pt x="3630" y="13949"/>
                    <a:pt x="3732" y="14376"/>
                    <a:pt x="3931" y="14748"/>
                  </a:cubicBezTo>
                  <a:cubicBezTo>
                    <a:pt x="3951" y="14786"/>
                    <a:pt x="3986" y="14802"/>
                    <a:pt x="4021" y="14802"/>
                  </a:cubicBezTo>
                  <a:cubicBezTo>
                    <a:pt x="4034" y="14802"/>
                    <a:pt x="4046" y="14800"/>
                    <a:pt x="4058" y="14796"/>
                  </a:cubicBezTo>
                  <a:cubicBezTo>
                    <a:pt x="4410" y="16858"/>
                    <a:pt x="4636" y="18943"/>
                    <a:pt x="4470" y="21011"/>
                  </a:cubicBezTo>
                  <a:cubicBezTo>
                    <a:pt x="4457" y="21039"/>
                    <a:pt x="4446" y="21068"/>
                    <a:pt x="4434" y="21097"/>
                  </a:cubicBezTo>
                  <a:cubicBezTo>
                    <a:pt x="4350" y="20751"/>
                    <a:pt x="4262" y="20407"/>
                    <a:pt x="4166" y="20062"/>
                  </a:cubicBezTo>
                  <a:cubicBezTo>
                    <a:pt x="4047" y="19637"/>
                    <a:pt x="3830" y="19226"/>
                    <a:pt x="3620" y="18839"/>
                  </a:cubicBezTo>
                  <a:cubicBezTo>
                    <a:pt x="3569" y="18746"/>
                    <a:pt x="3515" y="18655"/>
                    <a:pt x="3459" y="18563"/>
                  </a:cubicBezTo>
                  <a:cubicBezTo>
                    <a:pt x="3440" y="18531"/>
                    <a:pt x="3418" y="18501"/>
                    <a:pt x="3397" y="18469"/>
                  </a:cubicBezTo>
                  <a:cubicBezTo>
                    <a:pt x="3362" y="18411"/>
                    <a:pt x="3324" y="18355"/>
                    <a:pt x="3286" y="18299"/>
                  </a:cubicBezTo>
                  <a:cubicBezTo>
                    <a:pt x="3259" y="18259"/>
                    <a:pt x="3231" y="18219"/>
                    <a:pt x="3204" y="18181"/>
                  </a:cubicBezTo>
                  <a:cubicBezTo>
                    <a:pt x="3171" y="18136"/>
                    <a:pt x="3138" y="18090"/>
                    <a:pt x="3105" y="18045"/>
                  </a:cubicBezTo>
                  <a:cubicBezTo>
                    <a:pt x="3071" y="18001"/>
                    <a:pt x="3038" y="17957"/>
                    <a:pt x="3004" y="17912"/>
                  </a:cubicBezTo>
                  <a:cubicBezTo>
                    <a:pt x="2979" y="17882"/>
                    <a:pt x="2954" y="17851"/>
                    <a:pt x="2929" y="17820"/>
                  </a:cubicBezTo>
                  <a:cubicBezTo>
                    <a:pt x="2708" y="17548"/>
                    <a:pt x="2469" y="17288"/>
                    <a:pt x="2220" y="17044"/>
                  </a:cubicBezTo>
                  <a:lnTo>
                    <a:pt x="2220" y="17044"/>
                  </a:lnTo>
                  <a:cubicBezTo>
                    <a:pt x="2417" y="17902"/>
                    <a:pt x="2339" y="18905"/>
                    <a:pt x="1997" y="19709"/>
                  </a:cubicBezTo>
                  <a:cubicBezTo>
                    <a:pt x="1977" y="19756"/>
                    <a:pt x="1954" y="19805"/>
                    <a:pt x="1931" y="19853"/>
                  </a:cubicBezTo>
                  <a:cubicBezTo>
                    <a:pt x="1938" y="19866"/>
                    <a:pt x="1947" y="19879"/>
                    <a:pt x="1955" y="19892"/>
                  </a:cubicBezTo>
                  <a:cubicBezTo>
                    <a:pt x="2565" y="20938"/>
                    <a:pt x="3221" y="21958"/>
                    <a:pt x="3920" y="22946"/>
                  </a:cubicBezTo>
                  <a:cubicBezTo>
                    <a:pt x="3954" y="22994"/>
                    <a:pt x="3996" y="23028"/>
                    <a:pt x="4041" y="23055"/>
                  </a:cubicBezTo>
                  <a:cubicBezTo>
                    <a:pt x="3998" y="23157"/>
                    <a:pt x="4023" y="23279"/>
                    <a:pt x="4092" y="23354"/>
                  </a:cubicBezTo>
                  <a:cubicBezTo>
                    <a:pt x="4070" y="23446"/>
                    <a:pt x="4048" y="23538"/>
                    <a:pt x="4024" y="23630"/>
                  </a:cubicBezTo>
                  <a:cubicBezTo>
                    <a:pt x="3688" y="24876"/>
                    <a:pt x="3156" y="26133"/>
                    <a:pt x="2406" y="27218"/>
                  </a:cubicBezTo>
                  <a:cubicBezTo>
                    <a:pt x="2359" y="27255"/>
                    <a:pt x="2314" y="27296"/>
                    <a:pt x="2267" y="27333"/>
                  </a:cubicBezTo>
                  <a:lnTo>
                    <a:pt x="6203" y="27333"/>
                  </a:lnTo>
                  <a:cubicBezTo>
                    <a:pt x="6358" y="27252"/>
                    <a:pt x="6513" y="27166"/>
                    <a:pt x="6666" y="27078"/>
                  </a:cubicBezTo>
                  <a:lnTo>
                    <a:pt x="6666" y="27078"/>
                  </a:lnTo>
                  <a:cubicBezTo>
                    <a:pt x="6666" y="27078"/>
                    <a:pt x="6667" y="27079"/>
                    <a:pt x="6667" y="27079"/>
                  </a:cubicBezTo>
                  <a:lnTo>
                    <a:pt x="6667" y="27078"/>
                  </a:lnTo>
                  <a:cubicBezTo>
                    <a:pt x="6667" y="27078"/>
                    <a:pt x="6666" y="27078"/>
                    <a:pt x="6666" y="27078"/>
                  </a:cubicBezTo>
                  <a:lnTo>
                    <a:pt x="6666" y="27078"/>
                  </a:lnTo>
                  <a:cubicBezTo>
                    <a:pt x="6374" y="26684"/>
                    <a:pt x="6164" y="26219"/>
                    <a:pt x="6043" y="25789"/>
                  </a:cubicBezTo>
                  <a:cubicBezTo>
                    <a:pt x="5984" y="25576"/>
                    <a:pt x="5943" y="25358"/>
                    <a:pt x="5923" y="25138"/>
                  </a:cubicBezTo>
                  <a:cubicBezTo>
                    <a:pt x="5699" y="25233"/>
                    <a:pt x="5478" y="25332"/>
                    <a:pt x="5259" y="25438"/>
                  </a:cubicBezTo>
                  <a:lnTo>
                    <a:pt x="5218" y="25458"/>
                  </a:lnTo>
                  <a:cubicBezTo>
                    <a:pt x="5007" y="25560"/>
                    <a:pt x="4800" y="25666"/>
                    <a:pt x="4594" y="25777"/>
                  </a:cubicBezTo>
                  <a:cubicBezTo>
                    <a:pt x="4572" y="25789"/>
                    <a:pt x="4552" y="25800"/>
                    <a:pt x="4530" y="25812"/>
                  </a:cubicBezTo>
                  <a:cubicBezTo>
                    <a:pt x="4329" y="25923"/>
                    <a:pt x="4130" y="26038"/>
                    <a:pt x="3933" y="26157"/>
                  </a:cubicBezTo>
                  <a:cubicBezTo>
                    <a:pt x="3913" y="26168"/>
                    <a:pt x="3893" y="26181"/>
                    <a:pt x="3874" y="26193"/>
                  </a:cubicBezTo>
                  <a:cubicBezTo>
                    <a:pt x="3674" y="26317"/>
                    <a:pt x="3475" y="26445"/>
                    <a:pt x="3280" y="26576"/>
                  </a:cubicBezTo>
                  <a:cubicBezTo>
                    <a:pt x="3681" y="25951"/>
                    <a:pt x="4007" y="25284"/>
                    <a:pt x="4272" y="24588"/>
                  </a:cubicBezTo>
                  <a:cubicBezTo>
                    <a:pt x="4437" y="24153"/>
                    <a:pt x="4576" y="23710"/>
                    <a:pt x="4694" y="23261"/>
                  </a:cubicBezTo>
                  <a:cubicBezTo>
                    <a:pt x="5104" y="23049"/>
                    <a:pt x="5464" y="22735"/>
                    <a:pt x="5806" y="22427"/>
                  </a:cubicBezTo>
                  <a:cubicBezTo>
                    <a:pt x="6242" y="22036"/>
                    <a:pt x="6648" y="21609"/>
                    <a:pt x="7017" y="21154"/>
                  </a:cubicBezTo>
                  <a:cubicBezTo>
                    <a:pt x="7135" y="21011"/>
                    <a:pt x="7247" y="20864"/>
                    <a:pt x="7357" y="20714"/>
                  </a:cubicBezTo>
                  <a:cubicBezTo>
                    <a:pt x="7383" y="20679"/>
                    <a:pt x="7408" y="20645"/>
                    <a:pt x="7433" y="20610"/>
                  </a:cubicBezTo>
                  <a:cubicBezTo>
                    <a:pt x="7529" y="20477"/>
                    <a:pt x="7623" y="20342"/>
                    <a:pt x="7714" y="20205"/>
                  </a:cubicBezTo>
                  <a:cubicBezTo>
                    <a:pt x="7724" y="20188"/>
                    <a:pt x="7736" y="20173"/>
                    <a:pt x="7746" y="20158"/>
                  </a:cubicBezTo>
                  <a:cubicBezTo>
                    <a:pt x="7965" y="19823"/>
                    <a:pt x="8167" y="19479"/>
                    <a:pt x="8351" y="19126"/>
                  </a:cubicBezTo>
                  <a:cubicBezTo>
                    <a:pt x="7700" y="18800"/>
                    <a:pt x="7191" y="18200"/>
                    <a:pt x="6938" y="17497"/>
                  </a:cubicBezTo>
                  <a:cubicBezTo>
                    <a:pt x="6906" y="17410"/>
                    <a:pt x="6880" y="17322"/>
                    <a:pt x="6857" y="17231"/>
                  </a:cubicBezTo>
                  <a:cubicBezTo>
                    <a:pt x="6692" y="17397"/>
                    <a:pt x="6533" y="17571"/>
                    <a:pt x="6382" y="17750"/>
                  </a:cubicBezTo>
                  <a:cubicBezTo>
                    <a:pt x="6380" y="17751"/>
                    <a:pt x="6379" y="17753"/>
                    <a:pt x="6379" y="17753"/>
                  </a:cubicBezTo>
                  <a:cubicBezTo>
                    <a:pt x="6305" y="17840"/>
                    <a:pt x="6233" y="17929"/>
                    <a:pt x="6162" y="18019"/>
                  </a:cubicBezTo>
                  <a:lnTo>
                    <a:pt x="6153" y="18030"/>
                  </a:lnTo>
                  <a:cubicBezTo>
                    <a:pt x="6086" y="18117"/>
                    <a:pt x="6020" y="18204"/>
                    <a:pt x="5956" y="18292"/>
                  </a:cubicBezTo>
                  <a:cubicBezTo>
                    <a:pt x="5949" y="18301"/>
                    <a:pt x="5943" y="18309"/>
                    <a:pt x="5937" y="18317"/>
                  </a:cubicBezTo>
                  <a:cubicBezTo>
                    <a:pt x="5877" y="18401"/>
                    <a:pt x="5818" y="18485"/>
                    <a:pt x="5759" y="18571"/>
                  </a:cubicBezTo>
                  <a:cubicBezTo>
                    <a:pt x="5750" y="18584"/>
                    <a:pt x="5741" y="18597"/>
                    <a:pt x="5732" y="18611"/>
                  </a:cubicBezTo>
                  <a:cubicBezTo>
                    <a:pt x="5677" y="18690"/>
                    <a:pt x="5625" y="18772"/>
                    <a:pt x="5572" y="18852"/>
                  </a:cubicBezTo>
                  <a:cubicBezTo>
                    <a:pt x="5561" y="18871"/>
                    <a:pt x="5549" y="18889"/>
                    <a:pt x="5537" y="18909"/>
                  </a:cubicBezTo>
                  <a:cubicBezTo>
                    <a:pt x="5487" y="18988"/>
                    <a:pt x="5439" y="19067"/>
                    <a:pt x="5391" y="19148"/>
                  </a:cubicBezTo>
                  <a:cubicBezTo>
                    <a:pt x="5379" y="19168"/>
                    <a:pt x="5366" y="19189"/>
                    <a:pt x="5354" y="19209"/>
                  </a:cubicBezTo>
                  <a:cubicBezTo>
                    <a:pt x="5295" y="19310"/>
                    <a:pt x="5237" y="19411"/>
                    <a:pt x="5181" y="19512"/>
                  </a:cubicBezTo>
                  <a:cubicBezTo>
                    <a:pt x="5181" y="19457"/>
                    <a:pt x="5185" y="19403"/>
                    <a:pt x="5185" y="19348"/>
                  </a:cubicBezTo>
                  <a:cubicBezTo>
                    <a:pt x="5186" y="17216"/>
                    <a:pt x="4849" y="15126"/>
                    <a:pt x="4451" y="13045"/>
                  </a:cubicBezTo>
                  <a:cubicBezTo>
                    <a:pt x="4580" y="12908"/>
                    <a:pt x="4716" y="12778"/>
                    <a:pt x="4815" y="12618"/>
                  </a:cubicBezTo>
                  <a:cubicBezTo>
                    <a:pt x="4915" y="12458"/>
                    <a:pt x="5003" y="12289"/>
                    <a:pt x="5094" y="12124"/>
                  </a:cubicBezTo>
                  <a:cubicBezTo>
                    <a:pt x="5277" y="11792"/>
                    <a:pt x="5457" y="11459"/>
                    <a:pt x="5634" y="11124"/>
                  </a:cubicBezTo>
                  <a:cubicBezTo>
                    <a:pt x="5792" y="10825"/>
                    <a:pt x="5948" y="10523"/>
                    <a:pt x="6100" y="10222"/>
                  </a:cubicBezTo>
                  <a:cubicBezTo>
                    <a:pt x="6251" y="9924"/>
                    <a:pt x="6400" y="9626"/>
                    <a:pt x="6547" y="9325"/>
                  </a:cubicBezTo>
                  <a:cubicBezTo>
                    <a:pt x="5998" y="9026"/>
                    <a:pt x="5576" y="8483"/>
                    <a:pt x="5405" y="7841"/>
                  </a:cubicBezTo>
                  <a:cubicBezTo>
                    <a:pt x="5381" y="7749"/>
                    <a:pt x="5360" y="7657"/>
                    <a:pt x="5341" y="7563"/>
                  </a:cubicBezTo>
                  <a:cubicBezTo>
                    <a:pt x="5281" y="7652"/>
                    <a:pt x="5222" y="7740"/>
                    <a:pt x="5163" y="7828"/>
                  </a:cubicBezTo>
                  <a:cubicBezTo>
                    <a:pt x="5144" y="7857"/>
                    <a:pt x="5124" y="7886"/>
                    <a:pt x="5104" y="7915"/>
                  </a:cubicBezTo>
                  <a:cubicBezTo>
                    <a:pt x="5054" y="7993"/>
                    <a:pt x="5006" y="8072"/>
                    <a:pt x="4957" y="8150"/>
                  </a:cubicBezTo>
                  <a:cubicBezTo>
                    <a:pt x="4930" y="8192"/>
                    <a:pt x="4905" y="8235"/>
                    <a:pt x="4879" y="8277"/>
                  </a:cubicBezTo>
                  <a:cubicBezTo>
                    <a:pt x="4836" y="8348"/>
                    <a:pt x="4794" y="8421"/>
                    <a:pt x="4753" y="8493"/>
                  </a:cubicBezTo>
                  <a:cubicBezTo>
                    <a:pt x="4723" y="8544"/>
                    <a:pt x="4695" y="8595"/>
                    <a:pt x="4667" y="8646"/>
                  </a:cubicBezTo>
                  <a:cubicBezTo>
                    <a:pt x="4630" y="8714"/>
                    <a:pt x="4593" y="8782"/>
                    <a:pt x="4558" y="8848"/>
                  </a:cubicBezTo>
                  <a:cubicBezTo>
                    <a:pt x="4528" y="8908"/>
                    <a:pt x="4497" y="8967"/>
                    <a:pt x="4468" y="9027"/>
                  </a:cubicBezTo>
                  <a:cubicBezTo>
                    <a:pt x="4437" y="9090"/>
                    <a:pt x="4406" y="9153"/>
                    <a:pt x="4376" y="9215"/>
                  </a:cubicBezTo>
                  <a:cubicBezTo>
                    <a:pt x="4345" y="9283"/>
                    <a:pt x="4314" y="9352"/>
                    <a:pt x="4285" y="9420"/>
                  </a:cubicBezTo>
                  <a:cubicBezTo>
                    <a:pt x="4259" y="9477"/>
                    <a:pt x="4234" y="9534"/>
                    <a:pt x="4209" y="9591"/>
                  </a:cubicBezTo>
                  <a:cubicBezTo>
                    <a:pt x="4176" y="9673"/>
                    <a:pt x="4145" y="9755"/>
                    <a:pt x="4115" y="9837"/>
                  </a:cubicBezTo>
                  <a:cubicBezTo>
                    <a:pt x="4097" y="9884"/>
                    <a:pt x="4078" y="9930"/>
                    <a:pt x="4061" y="9977"/>
                  </a:cubicBezTo>
                  <a:cubicBezTo>
                    <a:pt x="4015" y="10107"/>
                    <a:pt x="3971" y="10238"/>
                    <a:pt x="3932" y="10370"/>
                  </a:cubicBezTo>
                  <a:cubicBezTo>
                    <a:pt x="3681" y="9049"/>
                    <a:pt x="3455" y="7724"/>
                    <a:pt x="3324" y="6387"/>
                  </a:cubicBezTo>
                  <a:cubicBezTo>
                    <a:pt x="3211" y="5206"/>
                    <a:pt x="3179" y="4020"/>
                    <a:pt x="3249" y="2835"/>
                  </a:cubicBezTo>
                  <a:cubicBezTo>
                    <a:pt x="3290" y="2128"/>
                    <a:pt x="3401" y="1430"/>
                    <a:pt x="3505" y="730"/>
                  </a:cubicBezTo>
                  <a:cubicBezTo>
                    <a:pt x="3515" y="728"/>
                    <a:pt x="3527" y="725"/>
                    <a:pt x="3538" y="723"/>
                  </a:cubicBezTo>
                  <a:cubicBezTo>
                    <a:pt x="3544" y="723"/>
                    <a:pt x="3551" y="724"/>
                    <a:pt x="3557" y="724"/>
                  </a:cubicBezTo>
                  <a:cubicBezTo>
                    <a:pt x="3905" y="709"/>
                    <a:pt x="4179" y="452"/>
                    <a:pt x="4299" y="138"/>
                  </a:cubicBezTo>
                  <a:cubicBezTo>
                    <a:pt x="4213" y="137"/>
                    <a:pt x="4129" y="137"/>
                    <a:pt x="4043" y="135"/>
                  </a:cubicBezTo>
                  <a:cubicBezTo>
                    <a:pt x="3642" y="119"/>
                    <a:pt x="3239" y="73"/>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4"/>
            <p:cNvSpPr/>
            <p:nvPr/>
          </p:nvSpPr>
          <p:spPr>
            <a:xfrm>
              <a:off x="7866225" y="1728450"/>
              <a:ext cx="47600" cy="63325"/>
            </a:xfrm>
            <a:custGeom>
              <a:rect b="b" l="l" r="r" t="t"/>
              <a:pathLst>
                <a:path extrusionOk="0" h="2533" w="1904">
                  <a:moveTo>
                    <a:pt x="1641" y="1"/>
                  </a:moveTo>
                  <a:cubicBezTo>
                    <a:pt x="1380" y="446"/>
                    <a:pt x="1053" y="845"/>
                    <a:pt x="613" y="1127"/>
                  </a:cubicBezTo>
                  <a:cubicBezTo>
                    <a:pt x="426" y="1248"/>
                    <a:pt x="217" y="1336"/>
                    <a:pt x="1" y="1378"/>
                  </a:cubicBezTo>
                  <a:cubicBezTo>
                    <a:pt x="22" y="1552"/>
                    <a:pt x="49" y="1726"/>
                    <a:pt x="79" y="1898"/>
                  </a:cubicBezTo>
                  <a:cubicBezTo>
                    <a:pt x="82" y="1920"/>
                    <a:pt x="86" y="1943"/>
                    <a:pt x="90" y="1965"/>
                  </a:cubicBezTo>
                  <a:cubicBezTo>
                    <a:pt x="122" y="2141"/>
                    <a:pt x="157" y="2315"/>
                    <a:pt x="196" y="2489"/>
                  </a:cubicBezTo>
                  <a:lnTo>
                    <a:pt x="198" y="2496"/>
                  </a:lnTo>
                  <a:cubicBezTo>
                    <a:pt x="200" y="2508"/>
                    <a:pt x="204" y="2520"/>
                    <a:pt x="207" y="2533"/>
                  </a:cubicBezTo>
                  <a:lnTo>
                    <a:pt x="1841" y="2533"/>
                  </a:lnTo>
                  <a:cubicBezTo>
                    <a:pt x="1851" y="2451"/>
                    <a:pt x="1860" y="2368"/>
                    <a:pt x="1865" y="2285"/>
                  </a:cubicBezTo>
                  <a:cubicBezTo>
                    <a:pt x="1903" y="1741"/>
                    <a:pt x="1860" y="1193"/>
                    <a:pt x="1773" y="656"/>
                  </a:cubicBezTo>
                  <a:cubicBezTo>
                    <a:pt x="1755" y="541"/>
                    <a:pt x="1733" y="427"/>
                    <a:pt x="1710" y="313"/>
                  </a:cubicBezTo>
                  <a:cubicBezTo>
                    <a:pt x="1688" y="208"/>
                    <a:pt x="1665" y="104"/>
                    <a:pt x="1641" y="1"/>
                  </a:cubicBezTo>
                  <a:close/>
                </a:path>
              </a:pathLst>
            </a:custGeom>
            <a:solidFill>
              <a:srgbClr val="0091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4"/>
            <p:cNvSpPr/>
            <p:nvPr/>
          </p:nvSpPr>
          <p:spPr>
            <a:xfrm>
              <a:off x="7906350" y="1106375"/>
              <a:ext cx="11950" cy="2600"/>
            </a:xfrm>
            <a:custGeom>
              <a:rect b="b" l="l" r="r" t="t"/>
              <a:pathLst>
                <a:path extrusionOk="0" h="104" w="478">
                  <a:moveTo>
                    <a:pt x="1" y="1"/>
                  </a:moveTo>
                  <a:lnTo>
                    <a:pt x="1" y="1"/>
                  </a:lnTo>
                  <a:cubicBezTo>
                    <a:pt x="158" y="39"/>
                    <a:pt x="318" y="74"/>
                    <a:pt x="477" y="103"/>
                  </a:cubicBezTo>
                  <a:cubicBezTo>
                    <a:pt x="318" y="72"/>
                    <a:pt x="158" y="39"/>
                    <a:pt x="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4"/>
            <p:cNvSpPr/>
            <p:nvPr/>
          </p:nvSpPr>
          <p:spPr>
            <a:xfrm>
              <a:off x="7987825" y="1110675"/>
              <a:ext cx="7150" cy="650"/>
            </a:xfrm>
            <a:custGeom>
              <a:rect b="b" l="l" r="r" t="t"/>
              <a:pathLst>
                <a:path extrusionOk="0" h="26" w="286">
                  <a:moveTo>
                    <a:pt x="286" y="0"/>
                  </a:moveTo>
                  <a:cubicBezTo>
                    <a:pt x="191" y="10"/>
                    <a:pt x="95" y="18"/>
                    <a:pt x="1" y="26"/>
                  </a:cubicBezTo>
                  <a:cubicBezTo>
                    <a:pt x="95" y="18"/>
                    <a:pt x="191" y="10"/>
                    <a:pt x="286"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4"/>
            <p:cNvSpPr/>
            <p:nvPr/>
          </p:nvSpPr>
          <p:spPr>
            <a:xfrm>
              <a:off x="7977825" y="1111500"/>
              <a:ext cx="6950" cy="300"/>
            </a:xfrm>
            <a:custGeom>
              <a:rect b="b" l="l" r="r" t="t"/>
              <a:pathLst>
                <a:path extrusionOk="0" h="12" w="278">
                  <a:moveTo>
                    <a:pt x="278" y="0"/>
                  </a:moveTo>
                  <a:cubicBezTo>
                    <a:pt x="184" y="5"/>
                    <a:pt x="92" y="9"/>
                    <a:pt x="0" y="12"/>
                  </a:cubicBezTo>
                  <a:cubicBezTo>
                    <a:pt x="92" y="9"/>
                    <a:pt x="184" y="5"/>
                    <a:pt x="278"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4"/>
            <p:cNvSpPr/>
            <p:nvPr/>
          </p:nvSpPr>
          <p:spPr>
            <a:xfrm>
              <a:off x="7785225" y="915425"/>
              <a:ext cx="304075" cy="193625"/>
            </a:xfrm>
            <a:custGeom>
              <a:rect b="b" l="l" r="r" t="t"/>
              <a:pathLst>
                <a:path extrusionOk="0" h="7745" w="12163">
                  <a:moveTo>
                    <a:pt x="6021" y="1"/>
                  </a:moveTo>
                  <a:cubicBezTo>
                    <a:pt x="5971" y="1"/>
                    <a:pt x="5918" y="6"/>
                    <a:pt x="5863" y="17"/>
                  </a:cubicBezTo>
                  <a:cubicBezTo>
                    <a:pt x="5403" y="109"/>
                    <a:pt x="5146" y="560"/>
                    <a:pt x="4989" y="961"/>
                  </a:cubicBezTo>
                  <a:cubicBezTo>
                    <a:pt x="4641" y="1840"/>
                    <a:pt x="4494" y="2812"/>
                    <a:pt x="4537" y="3756"/>
                  </a:cubicBezTo>
                  <a:cubicBezTo>
                    <a:pt x="4561" y="4264"/>
                    <a:pt x="4641" y="4770"/>
                    <a:pt x="4771" y="5259"/>
                  </a:cubicBezTo>
                  <a:cubicBezTo>
                    <a:pt x="4414" y="4941"/>
                    <a:pt x="4046" y="4634"/>
                    <a:pt x="3666" y="4341"/>
                  </a:cubicBezTo>
                  <a:cubicBezTo>
                    <a:pt x="3256" y="4027"/>
                    <a:pt x="2833" y="3729"/>
                    <a:pt x="2398" y="3449"/>
                  </a:cubicBezTo>
                  <a:cubicBezTo>
                    <a:pt x="2039" y="3218"/>
                    <a:pt x="1622" y="2959"/>
                    <a:pt x="1183" y="2959"/>
                  </a:cubicBezTo>
                  <a:cubicBezTo>
                    <a:pt x="1091" y="2959"/>
                    <a:pt x="998" y="2971"/>
                    <a:pt x="905" y="2996"/>
                  </a:cubicBezTo>
                  <a:cubicBezTo>
                    <a:pt x="35" y="3234"/>
                    <a:pt x="1" y="4275"/>
                    <a:pt x="313" y="4960"/>
                  </a:cubicBezTo>
                  <a:cubicBezTo>
                    <a:pt x="689" y="5786"/>
                    <a:pt x="1584" y="6337"/>
                    <a:pt x="2367" y="6717"/>
                  </a:cubicBezTo>
                  <a:cubicBezTo>
                    <a:pt x="3158" y="7099"/>
                    <a:pt x="3989" y="7430"/>
                    <a:pt x="4844" y="7637"/>
                  </a:cubicBezTo>
                  <a:cubicBezTo>
                    <a:pt x="4841" y="7622"/>
                    <a:pt x="4835" y="7607"/>
                    <a:pt x="4821" y="7593"/>
                  </a:cubicBezTo>
                  <a:cubicBezTo>
                    <a:pt x="4483" y="7269"/>
                    <a:pt x="4216" y="6666"/>
                    <a:pt x="4367" y="6198"/>
                  </a:cubicBezTo>
                  <a:cubicBezTo>
                    <a:pt x="4391" y="6121"/>
                    <a:pt x="4420" y="6071"/>
                    <a:pt x="4472" y="6025"/>
                  </a:cubicBezTo>
                  <a:cubicBezTo>
                    <a:pt x="4485" y="6015"/>
                    <a:pt x="4506" y="6006"/>
                    <a:pt x="4528" y="6006"/>
                  </a:cubicBezTo>
                  <a:cubicBezTo>
                    <a:pt x="4535" y="6006"/>
                    <a:pt x="4543" y="6007"/>
                    <a:pt x="4550" y="6010"/>
                  </a:cubicBezTo>
                  <a:cubicBezTo>
                    <a:pt x="4858" y="6121"/>
                    <a:pt x="5072" y="6448"/>
                    <a:pt x="5247" y="6723"/>
                  </a:cubicBezTo>
                  <a:cubicBezTo>
                    <a:pt x="5298" y="6805"/>
                    <a:pt x="5388" y="6848"/>
                    <a:pt x="5477" y="6848"/>
                  </a:cubicBezTo>
                  <a:cubicBezTo>
                    <a:pt x="5561" y="6848"/>
                    <a:pt x="5644" y="6809"/>
                    <a:pt x="5690" y="6723"/>
                  </a:cubicBezTo>
                  <a:cubicBezTo>
                    <a:pt x="5836" y="6456"/>
                    <a:pt x="5937" y="6170"/>
                    <a:pt x="6059" y="5891"/>
                  </a:cubicBezTo>
                  <a:cubicBezTo>
                    <a:pt x="6137" y="5711"/>
                    <a:pt x="6239" y="5433"/>
                    <a:pt x="6430" y="5341"/>
                  </a:cubicBezTo>
                  <a:cubicBezTo>
                    <a:pt x="6468" y="5323"/>
                    <a:pt x="6509" y="5316"/>
                    <a:pt x="6551" y="5316"/>
                  </a:cubicBezTo>
                  <a:cubicBezTo>
                    <a:pt x="6615" y="5316"/>
                    <a:pt x="6680" y="5333"/>
                    <a:pt x="6740" y="5354"/>
                  </a:cubicBezTo>
                  <a:cubicBezTo>
                    <a:pt x="6887" y="5404"/>
                    <a:pt x="6963" y="5418"/>
                    <a:pt x="6996" y="5557"/>
                  </a:cubicBezTo>
                  <a:cubicBezTo>
                    <a:pt x="7061" y="5831"/>
                    <a:pt x="7089" y="6171"/>
                    <a:pt x="7018" y="6446"/>
                  </a:cubicBezTo>
                  <a:cubicBezTo>
                    <a:pt x="6983" y="6580"/>
                    <a:pt x="7083" y="6730"/>
                    <a:pt x="7226" y="6730"/>
                  </a:cubicBezTo>
                  <a:cubicBezTo>
                    <a:pt x="7229" y="6730"/>
                    <a:pt x="7232" y="6730"/>
                    <a:pt x="7235" y="6730"/>
                  </a:cubicBezTo>
                  <a:cubicBezTo>
                    <a:pt x="7475" y="6721"/>
                    <a:pt x="7529" y="6570"/>
                    <a:pt x="7685" y="6411"/>
                  </a:cubicBezTo>
                  <a:cubicBezTo>
                    <a:pt x="7824" y="6268"/>
                    <a:pt x="7992" y="6142"/>
                    <a:pt x="8185" y="6085"/>
                  </a:cubicBezTo>
                  <a:cubicBezTo>
                    <a:pt x="8248" y="6067"/>
                    <a:pt x="8310" y="6058"/>
                    <a:pt x="8368" y="6058"/>
                  </a:cubicBezTo>
                  <a:cubicBezTo>
                    <a:pt x="8631" y="6058"/>
                    <a:pt x="8842" y="6235"/>
                    <a:pt x="8955" y="6493"/>
                  </a:cubicBezTo>
                  <a:cubicBezTo>
                    <a:pt x="9138" y="6911"/>
                    <a:pt x="9069" y="7354"/>
                    <a:pt x="8874" y="7745"/>
                  </a:cubicBezTo>
                  <a:cubicBezTo>
                    <a:pt x="9214" y="7687"/>
                    <a:pt x="9551" y="7609"/>
                    <a:pt x="9879" y="7510"/>
                  </a:cubicBezTo>
                  <a:cubicBezTo>
                    <a:pt x="10302" y="7380"/>
                    <a:pt x="10718" y="7214"/>
                    <a:pt x="11113" y="7017"/>
                  </a:cubicBezTo>
                  <a:cubicBezTo>
                    <a:pt x="11495" y="6827"/>
                    <a:pt x="11874" y="6576"/>
                    <a:pt x="12017" y="6153"/>
                  </a:cubicBezTo>
                  <a:cubicBezTo>
                    <a:pt x="12163" y="5718"/>
                    <a:pt x="11994" y="5234"/>
                    <a:pt x="11567" y="5041"/>
                  </a:cubicBezTo>
                  <a:cubicBezTo>
                    <a:pt x="11378" y="4955"/>
                    <a:pt x="11164" y="4922"/>
                    <a:pt x="10948" y="4922"/>
                  </a:cubicBezTo>
                  <a:cubicBezTo>
                    <a:pt x="10686" y="4922"/>
                    <a:pt x="10419" y="4970"/>
                    <a:pt x="10184" y="5032"/>
                  </a:cubicBezTo>
                  <a:cubicBezTo>
                    <a:pt x="10045" y="5067"/>
                    <a:pt x="9910" y="5112"/>
                    <a:pt x="9776" y="5162"/>
                  </a:cubicBezTo>
                  <a:cubicBezTo>
                    <a:pt x="10415" y="4465"/>
                    <a:pt x="10972" y="3701"/>
                    <a:pt x="11352" y="2831"/>
                  </a:cubicBezTo>
                  <a:cubicBezTo>
                    <a:pt x="11526" y="2435"/>
                    <a:pt x="11809" y="1894"/>
                    <a:pt x="11653" y="1457"/>
                  </a:cubicBezTo>
                  <a:cubicBezTo>
                    <a:pt x="11521" y="1086"/>
                    <a:pt x="11139" y="979"/>
                    <a:pt x="10764" y="979"/>
                  </a:cubicBezTo>
                  <a:cubicBezTo>
                    <a:pt x="10598" y="979"/>
                    <a:pt x="10433" y="1000"/>
                    <a:pt x="10292" y="1028"/>
                  </a:cubicBezTo>
                  <a:cubicBezTo>
                    <a:pt x="9290" y="1230"/>
                    <a:pt x="8595" y="2068"/>
                    <a:pt x="8122" y="2916"/>
                  </a:cubicBezTo>
                  <a:cubicBezTo>
                    <a:pt x="7895" y="3323"/>
                    <a:pt x="7679" y="3739"/>
                    <a:pt x="7465" y="4157"/>
                  </a:cubicBezTo>
                  <a:cubicBezTo>
                    <a:pt x="7550" y="2994"/>
                    <a:pt x="7454" y="1833"/>
                    <a:pt x="6928" y="767"/>
                  </a:cubicBezTo>
                  <a:cubicBezTo>
                    <a:pt x="6743" y="393"/>
                    <a:pt x="6459" y="1"/>
                    <a:pt x="602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4"/>
            <p:cNvSpPr/>
            <p:nvPr/>
          </p:nvSpPr>
          <p:spPr>
            <a:xfrm>
              <a:off x="7997500" y="1109025"/>
              <a:ext cx="9600" cy="1375"/>
            </a:xfrm>
            <a:custGeom>
              <a:rect b="b" l="l" r="r" t="t"/>
              <a:pathLst>
                <a:path extrusionOk="0" h="55" w="384">
                  <a:moveTo>
                    <a:pt x="383" y="1"/>
                  </a:moveTo>
                  <a:cubicBezTo>
                    <a:pt x="255" y="23"/>
                    <a:pt x="129" y="39"/>
                    <a:pt x="1" y="55"/>
                  </a:cubicBezTo>
                  <a:cubicBezTo>
                    <a:pt x="129" y="39"/>
                    <a:pt x="255" y="23"/>
                    <a:pt x="38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4"/>
            <p:cNvSpPr/>
            <p:nvPr/>
          </p:nvSpPr>
          <p:spPr>
            <a:xfrm>
              <a:off x="7919000" y="1109075"/>
              <a:ext cx="12550" cy="1900"/>
            </a:xfrm>
            <a:custGeom>
              <a:rect b="b" l="l" r="r" t="t"/>
              <a:pathLst>
                <a:path extrusionOk="0" h="76" w="502">
                  <a:moveTo>
                    <a:pt x="1" y="0"/>
                  </a:moveTo>
                  <a:cubicBezTo>
                    <a:pt x="4" y="1"/>
                    <a:pt x="8" y="3"/>
                    <a:pt x="12" y="3"/>
                  </a:cubicBezTo>
                  <a:cubicBezTo>
                    <a:pt x="80" y="15"/>
                    <a:pt x="148" y="26"/>
                    <a:pt x="217" y="37"/>
                  </a:cubicBezTo>
                  <a:lnTo>
                    <a:pt x="217" y="37"/>
                  </a:lnTo>
                  <a:cubicBezTo>
                    <a:pt x="144" y="26"/>
                    <a:pt x="72" y="13"/>
                    <a:pt x="1" y="0"/>
                  </a:cubicBezTo>
                  <a:close/>
                  <a:moveTo>
                    <a:pt x="217" y="37"/>
                  </a:moveTo>
                  <a:cubicBezTo>
                    <a:pt x="312" y="52"/>
                    <a:pt x="407" y="65"/>
                    <a:pt x="502" y="76"/>
                  </a:cubicBezTo>
                  <a:cubicBezTo>
                    <a:pt x="407" y="64"/>
                    <a:pt x="312" y="52"/>
                    <a:pt x="217" y="37"/>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4"/>
            <p:cNvSpPr/>
            <p:nvPr/>
          </p:nvSpPr>
          <p:spPr>
            <a:xfrm>
              <a:off x="7965325" y="1111750"/>
              <a:ext cx="9650" cy="125"/>
            </a:xfrm>
            <a:custGeom>
              <a:rect b="b" l="l" r="r" t="t"/>
              <a:pathLst>
                <a:path extrusionOk="0" h="5" w="386">
                  <a:moveTo>
                    <a:pt x="0" y="1"/>
                  </a:moveTo>
                  <a:cubicBezTo>
                    <a:pt x="11" y="1"/>
                    <a:pt x="22" y="1"/>
                    <a:pt x="33" y="2"/>
                  </a:cubicBezTo>
                  <a:lnTo>
                    <a:pt x="33" y="2"/>
                  </a:lnTo>
                  <a:cubicBezTo>
                    <a:pt x="22" y="1"/>
                    <a:pt x="11" y="1"/>
                    <a:pt x="0" y="1"/>
                  </a:cubicBezTo>
                  <a:close/>
                  <a:moveTo>
                    <a:pt x="33" y="2"/>
                  </a:moveTo>
                  <a:cubicBezTo>
                    <a:pt x="118" y="4"/>
                    <a:pt x="203" y="5"/>
                    <a:pt x="289" y="5"/>
                  </a:cubicBezTo>
                  <a:cubicBezTo>
                    <a:pt x="321" y="5"/>
                    <a:pt x="353" y="5"/>
                    <a:pt x="385" y="4"/>
                  </a:cubicBezTo>
                  <a:lnTo>
                    <a:pt x="256" y="4"/>
                  </a:lnTo>
                  <a:cubicBezTo>
                    <a:pt x="182" y="4"/>
                    <a:pt x="107" y="3"/>
                    <a:pt x="33" y="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4"/>
            <p:cNvSpPr/>
            <p:nvPr/>
          </p:nvSpPr>
          <p:spPr>
            <a:xfrm>
              <a:off x="7890650" y="1048325"/>
              <a:ext cx="123050" cy="63550"/>
            </a:xfrm>
            <a:custGeom>
              <a:rect b="b" l="l" r="r" t="t"/>
              <a:pathLst>
                <a:path extrusionOk="0" h="2542" w="4922">
                  <a:moveTo>
                    <a:pt x="2334" y="0"/>
                  </a:moveTo>
                  <a:cubicBezTo>
                    <a:pt x="2292" y="0"/>
                    <a:pt x="2251" y="8"/>
                    <a:pt x="2213" y="26"/>
                  </a:cubicBezTo>
                  <a:cubicBezTo>
                    <a:pt x="2022" y="117"/>
                    <a:pt x="1920" y="395"/>
                    <a:pt x="1842" y="575"/>
                  </a:cubicBezTo>
                  <a:cubicBezTo>
                    <a:pt x="1720" y="854"/>
                    <a:pt x="1619" y="1140"/>
                    <a:pt x="1473" y="1407"/>
                  </a:cubicBezTo>
                  <a:cubicBezTo>
                    <a:pt x="1427" y="1493"/>
                    <a:pt x="1344" y="1532"/>
                    <a:pt x="1260" y="1532"/>
                  </a:cubicBezTo>
                  <a:cubicBezTo>
                    <a:pt x="1171" y="1532"/>
                    <a:pt x="1081" y="1489"/>
                    <a:pt x="1030" y="1407"/>
                  </a:cubicBezTo>
                  <a:cubicBezTo>
                    <a:pt x="855" y="1132"/>
                    <a:pt x="641" y="805"/>
                    <a:pt x="333" y="694"/>
                  </a:cubicBezTo>
                  <a:cubicBezTo>
                    <a:pt x="326" y="691"/>
                    <a:pt x="318" y="690"/>
                    <a:pt x="311" y="690"/>
                  </a:cubicBezTo>
                  <a:cubicBezTo>
                    <a:pt x="289" y="690"/>
                    <a:pt x="268" y="699"/>
                    <a:pt x="255" y="709"/>
                  </a:cubicBezTo>
                  <a:cubicBezTo>
                    <a:pt x="203" y="755"/>
                    <a:pt x="174" y="805"/>
                    <a:pt x="150" y="882"/>
                  </a:cubicBezTo>
                  <a:cubicBezTo>
                    <a:pt x="1" y="1350"/>
                    <a:pt x="266" y="1953"/>
                    <a:pt x="605" y="2278"/>
                  </a:cubicBezTo>
                  <a:cubicBezTo>
                    <a:pt x="619" y="2291"/>
                    <a:pt x="626" y="2306"/>
                    <a:pt x="628" y="2323"/>
                  </a:cubicBezTo>
                  <a:cubicBezTo>
                    <a:pt x="786" y="2361"/>
                    <a:pt x="945" y="2394"/>
                    <a:pt x="1105" y="2425"/>
                  </a:cubicBezTo>
                  <a:cubicBezTo>
                    <a:pt x="1115" y="2426"/>
                    <a:pt x="1124" y="2429"/>
                    <a:pt x="1135" y="2430"/>
                  </a:cubicBezTo>
                  <a:cubicBezTo>
                    <a:pt x="1301" y="2461"/>
                    <a:pt x="1468" y="2486"/>
                    <a:pt x="1636" y="2506"/>
                  </a:cubicBezTo>
                  <a:cubicBezTo>
                    <a:pt x="1642" y="2506"/>
                    <a:pt x="1647" y="2507"/>
                    <a:pt x="1653" y="2507"/>
                  </a:cubicBezTo>
                  <a:cubicBezTo>
                    <a:pt x="1717" y="2507"/>
                    <a:pt x="1763" y="2461"/>
                    <a:pt x="1785" y="2405"/>
                  </a:cubicBezTo>
                  <a:cubicBezTo>
                    <a:pt x="2182" y="2476"/>
                    <a:pt x="2585" y="2524"/>
                    <a:pt x="2987" y="2538"/>
                  </a:cubicBezTo>
                  <a:cubicBezTo>
                    <a:pt x="3083" y="2540"/>
                    <a:pt x="3179" y="2542"/>
                    <a:pt x="3276" y="2542"/>
                  </a:cubicBezTo>
                  <a:cubicBezTo>
                    <a:pt x="3308" y="2542"/>
                    <a:pt x="3340" y="2542"/>
                    <a:pt x="3372" y="2541"/>
                  </a:cubicBezTo>
                  <a:cubicBezTo>
                    <a:pt x="3411" y="2541"/>
                    <a:pt x="3449" y="2540"/>
                    <a:pt x="3487" y="2539"/>
                  </a:cubicBezTo>
                  <a:cubicBezTo>
                    <a:pt x="3579" y="2536"/>
                    <a:pt x="3671" y="2532"/>
                    <a:pt x="3763" y="2527"/>
                  </a:cubicBezTo>
                  <a:cubicBezTo>
                    <a:pt x="3806" y="2525"/>
                    <a:pt x="3847" y="2522"/>
                    <a:pt x="3888" y="2520"/>
                  </a:cubicBezTo>
                  <a:cubicBezTo>
                    <a:pt x="3982" y="2512"/>
                    <a:pt x="4078" y="2504"/>
                    <a:pt x="4173" y="2494"/>
                  </a:cubicBezTo>
                  <a:cubicBezTo>
                    <a:pt x="4207" y="2490"/>
                    <a:pt x="4240" y="2486"/>
                    <a:pt x="4275" y="2483"/>
                  </a:cubicBezTo>
                  <a:cubicBezTo>
                    <a:pt x="4402" y="2467"/>
                    <a:pt x="4529" y="2451"/>
                    <a:pt x="4656" y="2429"/>
                  </a:cubicBezTo>
                  <a:lnTo>
                    <a:pt x="4657" y="2429"/>
                  </a:lnTo>
                  <a:cubicBezTo>
                    <a:pt x="4852" y="2038"/>
                    <a:pt x="4922" y="1595"/>
                    <a:pt x="4738" y="1178"/>
                  </a:cubicBezTo>
                  <a:cubicBezTo>
                    <a:pt x="4625" y="919"/>
                    <a:pt x="4414" y="742"/>
                    <a:pt x="4150" y="742"/>
                  </a:cubicBezTo>
                  <a:cubicBezTo>
                    <a:pt x="4092" y="742"/>
                    <a:pt x="4031" y="751"/>
                    <a:pt x="3968" y="769"/>
                  </a:cubicBezTo>
                  <a:cubicBezTo>
                    <a:pt x="3775" y="826"/>
                    <a:pt x="3607" y="952"/>
                    <a:pt x="3468" y="1095"/>
                  </a:cubicBezTo>
                  <a:cubicBezTo>
                    <a:pt x="3312" y="1255"/>
                    <a:pt x="3258" y="1405"/>
                    <a:pt x="3018" y="1414"/>
                  </a:cubicBezTo>
                  <a:cubicBezTo>
                    <a:pt x="3015" y="1414"/>
                    <a:pt x="3012" y="1414"/>
                    <a:pt x="3009" y="1414"/>
                  </a:cubicBezTo>
                  <a:cubicBezTo>
                    <a:pt x="2866" y="1414"/>
                    <a:pt x="2767" y="1264"/>
                    <a:pt x="2801" y="1130"/>
                  </a:cubicBezTo>
                  <a:cubicBezTo>
                    <a:pt x="2874" y="855"/>
                    <a:pt x="2844" y="516"/>
                    <a:pt x="2779" y="241"/>
                  </a:cubicBezTo>
                  <a:cubicBezTo>
                    <a:pt x="2746" y="102"/>
                    <a:pt x="2670" y="88"/>
                    <a:pt x="2523" y="38"/>
                  </a:cubicBezTo>
                  <a:cubicBezTo>
                    <a:pt x="2464" y="18"/>
                    <a:pt x="2398" y="0"/>
                    <a:pt x="2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24"/>
          <p:cNvGrpSpPr/>
          <p:nvPr/>
        </p:nvGrpSpPr>
        <p:grpSpPr>
          <a:xfrm flipH="1" rot="10800000">
            <a:off x="-173166" y="1556154"/>
            <a:ext cx="525440" cy="689737"/>
            <a:chOff x="1553050" y="1589425"/>
            <a:chExt cx="295025" cy="387275"/>
          </a:xfrm>
        </p:grpSpPr>
        <p:sp>
          <p:nvSpPr>
            <p:cNvPr id="1744" name="Google Shape;1744;p24"/>
            <p:cNvSpPr/>
            <p:nvPr/>
          </p:nvSpPr>
          <p:spPr>
            <a:xfrm>
              <a:off x="1553075" y="1589425"/>
              <a:ext cx="295000" cy="387275"/>
            </a:xfrm>
            <a:custGeom>
              <a:rect b="b" l="l" r="r" t="t"/>
              <a:pathLst>
                <a:path extrusionOk="0" h="15491" w="11800">
                  <a:moveTo>
                    <a:pt x="7565" y="0"/>
                  </a:moveTo>
                  <a:cubicBezTo>
                    <a:pt x="7235" y="0"/>
                    <a:pt x="6899" y="61"/>
                    <a:pt x="6575" y="163"/>
                  </a:cubicBezTo>
                  <a:cubicBezTo>
                    <a:pt x="6209" y="276"/>
                    <a:pt x="5862" y="432"/>
                    <a:pt x="5525" y="610"/>
                  </a:cubicBezTo>
                  <a:cubicBezTo>
                    <a:pt x="5271" y="483"/>
                    <a:pt x="5003" y="431"/>
                    <a:pt x="4733" y="431"/>
                  </a:cubicBezTo>
                  <a:cubicBezTo>
                    <a:pt x="4397" y="431"/>
                    <a:pt x="4057" y="511"/>
                    <a:pt x="3734" y="624"/>
                  </a:cubicBezTo>
                  <a:cubicBezTo>
                    <a:pt x="3193" y="813"/>
                    <a:pt x="2660" y="1046"/>
                    <a:pt x="2140" y="1284"/>
                  </a:cubicBezTo>
                  <a:cubicBezTo>
                    <a:pt x="1380" y="1630"/>
                    <a:pt x="631" y="2043"/>
                    <a:pt x="0" y="2597"/>
                  </a:cubicBezTo>
                  <a:lnTo>
                    <a:pt x="0" y="3826"/>
                  </a:lnTo>
                  <a:cubicBezTo>
                    <a:pt x="260" y="3666"/>
                    <a:pt x="534" y="3527"/>
                    <a:pt x="808" y="3400"/>
                  </a:cubicBezTo>
                  <a:cubicBezTo>
                    <a:pt x="1159" y="3240"/>
                    <a:pt x="1517" y="3084"/>
                    <a:pt x="1881" y="2956"/>
                  </a:cubicBezTo>
                  <a:cubicBezTo>
                    <a:pt x="2098" y="2881"/>
                    <a:pt x="2326" y="2827"/>
                    <a:pt x="2552" y="2827"/>
                  </a:cubicBezTo>
                  <a:cubicBezTo>
                    <a:pt x="2734" y="2827"/>
                    <a:pt x="2915" y="2862"/>
                    <a:pt x="3086" y="2947"/>
                  </a:cubicBezTo>
                  <a:cubicBezTo>
                    <a:pt x="3312" y="2829"/>
                    <a:pt x="3545" y="2722"/>
                    <a:pt x="3791" y="2646"/>
                  </a:cubicBezTo>
                  <a:cubicBezTo>
                    <a:pt x="4009" y="2578"/>
                    <a:pt x="4234" y="2537"/>
                    <a:pt x="4456" y="2537"/>
                  </a:cubicBezTo>
                  <a:cubicBezTo>
                    <a:pt x="4800" y="2537"/>
                    <a:pt x="5134" y="2636"/>
                    <a:pt x="5409" y="2886"/>
                  </a:cubicBezTo>
                  <a:cubicBezTo>
                    <a:pt x="5464" y="2935"/>
                    <a:pt x="5484" y="3022"/>
                    <a:pt x="5464" y="3091"/>
                  </a:cubicBezTo>
                  <a:cubicBezTo>
                    <a:pt x="4970" y="4762"/>
                    <a:pt x="3634" y="5965"/>
                    <a:pt x="2256" y="6942"/>
                  </a:cubicBezTo>
                  <a:cubicBezTo>
                    <a:pt x="2917" y="6769"/>
                    <a:pt x="3593" y="6653"/>
                    <a:pt x="4265" y="6653"/>
                  </a:cubicBezTo>
                  <a:cubicBezTo>
                    <a:pt x="4865" y="6653"/>
                    <a:pt x="5461" y="6745"/>
                    <a:pt x="6041" y="6973"/>
                  </a:cubicBezTo>
                  <a:cubicBezTo>
                    <a:pt x="6474" y="7143"/>
                    <a:pt x="6870" y="7378"/>
                    <a:pt x="7218" y="7687"/>
                  </a:cubicBezTo>
                  <a:cubicBezTo>
                    <a:pt x="7304" y="7763"/>
                    <a:pt x="7299" y="7915"/>
                    <a:pt x="7218" y="7992"/>
                  </a:cubicBezTo>
                  <a:cubicBezTo>
                    <a:pt x="6201" y="8968"/>
                    <a:pt x="4816" y="9312"/>
                    <a:pt x="3440" y="9312"/>
                  </a:cubicBezTo>
                  <a:cubicBezTo>
                    <a:pt x="3142" y="9312"/>
                    <a:pt x="2845" y="9296"/>
                    <a:pt x="2551" y="9266"/>
                  </a:cubicBezTo>
                  <a:lnTo>
                    <a:pt x="2551" y="9266"/>
                  </a:lnTo>
                  <a:cubicBezTo>
                    <a:pt x="2637" y="9306"/>
                    <a:pt x="2723" y="9344"/>
                    <a:pt x="2807" y="9384"/>
                  </a:cubicBezTo>
                  <a:cubicBezTo>
                    <a:pt x="3137" y="9539"/>
                    <a:pt x="3463" y="9699"/>
                    <a:pt x="3786" y="9866"/>
                  </a:cubicBezTo>
                  <a:cubicBezTo>
                    <a:pt x="4078" y="10017"/>
                    <a:pt x="4385" y="10158"/>
                    <a:pt x="4639" y="10369"/>
                  </a:cubicBezTo>
                  <a:cubicBezTo>
                    <a:pt x="4868" y="10557"/>
                    <a:pt x="5025" y="10837"/>
                    <a:pt x="4960" y="11140"/>
                  </a:cubicBezTo>
                  <a:cubicBezTo>
                    <a:pt x="4897" y="11430"/>
                    <a:pt x="4629" y="11646"/>
                    <a:pt x="4348" y="11711"/>
                  </a:cubicBezTo>
                  <a:cubicBezTo>
                    <a:pt x="4271" y="11729"/>
                    <a:pt x="4195" y="11737"/>
                    <a:pt x="4119" y="11737"/>
                  </a:cubicBezTo>
                  <a:cubicBezTo>
                    <a:pt x="3840" y="11737"/>
                    <a:pt x="3569" y="11631"/>
                    <a:pt x="3313" y="11524"/>
                  </a:cubicBezTo>
                  <a:cubicBezTo>
                    <a:pt x="2981" y="11385"/>
                    <a:pt x="2651" y="11239"/>
                    <a:pt x="2324" y="11086"/>
                  </a:cubicBezTo>
                  <a:cubicBezTo>
                    <a:pt x="2069" y="10967"/>
                    <a:pt x="1816" y="10840"/>
                    <a:pt x="1565" y="10713"/>
                  </a:cubicBezTo>
                  <a:lnTo>
                    <a:pt x="1565" y="10713"/>
                  </a:lnTo>
                  <a:cubicBezTo>
                    <a:pt x="1587" y="10746"/>
                    <a:pt x="1611" y="10779"/>
                    <a:pt x="1632" y="10814"/>
                  </a:cubicBezTo>
                  <a:cubicBezTo>
                    <a:pt x="1906" y="11253"/>
                    <a:pt x="2128" y="11772"/>
                    <a:pt x="2024" y="12299"/>
                  </a:cubicBezTo>
                  <a:cubicBezTo>
                    <a:pt x="1980" y="12531"/>
                    <a:pt x="1843" y="12751"/>
                    <a:pt x="1632" y="12863"/>
                  </a:cubicBezTo>
                  <a:cubicBezTo>
                    <a:pt x="1515" y="12926"/>
                    <a:pt x="1391" y="12954"/>
                    <a:pt x="1268" y="12954"/>
                  </a:cubicBezTo>
                  <a:cubicBezTo>
                    <a:pt x="1092" y="12954"/>
                    <a:pt x="917" y="12898"/>
                    <a:pt x="760" y="12806"/>
                  </a:cubicBezTo>
                  <a:cubicBezTo>
                    <a:pt x="491" y="12647"/>
                    <a:pt x="284" y="12409"/>
                    <a:pt x="92" y="12169"/>
                  </a:cubicBezTo>
                  <a:cubicBezTo>
                    <a:pt x="60" y="12129"/>
                    <a:pt x="31" y="12088"/>
                    <a:pt x="0" y="12047"/>
                  </a:cubicBezTo>
                  <a:lnTo>
                    <a:pt x="0" y="12723"/>
                  </a:lnTo>
                  <a:cubicBezTo>
                    <a:pt x="86" y="12878"/>
                    <a:pt x="172" y="13034"/>
                    <a:pt x="266" y="13187"/>
                  </a:cubicBezTo>
                  <a:cubicBezTo>
                    <a:pt x="511" y="13583"/>
                    <a:pt x="782" y="13960"/>
                    <a:pt x="1073" y="14323"/>
                  </a:cubicBezTo>
                  <a:cubicBezTo>
                    <a:pt x="1360" y="14680"/>
                    <a:pt x="1668" y="15034"/>
                    <a:pt x="2067" y="15270"/>
                  </a:cubicBezTo>
                  <a:cubicBezTo>
                    <a:pt x="2300" y="15407"/>
                    <a:pt x="2560" y="15491"/>
                    <a:pt x="2821" y="15491"/>
                  </a:cubicBezTo>
                  <a:cubicBezTo>
                    <a:pt x="3005" y="15491"/>
                    <a:pt x="3190" y="15449"/>
                    <a:pt x="3364" y="15355"/>
                  </a:cubicBezTo>
                  <a:cubicBezTo>
                    <a:pt x="3678" y="15188"/>
                    <a:pt x="3880" y="14860"/>
                    <a:pt x="3947" y="14518"/>
                  </a:cubicBezTo>
                  <a:cubicBezTo>
                    <a:pt x="4101" y="13734"/>
                    <a:pt x="3771" y="12962"/>
                    <a:pt x="3364" y="12307"/>
                  </a:cubicBezTo>
                  <a:cubicBezTo>
                    <a:pt x="3332" y="12256"/>
                    <a:pt x="3298" y="12207"/>
                    <a:pt x="3265" y="12157"/>
                  </a:cubicBezTo>
                  <a:lnTo>
                    <a:pt x="3265" y="12157"/>
                  </a:lnTo>
                  <a:cubicBezTo>
                    <a:pt x="3638" y="12348"/>
                    <a:pt x="4013" y="12536"/>
                    <a:pt x="4392" y="12714"/>
                  </a:cubicBezTo>
                  <a:cubicBezTo>
                    <a:pt x="4878" y="12941"/>
                    <a:pt x="5369" y="13157"/>
                    <a:pt x="5863" y="13364"/>
                  </a:cubicBezTo>
                  <a:cubicBezTo>
                    <a:pt x="6243" y="13523"/>
                    <a:pt x="6648" y="13680"/>
                    <a:pt x="7062" y="13680"/>
                  </a:cubicBezTo>
                  <a:cubicBezTo>
                    <a:pt x="7174" y="13680"/>
                    <a:pt x="7288" y="13668"/>
                    <a:pt x="7402" y="13642"/>
                  </a:cubicBezTo>
                  <a:cubicBezTo>
                    <a:pt x="7820" y="13545"/>
                    <a:pt x="8219" y="13224"/>
                    <a:pt x="8313" y="12793"/>
                  </a:cubicBezTo>
                  <a:cubicBezTo>
                    <a:pt x="8410" y="12343"/>
                    <a:pt x="8176" y="11926"/>
                    <a:pt x="7836" y="11646"/>
                  </a:cubicBezTo>
                  <a:cubicBezTo>
                    <a:pt x="7457" y="11334"/>
                    <a:pt x="7001" y="11123"/>
                    <a:pt x="6567" y="10899"/>
                  </a:cubicBezTo>
                  <a:cubicBezTo>
                    <a:pt x="6087" y="10650"/>
                    <a:pt x="5601" y="10412"/>
                    <a:pt x="5112" y="10182"/>
                  </a:cubicBezTo>
                  <a:cubicBezTo>
                    <a:pt x="4986" y="10123"/>
                    <a:pt x="4858" y="10066"/>
                    <a:pt x="4731" y="10008"/>
                  </a:cubicBezTo>
                  <a:lnTo>
                    <a:pt x="4731" y="10008"/>
                  </a:lnTo>
                  <a:cubicBezTo>
                    <a:pt x="5167" y="10051"/>
                    <a:pt x="5608" y="10075"/>
                    <a:pt x="6051" y="10075"/>
                  </a:cubicBezTo>
                  <a:cubicBezTo>
                    <a:pt x="8097" y="10075"/>
                    <a:pt x="10158" y="9564"/>
                    <a:pt x="11672" y="8111"/>
                  </a:cubicBezTo>
                  <a:cubicBezTo>
                    <a:pt x="11791" y="7997"/>
                    <a:pt x="11799" y="7772"/>
                    <a:pt x="11672" y="7659"/>
                  </a:cubicBezTo>
                  <a:cubicBezTo>
                    <a:pt x="11154" y="7198"/>
                    <a:pt x="10564" y="6850"/>
                    <a:pt x="9920" y="6597"/>
                  </a:cubicBezTo>
                  <a:cubicBezTo>
                    <a:pt x="9058" y="6258"/>
                    <a:pt x="8171" y="6120"/>
                    <a:pt x="7279" y="6120"/>
                  </a:cubicBezTo>
                  <a:cubicBezTo>
                    <a:pt x="6279" y="6120"/>
                    <a:pt x="5274" y="6293"/>
                    <a:pt x="4291" y="6549"/>
                  </a:cubicBezTo>
                  <a:cubicBezTo>
                    <a:pt x="6341" y="5098"/>
                    <a:pt x="8328" y="3308"/>
                    <a:pt x="9062" y="824"/>
                  </a:cubicBezTo>
                  <a:cubicBezTo>
                    <a:pt x="9091" y="721"/>
                    <a:pt x="9062" y="591"/>
                    <a:pt x="8981" y="518"/>
                  </a:cubicBezTo>
                  <a:cubicBezTo>
                    <a:pt x="8573" y="147"/>
                    <a:pt x="8077" y="0"/>
                    <a:pt x="7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4"/>
            <p:cNvSpPr/>
            <p:nvPr/>
          </p:nvSpPr>
          <p:spPr>
            <a:xfrm>
              <a:off x="1553050" y="1652825"/>
              <a:ext cx="182625" cy="260475"/>
            </a:xfrm>
            <a:custGeom>
              <a:rect b="b" l="l" r="r" t="t"/>
              <a:pathLst>
                <a:path extrusionOk="0" h="10419" w="7305">
                  <a:moveTo>
                    <a:pt x="4457" y="1"/>
                  </a:moveTo>
                  <a:cubicBezTo>
                    <a:pt x="4235" y="1"/>
                    <a:pt x="4010" y="42"/>
                    <a:pt x="3792" y="110"/>
                  </a:cubicBezTo>
                  <a:cubicBezTo>
                    <a:pt x="3546" y="186"/>
                    <a:pt x="3313" y="291"/>
                    <a:pt x="3087" y="411"/>
                  </a:cubicBezTo>
                  <a:cubicBezTo>
                    <a:pt x="2915" y="326"/>
                    <a:pt x="2734" y="291"/>
                    <a:pt x="2552" y="291"/>
                  </a:cubicBezTo>
                  <a:cubicBezTo>
                    <a:pt x="2326" y="291"/>
                    <a:pt x="2098" y="344"/>
                    <a:pt x="1881" y="420"/>
                  </a:cubicBezTo>
                  <a:cubicBezTo>
                    <a:pt x="1518" y="547"/>
                    <a:pt x="1160" y="704"/>
                    <a:pt x="809" y="864"/>
                  </a:cubicBezTo>
                  <a:cubicBezTo>
                    <a:pt x="533" y="991"/>
                    <a:pt x="261" y="1130"/>
                    <a:pt x="0" y="1289"/>
                  </a:cubicBezTo>
                  <a:lnTo>
                    <a:pt x="0" y="9511"/>
                  </a:lnTo>
                  <a:cubicBezTo>
                    <a:pt x="32" y="9551"/>
                    <a:pt x="60" y="9593"/>
                    <a:pt x="92" y="9633"/>
                  </a:cubicBezTo>
                  <a:cubicBezTo>
                    <a:pt x="285" y="9872"/>
                    <a:pt x="492" y="10111"/>
                    <a:pt x="760" y="10270"/>
                  </a:cubicBezTo>
                  <a:lnTo>
                    <a:pt x="761" y="10270"/>
                  </a:lnTo>
                  <a:cubicBezTo>
                    <a:pt x="918" y="10362"/>
                    <a:pt x="1093" y="10418"/>
                    <a:pt x="1269" y="10418"/>
                  </a:cubicBezTo>
                  <a:cubicBezTo>
                    <a:pt x="1392" y="10418"/>
                    <a:pt x="1516" y="10390"/>
                    <a:pt x="1633" y="10327"/>
                  </a:cubicBezTo>
                  <a:cubicBezTo>
                    <a:pt x="1844" y="10215"/>
                    <a:pt x="1981" y="9993"/>
                    <a:pt x="2025" y="9763"/>
                  </a:cubicBezTo>
                  <a:cubicBezTo>
                    <a:pt x="2129" y="9236"/>
                    <a:pt x="1907" y="8717"/>
                    <a:pt x="1633" y="8278"/>
                  </a:cubicBezTo>
                  <a:cubicBezTo>
                    <a:pt x="1612" y="8243"/>
                    <a:pt x="1588" y="8210"/>
                    <a:pt x="1566" y="8177"/>
                  </a:cubicBezTo>
                  <a:lnTo>
                    <a:pt x="1566" y="8177"/>
                  </a:lnTo>
                  <a:cubicBezTo>
                    <a:pt x="1817" y="8304"/>
                    <a:pt x="2070" y="8431"/>
                    <a:pt x="2325" y="8550"/>
                  </a:cubicBezTo>
                  <a:cubicBezTo>
                    <a:pt x="2652" y="8703"/>
                    <a:pt x="2981" y="8849"/>
                    <a:pt x="3313" y="8987"/>
                  </a:cubicBezTo>
                  <a:cubicBezTo>
                    <a:pt x="3569" y="9095"/>
                    <a:pt x="3842" y="9201"/>
                    <a:pt x="4120" y="9201"/>
                  </a:cubicBezTo>
                  <a:cubicBezTo>
                    <a:pt x="4196" y="9201"/>
                    <a:pt x="4272" y="9193"/>
                    <a:pt x="4349" y="9175"/>
                  </a:cubicBezTo>
                  <a:cubicBezTo>
                    <a:pt x="4630" y="9109"/>
                    <a:pt x="4898" y="8894"/>
                    <a:pt x="4961" y="8602"/>
                  </a:cubicBezTo>
                  <a:cubicBezTo>
                    <a:pt x="5026" y="8301"/>
                    <a:pt x="4868" y="8021"/>
                    <a:pt x="4640" y="7833"/>
                  </a:cubicBezTo>
                  <a:cubicBezTo>
                    <a:pt x="4386" y="7622"/>
                    <a:pt x="4079" y="7481"/>
                    <a:pt x="3786" y="7330"/>
                  </a:cubicBezTo>
                  <a:cubicBezTo>
                    <a:pt x="3464" y="7163"/>
                    <a:pt x="3138" y="7001"/>
                    <a:pt x="2808" y="6848"/>
                  </a:cubicBezTo>
                  <a:cubicBezTo>
                    <a:pt x="2724" y="6808"/>
                    <a:pt x="2638" y="6770"/>
                    <a:pt x="2552" y="6730"/>
                  </a:cubicBezTo>
                  <a:lnTo>
                    <a:pt x="2552" y="6730"/>
                  </a:lnTo>
                  <a:cubicBezTo>
                    <a:pt x="2846" y="6760"/>
                    <a:pt x="3143" y="6776"/>
                    <a:pt x="3441" y="6776"/>
                  </a:cubicBezTo>
                  <a:cubicBezTo>
                    <a:pt x="4817" y="6776"/>
                    <a:pt x="6202" y="6432"/>
                    <a:pt x="7219" y="5456"/>
                  </a:cubicBezTo>
                  <a:cubicBezTo>
                    <a:pt x="7300" y="5379"/>
                    <a:pt x="7305" y="5227"/>
                    <a:pt x="7219" y="5151"/>
                  </a:cubicBezTo>
                  <a:cubicBezTo>
                    <a:pt x="6871" y="4841"/>
                    <a:pt x="6475" y="4607"/>
                    <a:pt x="6042" y="4437"/>
                  </a:cubicBezTo>
                  <a:cubicBezTo>
                    <a:pt x="5463" y="4209"/>
                    <a:pt x="4866" y="4116"/>
                    <a:pt x="4267" y="4116"/>
                  </a:cubicBezTo>
                  <a:cubicBezTo>
                    <a:pt x="3595" y="4116"/>
                    <a:pt x="2918" y="4233"/>
                    <a:pt x="2257" y="4406"/>
                  </a:cubicBezTo>
                  <a:cubicBezTo>
                    <a:pt x="3635" y="3429"/>
                    <a:pt x="4970" y="2226"/>
                    <a:pt x="5464" y="555"/>
                  </a:cubicBezTo>
                  <a:cubicBezTo>
                    <a:pt x="5484" y="486"/>
                    <a:pt x="5464" y="399"/>
                    <a:pt x="5410" y="349"/>
                  </a:cubicBezTo>
                  <a:cubicBezTo>
                    <a:pt x="5135" y="100"/>
                    <a:pt x="4801" y="1"/>
                    <a:pt x="44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6" name="Google Shape;1746;p24"/>
          <p:cNvSpPr/>
          <p:nvPr/>
        </p:nvSpPr>
        <p:spPr>
          <a:xfrm rot="329700">
            <a:off x="1958489" y="208178"/>
            <a:ext cx="209130" cy="20911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4"/>
          <p:cNvSpPr/>
          <p:nvPr/>
        </p:nvSpPr>
        <p:spPr>
          <a:xfrm flipH="1" rot="-329700">
            <a:off x="79639" y="3932553"/>
            <a:ext cx="209130" cy="20911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4"/>
          <p:cNvSpPr/>
          <p:nvPr/>
        </p:nvSpPr>
        <p:spPr>
          <a:xfrm rot="329700">
            <a:off x="632639" y="2819053"/>
            <a:ext cx="209130" cy="20911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4_1">
    <p:spTree>
      <p:nvGrpSpPr>
        <p:cNvPr id="1749" name="Shape 1749"/>
        <p:cNvGrpSpPr/>
        <p:nvPr/>
      </p:nvGrpSpPr>
      <p:grpSpPr>
        <a:xfrm>
          <a:off x="0" y="0"/>
          <a:ext cx="0" cy="0"/>
          <a:chOff x="0" y="0"/>
          <a:chExt cx="0" cy="0"/>
        </a:xfrm>
      </p:grpSpPr>
      <p:sp>
        <p:nvSpPr>
          <p:cNvPr id="1750" name="Google Shape;1750;p25"/>
          <p:cNvSpPr/>
          <p:nvPr/>
        </p:nvSpPr>
        <p:spPr>
          <a:xfrm rot="10800000">
            <a:off x="77" y="46"/>
            <a:ext cx="4741723" cy="2458903"/>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5"/>
          <p:cNvSpPr/>
          <p:nvPr/>
        </p:nvSpPr>
        <p:spPr>
          <a:xfrm rot="10800000">
            <a:off x="6521279" y="3551639"/>
            <a:ext cx="2622721" cy="1631189"/>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5"/>
          <p:cNvSpPr/>
          <p:nvPr/>
        </p:nvSpPr>
        <p:spPr>
          <a:xfrm rot="329700">
            <a:off x="415689" y="1820528"/>
            <a:ext cx="209130" cy="20911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3" name="Google Shape;1753;p25"/>
          <p:cNvGrpSpPr/>
          <p:nvPr/>
        </p:nvGrpSpPr>
        <p:grpSpPr>
          <a:xfrm rot="5400000">
            <a:off x="-257848" y="473404"/>
            <a:ext cx="1085090" cy="569697"/>
            <a:chOff x="1181975" y="2795625"/>
            <a:chExt cx="884200" cy="464225"/>
          </a:xfrm>
        </p:grpSpPr>
        <p:sp>
          <p:nvSpPr>
            <p:cNvPr id="1754" name="Google Shape;1754;p25"/>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5"/>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5"/>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5"/>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5"/>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 name="Google Shape;1759;p25"/>
          <p:cNvGrpSpPr/>
          <p:nvPr/>
        </p:nvGrpSpPr>
        <p:grpSpPr>
          <a:xfrm flipH="1">
            <a:off x="6121637" y="4567436"/>
            <a:ext cx="1097204" cy="576057"/>
            <a:chOff x="1181975" y="2795625"/>
            <a:chExt cx="884200" cy="464225"/>
          </a:xfrm>
        </p:grpSpPr>
        <p:sp>
          <p:nvSpPr>
            <p:cNvPr id="1760" name="Google Shape;1760;p25"/>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5"/>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5"/>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5"/>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5"/>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 name="Google Shape;1765;p25"/>
          <p:cNvGrpSpPr/>
          <p:nvPr/>
        </p:nvGrpSpPr>
        <p:grpSpPr>
          <a:xfrm flipH="1">
            <a:off x="-41697" y="3952608"/>
            <a:ext cx="1097203" cy="1230115"/>
            <a:chOff x="2264850" y="1544025"/>
            <a:chExt cx="939225" cy="1053000"/>
          </a:xfrm>
        </p:grpSpPr>
        <p:sp>
          <p:nvSpPr>
            <p:cNvPr id="1766" name="Google Shape;1766;p25"/>
            <p:cNvSpPr/>
            <p:nvPr/>
          </p:nvSpPr>
          <p:spPr>
            <a:xfrm>
              <a:off x="3011825" y="2583925"/>
              <a:ext cx="69000" cy="13100"/>
            </a:xfrm>
            <a:custGeom>
              <a:rect b="b" l="l" r="r" t="t"/>
              <a:pathLst>
                <a:path extrusionOk="0" h="524" w="2760">
                  <a:moveTo>
                    <a:pt x="1" y="1"/>
                  </a:moveTo>
                  <a:cubicBezTo>
                    <a:pt x="932" y="116"/>
                    <a:pt x="1852" y="292"/>
                    <a:pt x="2759" y="524"/>
                  </a:cubicBezTo>
                  <a:cubicBezTo>
                    <a:pt x="1852" y="291"/>
                    <a:pt x="932" y="116"/>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5"/>
            <p:cNvSpPr/>
            <p:nvPr/>
          </p:nvSpPr>
          <p:spPr>
            <a:xfrm>
              <a:off x="2843775" y="2502825"/>
              <a:ext cx="23425" cy="5275"/>
            </a:xfrm>
            <a:custGeom>
              <a:rect b="b" l="l" r="r" t="t"/>
              <a:pathLst>
                <a:path extrusionOk="0" h="211" w="937">
                  <a:moveTo>
                    <a:pt x="936" y="210"/>
                  </a:moveTo>
                  <a:cubicBezTo>
                    <a:pt x="623" y="145"/>
                    <a:pt x="311" y="75"/>
                    <a:pt x="0" y="1"/>
                  </a:cubicBezTo>
                  <a:cubicBezTo>
                    <a:pt x="311" y="75"/>
                    <a:pt x="623" y="145"/>
                    <a:pt x="936" y="21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5"/>
            <p:cNvSpPr/>
            <p:nvPr/>
          </p:nvSpPr>
          <p:spPr>
            <a:xfrm>
              <a:off x="2537650" y="2183100"/>
              <a:ext cx="213450" cy="95875"/>
            </a:xfrm>
            <a:custGeom>
              <a:rect b="b" l="l" r="r" t="t"/>
              <a:pathLst>
                <a:path extrusionOk="0" h="3835" w="8538">
                  <a:moveTo>
                    <a:pt x="4372" y="1"/>
                  </a:moveTo>
                  <a:cubicBezTo>
                    <a:pt x="3841" y="1"/>
                    <a:pt x="3311" y="50"/>
                    <a:pt x="2790" y="165"/>
                  </a:cubicBezTo>
                  <a:cubicBezTo>
                    <a:pt x="1981" y="342"/>
                    <a:pt x="1095" y="674"/>
                    <a:pt x="495" y="1267"/>
                  </a:cubicBezTo>
                  <a:cubicBezTo>
                    <a:pt x="188" y="1572"/>
                    <a:pt x="0" y="2049"/>
                    <a:pt x="283" y="2437"/>
                  </a:cubicBezTo>
                  <a:cubicBezTo>
                    <a:pt x="570" y="2833"/>
                    <a:pt x="1213" y="2914"/>
                    <a:pt x="1655" y="3025"/>
                  </a:cubicBezTo>
                  <a:cubicBezTo>
                    <a:pt x="3622" y="3526"/>
                    <a:pt x="5657" y="3653"/>
                    <a:pt x="7670" y="3834"/>
                  </a:cubicBezTo>
                  <a:cubicBezTo>
                    <a:pt x="7851" y="3641"/>
                    <a:pt x="8002" y="3425"/>
                    <a:pt x="8095" y="3181"/>
                  </a:cubicBezTo>
                  <a:cubicBezTo>
                    <a:pt x="8537" y="2024"/>
                    <a:pt x="7484" y="1125"/>
                    <a:pt x="6538" y="694"/>
                  </a:cubicBezTo>
                  <a:lnTo>
                    <a:pt x="6539" y="693"/>
                  </a:lnTo>
                  <a:cubicBezTo>
                    <a:pt x="5753" y="335"/>
                    <a:pt x="4879" y="121"/>
                    <a:pt x="4002" y="10"/>
                  </a:cubicBezTo>
                  <a:cubicBezTo>
                    <a:pt x="4126" y="4"/>
                    <a:pt x="4249" y="2"/>
                    <a:pt x="4373" y="2"/>
                  </a:cubicBezTo>
                  <a:cubicBezTo>
                    <a:pt x="5130" y="2"/>
                    <a:pt x="5890" y="102"/>
                    <a:pt x="6635" y="259"/>
                  </a:cubicBezTo>
                  <a:cubicBezTo>
                    <a:pt x="5889" y="101"/>
                    <a:pt x="5129" y="1"/>
                    <a:pt x="4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5"/>
            <p:cNvSpPr/>
            <p:nvPr/>
          </p:nvSpPr>
          <p:spPr>
            <a:xfrm>
              <a:off x="2623925" y="2362550"/>
              <a:ext cx="231125" cy="119700"/>
            </a:xfrm>
            <a:custGeom>
              <a:rect b="b" l="l" r="r" t="t"/>
              <a:pathLst>
                <a:path extrusionOk="0" h="4788" w="9245">
                  <a:moveTo>
                    <a:pt x="8979" y="1377"/>
                  </a:moveTo>
                  <a:lnTo>
                    <a:pt x="8979" y="1377"/>
                  </a:lnTo>
                  <a:cubicBezTo>
                    <a:pt x="9063" y="1408"/>
                    <a:pt x="9147" y="1439"/>
                    <a:pt x="9232" y="1470"/>
                  </a:cubicBezTo>
                  <a:cubicBezTo>
                    <a:pt x="9147" y="1439"/>
                    <a:pt x="9063" y="1408"/>
                    <a:pt x="8979" y="1377"/>
                  </a:cubicBezTo>
                  <a:close/>
                  <a:moveTo>
                    <a:pt x="2152" y="0"/>
                  </a:moveTo>
                  <a:cubicBezTo>
                    <a:pt x="2030" y="0"/>
                    <a:pt x="1909" y="4"/>
                    <a:pt x="1788" y="14"/>
                  </a:cubicBezTo>
                  <a:cubicBezTo>
                    <a:pt x="1281" y="55"/>
                    <a:pt x="792" y="239"/>
                    <a:pt x="451" y="630"/>
                  </a:cubicBezTo>
                  <a:cubicBezTo>
                    <a:pt x="119" y="1013"/>
                    <a:pt x="0" y="1565"/>
                    <a:pt x="237" y="2027"/>
                  </a:cubicBezTo>
                  <a:cubicBezTo>
                    <a:pt x="467" y="2475"/>
                    <a:pt x="917" y="2730"/>
                    <a:pt x="1353" y="2945"/>
                  </a:cubicBezTo>
                  <a:cubicBezTo>
                    <a:pt x="1883" y="3207"/>
                    <a:pt x="2420" y="3453"/>
                    <a:pt x="2964" y="3687"/>
                  </a:cubicBezTo>
                  <a:cubicBezTo>
                    <a:pt x="3918" y="4098"/>
                    <a:pt x="4892" y="4462"/>
                    <a:pt x="5880" y="4787"/>
                  </a:cubicBezTo>
                  <a:cubicBezTo>
                    <a:pt x="6650" y="4618"/>
                    <a:pt x="7403" y="4374"/>
                    <a:pt x="8069" y="3980"/>
                  </a:cubicBezTo>
                  <a:cubicBezTo>
                    <a:pt x="8476" y="3741"/>
                    <a:pt x="8869" y="3409"/>
                    <a:pt x="9055" y="2965"/>
                  </a:cubicBezTo>
                  <a:cubicBezTo>
                    <a:pt x="9244" y="2512"/>
                    <a:pt x="9174" y="2015"/>
                    <a:pt x="8952" y="1588"/>
                  </a:cubicBezTo>
                  <a:cubicBezTo>
                    <a:pt x="8902" y="1492"/>
                    <a:pt x="8844" y="1399"/>
                    <a:pt x="8784" y="1308"/>
                  </a:cubicBezTo>
                  <a:lnTo>
                    <a:pt x="8784" y="1308"/>
                  </a:lnTo>
                  <a:cubicBezTo>
                    <a:pt x="8849" y="1331"/>
                    <a:pt x="8914" y="1354"/>
                    <a:pt x="8979" y="1377"/>
                  </a:cubicBezTo>
                  <a:lnTo>
                    <a:pt x="8979" y="1377"/>
                  </a:lnTo>
                  <a:cubicBezTo>
                    <a:pt x="8860" y="1334"/>
                    <a:pt x="8742" y="1292"/>
                    <a:pt x="8623" y="1250"/>
                  </a:cubicBezTo>
                  <a:cubicBezTo>
                    <a:pt x="7509" y="867"/>
                    <a:pt x="6362" y="571"/>
                    <a:pt x="5205" y="357"/>
                  </a:cubicBezTo>
                  <a:cubicBezTo>
                    <a:pt x="4640" y="253"/>
                    <a:pt x="4072" y="169"/>
                    <a:pt x="3502" y="106"/>
                  </a:cubicBezTo>
                  <a:cubicBezTo>
                    <a:pt x="3059" y="57"/>
                    <a:pt x="2603" y="0"/>
                    <a:pt x="2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5"/>
            <p:cNvSpPr/>
            <p:nvPr/>
          </p:nvSpPr>
          <p:spPr>
            <a:xfrm>
              <a:off x="2930750" y="2434050"/>
              <a:ext cx="51175" cy="32600"/>
            </a:xfrm>
            <a:custGeom>
              <a:rect b="b" l="l" r="r" t="t"/>
              <a:pathLst>
                <a:path extrusionOk="0" h="1304" w="2047">
                  <a:moveTo>
                    <a:pt x="1" y="0"/>
                  </a:moveTo>
                  <a:cubicBezTo>
                    <a:pt x="708" y="398"/>
                    <a:pt x="1400" y="820"/>
                    <a:pt x="2046" y="1303"/>
                  </a:cubicBezTo>
                  <a:cubicBezTo>
                    <a:pt x="1400" y="819"/>
                    <a:pt x="708" y="398"/>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5"/>
            <p:cNvSpPr/>
            <p:nvPr/>
          </p:nvSpPr>
          <p:spPr>
            <a:xfrm>
              <a:off x="2878250" y="2408600"/>
              <a:ext cx="9350" cy="4025"/>
            </a:xfrm>
            <a:custGeom>
              <a:rect b="b" l="l" r="r" t="t"/>
              <a:pathLst>
                <a:path extrusionOk="0" h="161" w="374">
                  <a:moveTo>
                    <a:pt x="0" y="1"/>
                  </a:moveTo>
                  <a:cubicBezTo>
                    <a:pt x="125" y="53"/>
                    <a:pt x="249" y="105"/>
                    <a:pt x="373" y="160"/>
                  </a:cubicBezTo>
                  <a:cubicBezTo>
                    <a:pt x="251" y="105"/>
                    <a:pt x="125" y="5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5"/>
            <p:cNvSpPr/>
            <p:nvPr/>
          </p:nvSpPr>
          <p:spPr>
            <a:xfrm>
              <a:off x="2866475" y="2403800"/>
              <a:ext cx="10225" cy="4150"/>
            </a:xfrm>
            <a:custGeom>
              <a:rect b="b" l="l" r="r" t="t"/>
              <a:pathLst>
                <a:path extrusionOk="0" h="166" w="409">
                  <a:moveTo>
                    <a:pt x="0" y="1"/>
                  </a:moveTo>
                  <a:cubicBezTo>
                    <a:pt x="137" y="54"/>
                    <a:pt x="273" y="109"/>
                    <a:pt x="408" y="166"/>
                  </a:cubicBezTo>
                  <a:cubicBezTo>
                    <a:pt x="273" y="109"/>
                    <a:pt x="137" y="5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5"/>
            <p:cNvSpPr/>
            <p:nvPr/>
          </p:nvSpPr>
          <p:spPr>
            <a:xfrm>
              <a:off x="2854875" y="2399350"/>
              <a:ext cx="10850" cy="4150"/>
            </a:xfrm>
            <a:custGeom>
              <a:rect b="b" l="l" r="r" t="t"/>
              <a:pathLst>
                <a:path extrusionOk="0" h="166" w="434">
                  <a:moveTo>
                    <a:pt x="0" y="1"/>
                  </a:moveTo>
                  <a:cubicBezTo>
                    <a:pt x="145" y="55"/>
                    <a:pt x="289" y="110"/>
                    <a:pt x="434" y="166"/>
                  </a:cubicBezTo>
                  <a:cubicBezTo>
                    <a:pt x="289" y="110"/>
                    <a:pt x="145" y="5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5"/>
            <p:cNvSpPr/>
            <p:nvPr/>
          </p:nvSpPr>
          <p:spPr>
            <a:xfrm>
              <a:off x="2819575" y="2496725"/>
              <a:ext cx="20100" cy="5100"/>
            </a:xfrm>
            <a:custGeom>
              <a:rect b="b" l="l" r="r" t="t"/>
              <a:pathLst>
                <a:path extrusionOk="0" h="204" w="804">
                  <a:moveTo>
                    <a:pt x="803" y="204"/>
                  </a:moveTo>
                  <a:cubicBezTo>
                    <a:pt x="535" y="139"/>
                    <a:pt x="268" y="71"/>
                    <a:pt x="0" y="1"/>
                  </a:cubicBezTo>
                  <a:cubicBezTo>
                    <a:pt x="268" y="71"/>
                    <a:pt x="535" y="139"/>
                    <a:pt x="803" y="2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5"/>
            <p:cNvSpPr/>
            <p:nvPr/>
          </p:nvSpPr>
          <p:spPr>
            <a:xfrm>
              <a:off x="2770925" y="2482225"/>
              <a:ext cx="23350" cy="7325"/>
            </a:xfrm>
            <a:custGeom>
              <a:rect b="b" l="l" r="r" t="t"/>
              <a:pathLst>
                <a:path extrusionOk="0" h="293" w="934">
                  <a:moveTo>
                    <a:pt x="934" y="293"/>
                  </a:moveTo>
                  <a:cubicBezTo>
                    <a:pt x="621" y="200"/>
                    <a:pt x="310" y="102"/>
                    <a:pt x="0" y="0"/>
                  </a:cubicBezTo>
                  <a:cubicBezTo>
                    <a:pt x="310" y="102"/>
                    <a:pt x="621" y="200"/>
                    <a:pt x="934" y="29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5"/>
            <p:cNvSpPr/>
            <p:nvPr/>
          </p:nvSpPr>
          <p:spPr>
            <a:xfrm>
              <a:off x="2795100" y="2489800"/>
              <a:ext cx="21850" cy="6225"/>
            </a:xfrm>
            <a:custGeom>
              <a:rect b="b" l="l" r="r" t="t"/>
              <a:pathLst>
                <a:path extrusionOk="0" h="249" w="874">
                  <a:moveTo>
                    <a:pt x="0" y="0"/>
                  </a:moveTo>
                  <a:lnTo>
                    <a:pt x="0" y="0"/>
                  </a:lnTo>
                  <a:cubicBezTo>
                    <a:pt x="290" y="87"/>
                    <a:pt x="582" y="169"/>
                    <a:pt x="873" y="248"/>
                  </a:cubicBezTo>
                  <a:cubicBezTo>
                    <a:pt x="582" y="169"/>
                    <a:pt x="290" y="86"/>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5"/>
            <p:cNvSpPr/>
            <p:nvPr/>
          </p:nvSpPr>
          <p:spPr>
            <a:xfrm>
              <a:off x="2985275" y="2581350"/>
              <a:ext cx="8275" cy="725"/>
            </a:xfrm>
            <a:custGeom>
              <a:rect b="b" l="l" r="r" t="t"/>
              <a:pathLst>
                <a:path extrusionOk="0" h="29" w="331">
                  <a:moveTo>
                    <a:pt x="1" y="0"/>
                  </a:moveTo>
                  <a:cubicBezTo>
                    <a:pt x="111" y="9"/>
                    <a:pt x="221" y="18"/>
                    <a:pt x="331" y="28"/>
                  </a:cubicBezTo>
                  <a:cubicBezTo>
                    <a:pt x="221" y="18"/>
                    <a:pt x="111" y="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5"/>
            <p:cNvSpPr/>
            <p:nvPr/>
          </p:nvSpPr>
          <p:spPr>
            <a:xfrm>
              <a:off x="3044925" y="2214725"/>
              <a:ext cx="159150" cy="170900"/>
            </a:xfrm>
            <a:custGeom>
              <a:rect b="b" l="l" r="r" t="t"/>
              <a:pathLst>
                <a:path extrusionOk="0" h="6836" w="6366">
                  <a:moveTo>
                    <a:pt x="4394" y="0"/>
                  </a:moveTo>
                  <a:cubicBezTo>
                    <a:pt x="4131" y="0"/>
                    <a:pt x="3861" y="47"/>
                    <a:pt x="3600" y="136"/>
                  </a:cubicBezTo>
                  <a:cubicBezTo>
                    <a:pt x="2736" y="430"/>
                    <a:pt x="2031" y="1137"/>
                    <a:pt x="1521" y="1872"/>
                  </a:cubicBezTo>
                  <a:cubicBezTo>
                    <a:pt x="967" y="2669"/>
                    <a:pt x="574" y="3558"/>
                    <a:pt x="204" y="4450"/>
                  </a:cubicBezTo>
                  <a:cubicBezTo>
                    <a:pt x="134" y="4618"/>
                    <a:pt x="67" y="4786"/>
                    <a:pt x="1" y="4955"/>
                  </a:cubicBezTo>
                  <a:cubicBezTo>
                    <a:pt x="551" y="6129"/>
                    <a:pt x="1810" y="6836"/>
                    <a:pt x="3091" y="6836"/>
                  </a:cubicBezTo>
                  <a:cubicBezTo>
                    <a:pt x="3184" y="6836"/>
                    <a:pt x="3277" y="6832"/>
                    <a:pt x="3370" y="6825"/>
                  </a:cubicBezTo>
                  <a:cubicBezTo>
                    <a:pt x="3798" y="6790"/>
                    <a:pt x="4215" y="6669"/>
                    <a:pt x="4597" y="6475"/>
                  </a:cubicBezTo>
                  <a:cubicBezTo>
                    <a:pt x="4623" y="6433"/>
                    <a:pt x="4650" y="6391"/>
                    <a:pt x="4677" y="6349"/>
                  </a:cubicBezTo>
                  <a:cubicBezTo>
                    <a:pt x="5201" y="5499"/>
                    <a:pt x="5693" y="4619"/>
                    <a:pt x="5969" y="3654"/>
                  </a:cubicBezTo>
                  <a:cubicBezTo>
                    <a:pt x="6212" y="2802"/>
                    <a:pt x="6366" y="1739"/>
                    <a:pt x="5949" y="914"/>
                  </a:cubicBezTo>
                  <a:cubicBezTo>
                    <a:pt x="5628" y="278"/>
                    <a:pt x="5032" y="0"/>
                    <a:pt x="43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5"/>
            <p:cNvSpPr/>
            <p:nvPr/>
          </p:nvSpPr>
          <p:spPr>
            <a:xfrm>
              <a:off x="3029425" y="2370200"/>
              <a:ext cx="4250" cy="14200"/>
            </a:xfrm>
            <a:custGeom>
              <a:rect b="b" l="l" r="r" t="t"/>
              <a:pathLst>
                <a:path extrusionOk="0" h="568" w="170">
                  <a:moveTo>
                    <a:pt x="1" y="567"/>
                  </a:moveTo>
                  <a:cubicBezTo>
                    <a:pt x="53" y="378"/>
                    <a:pt x="109" y="189"/>
                    <a:pt x="169" y="1"/>
                  </a:cubicBezTo>
                  <a:cubicBezTo>
                    <a:pt x="109" y="189"/>
                    <a:pt x="53" y="378"/>
                    <a:pt x="1" y="5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5"/>
            <p:cNvSpPr/>
            <p:nvPr/>
          </p:nvSpPr>
          <p:spPr>
            <a:xfrm>
              <a:off x="2939950" y="1849350"/>
              <a:ext cx="193400" cy="263525"/>
            </a:xfrm>
            <a:custGeom>
              <a:rect b="b" l="l" r="r" t="t"/>
              <a:pathLst>
                <a:path extrusionOk="0" h="10541" w="7736">
                  <a:moveTo>
                    <a:pt x="5946" y="1"/>
                  </a:moveTo>
                  <a:cubicBezTo>
                    <a:pt x="5840" y="1"/>
                    <a:pt x="5735" y="9"/>
                    <a:pt x="5632" y="24"/>
                  </a:cubicBezTo>
                  <a:cubicBezTo>
                    <a:pt x="4294" y="222"/>
                    <a:pt x="3608" y="1525"/>
                    <a:pt x="3011" y="2590"/>
                  </a:cubicBezTo>
                  <a:cubicBezTo>
                    <a:pt x="1879" y="4614"/>
                    <a:pt x="869" y="6709"/>
                    <a:pt x="1" y="8859"/>
                  </a:cubicBezTo>
                  <a:cubicBezTo>
                    <a:pt x="283" y="9336"/>
                    <a:pt x="657" y="9768"/>
                    <a:pt x="1114" y="10060"/>
                  </a:cubicBezTo>
                  <a:cubicBezTo>
                    <a:pt x="1603" y="10371"/>
                    <a:pt x="2166" y="10540"/>
                    <a:pt x="2728" y="10540"/>
                  </a:cubicBezTo>
                  <a:cubicBezTo>
                    <a:pt x="3151" y="10540"/>
                    <a:pt x="3574" y="10444"/>
                    <a:pt x="3964" y="10241"/>
                  </a:cubicBezTo>
                  <a:lnTo>
                    <a:pt x="3964" y="10243"/>
                  </a:lnTo>
                  <a:cubicBezTo>
                    <a:pt x="4154" y="10144"/>
                    <a:pt x="4329" y="10025"/>
                    <a:pt x="4496" y="9897"/>
                  </a:cubicBezTo>
                  <a:lnTo>
                    <a:pt x="4496" y="9897"/>
                  </a:lnTo>
                  <a:cubicBezTo>
                    <a:pt x="4468" y="9949"/>
                    <a:pt x="4440" y="10000"/>
                    <a:pt x="4412" y="10051"/>
                  </a:cubicBezTo>
                  <a:cubicBezTo>
                    <a:pt x="5118" y="8775"/>
                    <a:pt x="5815" y="7490"/>
                    <a:pt x="6402" y="6154"/>
                  </a:cubicBezTo>
                  <a:cubicBezTo>
                    <a:pt x="6692" y="5491"/>
                    <a:pt x="6954" y="4816"/>
                    <a:pt x="7173" y="4127"/>
                  </a:cubicBezTo>
                  <a:cubicBezTo>
                    <a:pt x="7378" y="3476"/>
                    <a:pt x="7586" y="2797"/>
                    <a:pt x="7665" y="2118"/>
                  </a:cubicBezTo>
                  <a:cubicBezTo>
                    <a:pt x="7735" y="1517"/>
                    <a:pt x="7643" y="893"/>
                    <a:pt x="7189" y="457"/>
                  </a:cubicBezTo>
                  <a:cubicBezTo>
                    <a:pt x="6862" y="144"/>
                    <a:pt x="6399" y="1"/>
                    <a:pt x="59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5"/>
            <p:cNvSpPr/>
            <p:nvPr/>
          </p:nvSpPr>
          <p:spPr>
            <a:xfrm>
              <a:off x="3034150" y="2338600"/>
              <a:ext cx="10800" cy="30000"/>
            </a:xfrm>
            <a:custGeom>
              <a:rect b="b" l="l" r="r" t="t"/>
              <a:pathLst>
                <a:path extrusionOk="0" h="1200" w="432">
                  <a:moveTo>
                    <a:pt x="1" y="1200"/>
                  </a:moveTo>
                  <a:cubicBezTo>
                    <a:pt x="131" y="796"/>
                    <a:pt x="277" y="395"/>
                    <a:pt x="432" y="0"/>
                  </a:cubicBezTo>
                  <a:cubicBezTo>
                    <a:pt x="277" y="395"/>
                    <a:pt x="131" y="796"/>
                    <a:pt x="1" y="120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5"/>
            <p:cNvSpPr/>
            <p:nvPr/>
          </p:nvSpPr>
          <p:spPr>
            <a:xfrm>
              <a:off x="2775050" y="1686650"/>
              <a:ext cx="133350" cy="326250"/>
            </a:xfrm>
            <a:custGeom>
              <a:rect b="b" l="l" r="r" t="t"/>
              <a:pathLst>
                <a:path extrusionOk="0" h="13050" w="5334">
                  <a:moveTo>
                    <a:pt x="1" y="9255"/>
                  </a:moveTo>
                  <a:cubicBezTo>
                    <a:pt x="1" y="9288"/>
                    <a:pt x="1" y="9321"/>
                    <a:pt x="0" y="9354"/>
                  </a:cubicBezTo>
                  <a:cubicBezTo>
                    <a:pt x="1" y="9321"/>
                    <a:pt x="1" y="9288"/>
                    <a:pt x="1" y="9255"/>
                  </a:cubicBezTo>
                  <a:close/>
                  <a:moveTo>
                    <a:pt x="3418" y="1"/>
                  </a:moveTo>
                  <a:cubicBezTo>
                    <a:pt x="3186" y="1"/>
                    <a:pt x="2952" y="64"/>
                    <a:pt x="2735" y="189"/>
                  </a:cubicBezTo>
                  <a:cubicBezTo>
                    <a:pt x="2280" y="451"/>
                    <a:pt x="1958" y="919"/>
                    <a:pt x="1686" y="1355"/>
                  </a:cubicBezTo>
                  <a:cubicBezTo>
                    <a:pt x="1356" y="1885"/>
                    <a:pt x="1090" y="2448"/>
                    <a:pt x="885" y="3039"/>
                  </a:cubicBezTo>
                  <a:cubicBezTo>
                    <a:pt x="475" y="4222"/>
                    <a:pt x="273" y="5466"/>
                    <a:pt x="144" y="6707"/>
                  </a:cubicBezTo>
                  <a:cubicBezTo>
                    <a:pt x="55" y="7554"/>
                    <a:pt x="9" y="8405"/>
                    <a:pt x="1" y="9255"/>
                  </a:cubicBezTo>
                  <a:lnTo>
                    <a:pt x="1" y="9255"/>
                  </a:lnTo>
                  <a:cubicBezTo>
                    <a:pt x="3" y="9033"/>
                    <a:pt x="9" y="8810"/>
                    <a:pt x="17" y="8587"/>
                  </a:cubicBezTo>
                  <a:cubicBezTo>
                    <a:pt x="167" y="8697"/>
                    <a:pt x="326" y="8795"/>
                    <a:pt x="496" y="8872"/>
                  </a:cubicBezTo>
                  <a:cubicBezTo>
                    <a:pt x="842" y="9028"/>
                    <a:pt x="1218" y="9125"/>
                    <a:pt x="1592" y="9175"/>
                  </a:cubicBezTo>
                  <a:cubicBezTo>
                    <a:pt x="1812" y="9204"/>
                    <a:pt x="2034" y="9218"/>
                    <a:pt x="2256" y="9218"/>
                  </a:cubicBezTo>
                  <a:cubicBezTo>
                    <a:pt x="2882" y="9218"/>
                    <a:pt x="3510" y="9108"/>
                    <a:pt x="4109" y="8929"/>
                  </a:cubicBezTo>
                  <a:cubicBezTo>
                    <a:pt x="4185" y="8906"/>
                    <a:pt x="4262" y="8882"/>
                    <a:pt x="4339" y="8857"/>
                  </a:cubicBezTo>
                  <a:lnTo>
                    <a:pt x="4339" y="8857"/>
                  </a:lnTo>
                  <a:cubicBezTo>
                    <a:pt x="4155" y="9707"/>
                    <a:pt x="3962" y="10556"/>
                    <a:pt x="3760" y="11402"/>
                  </a:cubicBezTo>
                  <a:lnTo>
                    <a:pt x="3760" y="11402"/>
                  </a:lnTo>
                  <a:cubicBezTo>
                    <a:pt x="3980" y="10483"/>
                    <a:pt x="4189" y="9562"/>
                    <a:pt x="4387" y="8638"/>
                  </a:cubicBezTo>
                  <a:cubicBezTo>
                    <a:pt x="4642" y="7447"/>
                    <a:pt x="4901" y="6252"/>
                    <a:pt x="5091" y="5049"/>
                  </a:cubicBezTo>
                  <a:cubicBezTo>
                    <a:pt x="5259" y="3967"/>
                    <a:pt x="5333" y="2847"/>
                    <a:pt x="5057" y="1776"/>
                  </a:cubicBezTo>
                  <a:cubicBezTo>
                    <a:pt x="4922" y="1246"/>
                    <a:pt x="4710" y="727"/>
                    <a:pt x="4298" y="350"/>
                  </a:cubicBezTo>
                  <a:cubicBezTo>
                    <a:pt x="4044" y="117"/>
                    <a:pt x="3733" y="1"/>
                    <a:pt x="3418" y="1"/>
                  </a:cubicBezTo>
                  <a:close/>
                  <a:moveTo>
                    <a:pt x="3760" y="11402"/>
                  </a:moveTo>
                  <a:lnTo>
                    <a:pt x="3760" y="11402"/>
                  </a:lnTo>
                  <a:cubicBezTo>
                    <a:pt x="3628" y="11952"/>
                    <a:pt x="3493" y="12501"/>
                    <a:pt x="3354" y="13049"/>
                  </a:cubicBezTo>
                  <a:cubicBezTo>
                    <a:pt x="3493" y="12501"/>
                    <a:pt x="3628" y="11952"/>
                    <a:pt x="3760" y="1140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5"/>
            <p:cNvSpPr/>
            <p:nvPr/>
          </p:nvSpPr>
          <p:spPr>
            <a:xfrm>
              <a:off x="2828600" y="2120150"/>
              <a:ext cx="8325" cy="18450"/>
            </a:xfrm>
            <a:custGeom>
              <a:rect b="b" l="l" r="r" t="t"/>
              <a:pathLst>
                <a:path extrusionOk="0" h="738" w="333">
                  <a:moveTo>
                    <a:pt x="1" y="0"/>
                  </a:moveTo>
                  <a:cubicBezTo>
                    <a:pt x="112" y="245"/>
                    <a:pt x="223" y="492"/>
                    <a:pt x="332" y="738"/>
                  </a:cubicBezTo>
                  <a:cubicBezTo>
                    <a:pt x="224" y="492"/>
                    <a:pt x="112" y="24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5"/>
            <p:cNvSpPr/>
            <p:nvPr/>
          </p:nvSpPr>
          <p:spPr>
            <a:xfrm>
              <a:off x="3025175" y="2386800"/>
              <a:ext cx="3650" cy="14600"/>
            </a:xfrm>
            <a:custGeom>
              <a:rect b="b" l="l" r="r" t="t"/>
              <a:pathLst>
                <a:path extrusionOk="0" h="584" w="146">
                  <a:moveTo>
                    <a:pt x="1" y="583"/>
                  </a:moveTo>
                  <a:cubicBezTo>
                    <a:pt x="44" y="388"/>
                    <a:pt x="93" y="193"/>
                    <a:pt x="145" y="0"/>
                  </a:cubicBezTo>
                  <a:cubicBezTo>
                    <a:pt x="93" y="193"/>
                    <a:pt x="44" y="388"/>
                    <a:pt x="1" y="58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5"/>
            <p:cNvSpPr/>
            <p:nvPr/>
          </p:nvSpPr>
          <p:spPr>
            <a:xfrm>
              <a:off x="2464950" y="2018275"/>
              <a:ext cx="219150" cy="95150"/>
            </a:xfrm>
            <a:custGeom>
              <a:rect b="b" l="l" r="r" t="t"/>
              <a:pathLst>
                <a:path extrusionOk="0" h="3806" w="8766">
                  <a:moveTo>
                    <a:pt x="5568" y="1"/>
                  </a:moveTo>
                  <a:cubicBezTo>
                    <a:pt x="4729" y="1"/>
                    <a:pt x="3891" y="81"/>
                    <a:pt x="3072" y="247"/>
                  </a:cubicBezTo>
                  <a:cubicBezTo>
                    <a:pt x="2585" y="345"/>
                    <a:pt x="2100" y="472"/>
                    <a:pt x="1628" y="628"/>
                  </a:cubicBezTo>
                  <a:cubicBezTo>
                    <a:pt x="1141" y="788"/>
                    <a:pt x="604" y="990"/>
                    <a:pt x="297" y="1426"/>
                  </a:cubicBezTo>
                  <a:cubicBezTo>
                    <a:pt x="20" y="1818"/>
                    <a:pt x="0" y="2330"/>
                    <a:pt x="261" y="2734"/>
                  </a:cubicBezTo>
                  <a:cubicBezTo>
                    <a:pt x="474" y="3065"/>
                    <a:pt x="848" y="3282"/>
                    <a:pt x="1210" y="3413"/>
                  </a:cubicBezTo>
                  <a:cubicBezTo>
                    <a:pt x="1641" y="3566"/>
                    <a:pt x="2078" y="3610"/>
                    <a:pt x="2531" y="3642"/>
                  </a:cubicBezTo>
                  <a:cubicBezTo>
                    <a:pt x="3109" y="3681"/>
                    <a:pt x="3688" y="3706"/>
                    <a:pt x="4266" y="3721"/>
                  </a:cubicBezTo>
                  <a:cubicBezTo>
                    <a:pt x="5378" y="3752"/>
                    <a:pt x="6489" y="3754"/>
                    <a:pt x="7601" y="3786"/>
                  </a:cubicBezTo>
                  <a:cubicBezTo>
                    <a:pt x="7777" y="3791"/>
                    <a:pt x="7955" y="3798"/>
                    <a:pt x="8131" y="3805"/>
                  </a:cubicBezTo>
                  <a:cubicBezTo>
                    <a:pt x="8503" y="3502"/>
                    <a:pt x="8765" y="3114"/>
                    <a:pt x="8754" y="2614"/>
                  </a:cubicBezTo>
                  <a:cubicBezTo>
                    <a:pt x="8741" y="2045"/>
                    <a:pt x="8346" y="1560"/>
                    <a:pt x="7957" y="1183"/>
                  </a:cubicBezTo>
                  <a:cubicBezTo>
                    <a:pt x="7457" y="698"/>
                    <a:pt x="6869" y="312"/>
                    <a:pt x="6239" y="18"/>
                  </a:cubicBezTo>
                  <a:lnTo>
                    <a:pt x="6239" y="18"/>
                  </a:lnTo>
                  <a:cubicBezTo>
                    <a:pt x="6446" y="28"/>
                    <a:pt x="6653" y="44"/>
                    <a:pt x="6859" y="64"/>
                  </a:cubicBezTo>
                  <a:cubicBezTo>
                    <a:pt x="6652" y="44"/>
                    <a:pt x="6445" y="28"/>
                    <a:pt x="6236" y="17"/>
                  </a:cubicBezTo>
                  <a:lnTo>
                    <a:pt x="6236" y="17"/>
                  </a:lnTo>
                  <a:cubicBezTo>
                    <a:pt x="6237" y="17"/>
                    <a:pt x="6238" y="17"/>
                    <a:pt x="6239" y="18"/>
                  </a:cubicBezTo>
                  <a:lnTo>
                    <a:pt x="6239" y="18"/>
                  </a:lnTo>
                  <a:cubicBezTo>
                    <a:pt x="6015" y="6"/>
                    <a:pt x="5791" y="1"/>
                    <a:pt x="55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5"/>
            <p:cNvSpPr/>
            <p:nvPr/>
          </p:nvSpPr>
          <p:spPr>
            <a:xfrm>
              <a:off x="2670050" y="2024875"/>
              <a:ext cx="116725" cy="47850"/>
            </a:xfrm>
            <a:custGeom>
              <a:rect b="b" l="l" r="r" t="t"/>
              <a:pathLst>
                <a:path extrusionOk="0" h="1914" w="4669">
                  <a:moveTo>
                    <a:pt x="4668" y="1914"/>
                  </a:moveTo>
                  <a:lnTo>
                    <a:pt x="4668" y="1914"/>
                  </a:lnTo>
                  <a:cubicBezTo>
                    <a:pt x="3426" y="1094"/>
                    <a:pt x="2038" y="498"/>
                    <a:pt x="591" y="134"/>
                  </a:cubicBezTo>
                  <a:cubicBezTo>
                    <a:pt x="395" y="85"/>
                    <a:pt x="198" y="42"/>
                    <a:pt x="0" y="1"/>
                  </a:cubicBezTo>
                  <a:cubicBezTo>
                    <a:pt x="198" y="42"/>
                    <a:pt x="395" y="85"/>
                    <a:pt x="591" y="134"/>
                  </a:cubicBezTo>
                  <a:cubicBezTo>
                    <a:pt x="2038" y="498"/>
                    <a:pt x="3426" y="1094"/>
                    <a:pt x="4668" y="191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5"/>
            <p:cNvSpPr/>
            <p:nvPr/>
          </p:nvSpPr>
          <p:spPr>
            <a:xfrm>
              <a:off x="2731250" y="2196475"/>
              <a:ext cx="94400" cy="38475"/>
            </a:xfrm>
            <a:custGeom>
              <a:rect b="b" l="l" r="r" t="t"/>
              <a:pathLst>
                <a:path extrusionOk="0" h="1539" w="3776">
                  <a:moveTo>
                    <a:pt x="1" y="1"/>
                  </a:moveTo>
                  <a:cubicBezTo>
                    <a:pt x="149" y="43"/>
                    <a:pt x="298" y="86"/>
                    <a:pt x="443" y="131"/>
                  </a:cubicBezTo>
                  <a:cubicBezTo>
                    <a:pt x="1599" y="483"/>
                    <a:pt x="2718" y="954"/>
                    <a:pt x="3775" y="1539"/>
                  </a:cubicBezTo>
                  <a:cubicBezTo>
                    <a:pt x="2718" y="954"/>
                    <a:pt x="1599" y="483"/>
                    <a:pt x="444" y="131"/>
                  </a:cubicBezTo>
                  <a:cubicBezTo>
                    <a:pt x="298" y="86"/>
                    <a:pt x="149" y="4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5"/>
            <p:cNvSpPr/>
            <p:nvPr/>
          </p:nvSpPr>
          <p:spPr>
            <a:xfrm>
              <a:off x="2620425" y="1803100"/>
              <a:ext cx="6525" cy="12000"/>
            </a:xfrm>
            <a:custGeom>
              <a:rect b="b" l="l" r="r" t="t"/>
              <a:pathLst>
                <a:path extrusionOk="0" h="480" w="261">
                  <a:moveTo>
                    <a:pt x="108" y="150"/>
                  </a:moveTo>
                  <a:cubicBezTo>
                    <a:pt x="171" y="254"/>
                    <a:pt x="222" y="365"/>
                    <a:pt x="260" y="479"/>
                  </a:cubicBezTo>
                  <a:cubicBezTo>
                    <a:pt x="222" y="365"/>
                    <a:pt x="171" y="254"/>
                    <a:pt x="108" y="150"/>
                  </a:cubicBezTo>
                  <a:cubicBezTo>
                    <a:pt x="75" y="98"/>
                    <a:pt x="39" y="48"/>
                    <a:pt x="1" y="1"/>
                  </a:cubicBezTo>
                  <a:lnTo>
                    <a:pt x="1" y="1"/>
                  </a:lnTo>
                  <a:cubicBezTo>
                    <a:pt x="39" y="48"/>
                    <a:pt x="75" y="98"/>
                    <a:pt x="108" y="15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5"/>
            <p:cNvSpPr/>
            <p:nvPr/>
          </p:nvSpPr>
          <p:spPr>
            <a:xfrm>
              <a:off x="2625500" y="1815950"/>
              <a:ext cx="157825" cy="213750"/>
            </a:xfrm>
            <a:custGeom>
              <a:rect b="b" l="l" r="r" t="t"/>
              <a:pathLst>
                <a:path extrusionOk="0" h="8550" w="6313">
                  <a:moveTo>
                    <a:pt x="1969" y="2636"/>
                  </a:moveTo>
                  <a:cubicBezTo>
                    <a:pt x="2926" y="3589"/>
                    <a:pt x="3788" y="4633"/>
                    <a:pt x="4564" y="5739"/>
                  </a:cubicBezTo>
                  <a:cubicBezTo>
                    <a:pt x="5199" y="6643"/>
                    <a:pt x="5775" y="7586"/>
                    <a:pt x="6312" y="8550"/>
                  </a:cubicBezTo>
                  <a:lnTo>
                    <a:pt x="6312" y="8550"/>
                  </a:lnTo>
                  <a:cubicBezTo>
                    <a:pt x="5775" y="7586"/>
                    <a:pt x="5199" y="6643"/>
                    <a:pt x="4564" y="5739"/>
                  </a:cubicBezTo>
                  <a:cubicBezTo>
                    <a:pt x="3788" y="4633"/>
                    <a:pt x="2926" y="3589"/>
                    <a:pt x="1969" y="2636"/>
                  </a:cubicBezTo>
                  <a:cubicBezTo>
                    <a:pt x="1361" y="2033"/>
                    <a:pt x="713" y="1470"/>
                    <a:pt x="1" y="1006"/>
                  </a:cubicBezTo>
                  <a:cubicBezTo>
                    <a:pt x="160" y="694"/>
                    <a:pt x="170" y="333"/>
                    <a:pt x="66" y="1"/>
                  </a:cubicBezTo>
                  <a:cubicBezTo>
                    <a:pt x="170" y="333"/>
                    <a:pt x="160" y="694"/>
                    <a:pt x="1" y="1006"/>
                  </a:cubicBezTo>
                  <a:cubicBezTo>
                    <a:pt x="713" y="1470"/>
                    <a:pt x="1361" y="2033"/>
                    <a:pt x="1969" y="263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5"/>
            <p:cNvSpPr/>
            <p:nvPr/>
          </p:nvSpPr>
          <p:spPr>
            <a:xfrm>
              <a:off x="2916625" y="2320425"/>
              <a:ext cx="107500" cy="173450"/>
            </a:xfrm>
            <a:custGeom>
              <a:rect b="b" l="l" r="r" t="t"/>
              <a:pathLst>
                <a:path extrusionOk="0" h="6938" w="4300">
                  <a:moveTo>
                    <a:pt x="216" y="455"/>
                  </a:moveTo>
                  <a:cubicBezTo>
                    <a:pt x="1339" y="2761"/>
                    <a:pt x="2650" y="4972"/>
                    <a:pt x="4299" y="6937"/>
                  </a:cubicBezTo>
                  <a:lnTo>
                    <a:pt x="4299" y="6937"/>
                  </a:lnTo>
                  <a:cubicBezTo>
                    <a:pt x="2650" y="4972"/>
                    <a:pt x="1339" y="2761"/>
                    <a:pt x="216" y="455"/>
                  </a:cubicBezTo>
                  <a:cubicBezTo>
                    <a:pt x="144" y="305"/>
                    <a:pt x="73" y="153"/>
                    <a:pt x="0" y="1"/>
                  </a:cubicBezTo>
                  <a:lnTo>
                    <a:pt x="0" y="1"/>
                  </a:lnTo>
                  <a:cubicBezTo>
                    <a:pt x="73" y="153"/>
                    <a:pt x="144" y="305"/>
                    <a:pt x="216" y="4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5"/>
            <p:cNvSpPr/>
            <p:nvPr/>
          </p:nvSpPr>
          <p:spPr>
            <a:xfrm>
              <a:off x="2930900" y="2070875"/>
              <a:ext cx="9050" cy="22925"/>
            </a:xfrm>
            <a:custGeom>
              <a:rect b="b" l="l" r="r" t="t"/>
              <a:pathLst>
                <a:path extrusionOk="0" h="917" w="362">
                  <a:moveTo>
                    <a:pt x="1" y="916"/>
                  </a:moveTo>
                  <a:cubicBezTo>
                    <a:pt x="119" y="611"/>
                    <a:pt x="239" y="305"/>
                    <a:pt x="361" y="1"/>
                  </a:cubicBezTo>
                  <a:cubicBezTo>
                    <a:pt x="239" y="305"/>
                    <a:pt x="119" y="611"/>
                    <a:pt x="1" y="91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5"/>
            <p:cNvSpPr/>
            <p:nvPr/>
          </p:nvSpPr>
          <p:spPr>
            <a:xfrm>
              <a:off x="2716925" y="2192675"/>
              <a:ext cx="11800" cy="3125"/>
            </a:xfrm>
            <a:custGeom>
              <a:rect b="b" l="l" r="r" t="t"/>
              <a:pathLst>
                <a:path extrusionOk="0" h="125" w="472">
                  <a:moveTo>
                    <a:pt x="1" y="0"/>
                  </a:moveTo>
                  <a:cubicBezTo>
                    <a:pt x="158" y="39"/>
                    <a:pt x="315" y="81"/>
                    <a:pt x="471" y="124"/>
                  </a:cubicBezTo>
                  <a:cubicBezTo>
                    <a:pt x="315" y="81"/>
                    <a:pt x="158" y="3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5"/>
            <p:cNvSpPr/>
            <p:nvPr/>
          </p:nvSpPr>
          <p:spPr>
            <a:xfrm>
              <a:off x="2830625" y="2065500"/>
              <a:ext cx="14450" cy="51400"/>
            </a:xfrm>
            <a:custGeom>
              <a:rect b="b" l="l" r="r" t="t"/>
              <a:pathLst>
                <a:path extrusionOk="0" h="2056" w="578">
                  <a:moveTo>
                    <a:pt x="1" y="2056"/>
                  </a:moveTo>
                  <a:cubicBezTo>
                    <a:pt x="199" y="1373"/>
                    <a:pt x="391" y="688"/>
                    <a:pt x="578" y="1"/>
                  </a:cubicBezTo>
                  <a:cubicBezTo>
                    <a:pt x="391" y="688"/>
                    <a:pt x="199" y="1373"/>
                    <a:pt x="1" y="20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5"/>
            <p:cNvSpPr/>
            <p:nvPr/>
          </p:nvSpPr>
          <p:spPr>
            <a:xfrm>
              <a:off x="2760250" y="2123050"/>
              <a:ext cx="4975" cy="1025"/>
            </a:xfrm>
            <a:custGeom>
              <a:rect b="b" l="l" r="r" t="t"/>
              <a:pathLst>
                <a:path extrusionOk="0" h="41" w="199">
                  <a:moveTo>
                    <a:pt x="199" y="40"/>
                  </a:moveTo>
                  <a:cubicBezTo>
                    <a:pt x="132" y="26"/>
                    <a:pt x="67" y="13"/>
                    <a:pt x="0" y="0"/>
                  </a:cubicBezTo>
                  <a:cubicBezTo>
                    <a:pt x="67" y="13"/>
                    <a:pt x="132" y="26"/>
                    <a:pt x="199" y="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5"/>
            <p:cNvSpPr/>
            <p:nvPr/>
          </p:nvSpPr>
          <p:spPr>
            <a:xfrm>
              <a:off x="2714850" y="2116475"/>
              <a:ext cx="925" cy="100"/>
            </a:xfrm>
            <a:custGeom>
              <a:rect b="b" l="l" r="r" t="t"/>
              <a:pathLst>
                <a:path extrusionOk="0" h="4" w="37">
                  <a:moveTo>
                    <a:pt x="37" y="4"/>
                  </a:moveTo>
                  <a:cubicBezTo>
                    <a:pt x="25" y="3"/>
                    <a:pt x="12" y="1"/>
                    <a:pt x="1" y="0"/>
                  </a:cubicBezTo>
                  <a:cubicBezTo>
                    <a:pt x="12" y="1"/>
                    <a:pt x="25" y="3"/>
                    <a:pt x="37" y="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5"/>
            <p:cNvSpPr/>
            <p:nvPr/>
          </p:nvSpPr>
          <p:spPr>
            <a:xfrm>
              <a:off x="2769875" y="2125075"/>
              <a:ext cx="5175" cy="1200"/>
            </a:xfrm>
            <a:custGeom>
              <a:rect b="b" l="l" r="r" t="t"/>
              <a:pathLst>
                <a:path extrusionOk="0" h="48" w="207">
                  <a:moveTo>
                    <a:pt x="206" y="47"/>
                  </a:moveTo>
                  <a:cubicBezTo>
                    <a:pt x="137" y="31"/>
                    <a:pt x="69" y="15"/>
                    <a:pt x="0" y="0"/>
                  </a:cubicBezTo>
                  <a:cubicBezTo>
                    <a:pt x="69" y="15"/>
                    <a:pt x="137" y="31"/>
                    <a:pt x="206" y="4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5"/>
            <p:cNvSpPr/>
            <p:nvPr/>
          </p:nvSpPr>
          <p:spPr>
            <a:xfrm>
              <a:off x="2779500" y="2127325"/>
              <a:ext cx="5325" cy="1400"/>
            </a:xfrm>
            <a:custGeom>
              <a:rect b="b" l="l" r="r" t="t"/>
              <a:pathLst>
                <a:path extrusionOk="0" h="56" w="213">
                  <a:moveTo>
                    <a:pt x="212" y="56"/>
                  </a:moveTo>
                  <a:cubicBezTo>
                    <a:pt x="142" y="37"/>
                    <a:pt x="72" y="19"/>
                    <a:pt x="0" y="1"/>
                  </a:cubicBezTo>
                  <a:cubicBezTo>
                    <a:pt x="72" y="19"/>
                    <a:pt x="142" y="37"/>
                    <a:pt x="212" y="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5"/>
            <p:cNvSpPr/>
            <p:nvPr/>
          </p:nvSpPr>
          <p:spPr>
            <a:xfrm>
              <a:off x="2808000" y="2135850"/>
              <a:ext cx="9225" cy="3425"/>
            </a:xfrm>
            <a:custGeom>
              <a:rect b="b" l="l" r="r" t="t"/>
              <a:pathLst>
                <a:path extrusionOk="0" h="137" w="369">
                  <a:moveTo>
                    <a:pt x="1" y="0"/>
                  </a:moveTo>
                  <a:lnTo>
                    <a:pt x="1" y="0"/>
                  </a:lnTo>
                  <a:cubicBezTo>
                    <a:pt x="124" y="44"/>
                    <a:pt x="246" y="89"/>
                    <a:pt x="369" y="137"/>
                  </a:cubicBezTo>
                  <a:cubicBezTo>
                    <a:pt x="246" y="88"/>
                    <a:pt x="124" y="44"/>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5"/>
            <p:cNvSpPr/>
            <p:nvPr/>
          </p:nvSpPr>
          <p:spPr>
            <a:xfrm>
              <a:off x="2704475" y="2189800"/>
              <a:ext cx="12225" cy="2825"/>
            </a:xfrm>
            <a:custGeom>
              <a:rect b="b" l="l" r="r" t="t"/>
              <a:pathLst>
                <a:path extrusionOk="0" h="113" w="489">
                  <a:moveTo>
                    <a:pt x="1" y="0"/>
                  </a:moveTo>
                  <a:cubicBezTo>
                    <a:pt x="164" y="35"/>
                    <a:pt x="328" y="73"/>
                    <a:pt x="489" y="113"/>
                  </a:cubicBezTo>
                  <a:cubicBezTo>
                    <a:pt x="328" y="72"/>
                    <a:pt x="164" y="3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5"/>
            <p:cNvSpPr/>
            <p:nvPr/>
          </p:nvSpPr>
          <p:spPr>
            <a:xfrm>
              <a:off x="2789050" y="2129850"/>
              <a:ext cx="5575" cy="1700"/>
            </a:xfrm>
            <a:custGeom>
              <a:rect b="b" l="l" r="r" t="t"/>
              <a:pathLst>
                <a:path extrusionOk="0" h="68" w="223">
                  <a:moveTo>
                    <a:pt x="223" y="67"/>
                  </a:moveTo>
                  <a:cubicBezTo>
                    <a:pt x="149" y="44"/>
                    <a:pt x="76" y="23"/>
                    <a:pt x="0" y="1"/>
                  </a:cubicBezTo>
                  <a:cubicBezTo>
                    <a:pt x="76" y="23"/>
                    <a:pt x="149" y="44"/>
                    <a:pt x="223" y="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5"/>
            <p:cNvSpPr/>
            <p:nvPr/>
          </p:nvSpPr>
          <p:spPr>
            <a:xfrm>
              <a:off x="2798575" y="2132700"/>
              <a:ext cx="6200" cy="2075"/>
            </a:xfrm>
            <a:custGeom>
              <a:rect b="b" l="l" r="r" t="t"/>
              <a:pathLst>
                <a:path extrusionOk="0" h="83" w="248">
                  <a:moveTo>
                    <a:pt x="247" y="82"/>
                  </a:moveTo>
                  <a:cubicBezTo>
                    <a:pt x="165" y="54"/>
                    <a:pt x="84" y="27"/>
                    <a:pt x="0" y="1"/>
                  </a:cubicBezTo>
                  <a:cubicBezTo>
                    <a:pt x="84" y="27"/>
                    <a:pt x="165" y="54"/>
                    <a:pt x="247" y="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5"/>
            <p:cNvSpPr/>
            <p:nvPr/>
          </p:nvSpPr>
          <p:spPr>
            <a:xfrm>
              <a:off x="2750600" y="2121250"/>
              <a:ext cx="4775" cy="900"/>
            </a:xfrm>
            <a:custGeom>
              <a:rect b="b" l="l" r="r" t="t"/>
              <a:pathLst>
                <a:path extrusionOk="0" h="36" w="191">
                  <a:moveTo>
                    <a:pt x="191" y="35"/>
                  </a:moveTo>
                  <a:cubicBezTo>
                    <a:pt x="128" y="24"/>
                    <a:pt x="64" y="12"/>
                    <a:pt x="0" y="1"/>
                  </a:cubicBezTo>
                  <a:cubicBezTo>
                    <a:pt x="64" y="12"/>
                    <a:pt x="128" y="24"/>
                    <a:pt x="191" y="3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5"/>
            <p:cNvSpPr/>
            <p:nvPr/>
          </p:nvSpPr>
          <p:spPr>
            <a:xfrm>
              <a:off x="2914725" y="2425500"/>
              <a:ext cx="5300" cy="2750"/>
            </a:xfrm>
            <a:custGeom>
              <a:rect b="b" l="l" r="r" t="t"/>
              <a:pathLst>
                <a:path extrusionOk="0" h="110" w="212">
                  <a:moveTo>
                    <a:pt x="1" y="1"/>
                  </a:moveTo>
                  <a:cubicBezTo>
                    <a:pt x="71" y="38"/>
                    <a:pt x="143" y="72"/>
                    <a:pt x="212" y="109"/>
                  </a:cubicBezTo>
                  <a:cubicBezTo>
                    <a:pt x="143" y="72"/>
                    <a:pt x="71" y="37"/>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5"/>
            <p:cNvSpPr/>
            <p:nvPr/>
          </p:nvSpPr>
          <p:spPr>
            <a:xfrm>
              <a:off x="2731500" y="2118375"/>
              <a:ext cx="4125" cy="575"/>
            </a:xfrm>
            <a:custGeom>
              <a:rect b="b" l="l" r="r" t="t"/>
              <a:pathLst>
                <a:path extrusionOk="0" h="23" w="165">
                  <a:moveTo>
                    <a:pt x="165" y="23"/>
                  </a:moveTo>
                  <a:cubicBezTo>
                    <a:pt x="110" y="15"/>
                    <a:pt x="56" y="8"/>
                    <a:pt x="1" y="1"/>
                  </a:cubicBezTo>
                  <a:cubicBezTo>
                    <a:pt x="56" y="8"/>
                    <a:pt x="110" y="15"/>
                    <a:pt x="165" y="2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5"/>
            <p:cNvSpPr/>
            <p:nvPr/>
          </p:nvSpPr>
          <p:spPr>
            <a:xfrm>
              <a:off x="2890175" y="2413775"/>
              <a:ext cx="8275" cy="3775"/>
            </a:xfrm>
            <a:custGeom>
              <a:rect b="b" l="l" r="r" t="t"/>
              <a:pathLst>
                <a:path extrusionOk="0" h="151" w="331">
                  <a:moveTo>
                    <a:pt x="1" y="1"/>
                  </a:moveTo>
                  <a:cubicBezTo>
                    <a:pt x="111" y="49"/>
                    <a:pt x="222" y="99"/>
                    <a:pt x="331" y="150"/>
                  </a:cubicBezTo>
                  <a:cubicBezTo>
                    <a:pt x="222" y="99"/>
                    <a:pt x="111" y="49"/>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5"/>
            <p:cNvSpPr/>
            <p:nvPr/>
          </p:nvSpPr>
          <p:spPr>
            <a:xfrm>
              <a:off x="2722375" y="2117300"/>
              <a:ext cx="3350" cy="375"/>
            </a:xfrm>
            <a:custGeom>
              <a:rect b="b" l="l" r="r" t="t"/>
              <a:pathLst>
                <a:path extrusionOk="0" h="15" w="134">
                  <a:moveTo>
                    <a:pt x="0" y="0"/>
                  </a:moveTo>
                  <a:cubicBezTo>
                    <a:pt x="45" y="5"/>
                    <a:pt x="89" y="9"/>
                    <a:pt x="133" y="14"/>
                  </a:cubicBezTo>
                  <a:cubicBezTo>
                    <a:pt x="90" y="9"/>
                    <a:pt x="45" y="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5"/>
            <p:cNvSpPr/>
            <p:nvPr/>
          </p:nvSpPr>
          <p:spPr>
            <a:xfrm>
              <a:off x="3058650" y="2531350"/>
              <a:ext cx="36375" cy="32950"/>
            </a:xfrm>
            <a:custGeom>
              <a:rect b="b" l="l" r="r" t="t"/>
              <a:pathLst>
                <a:path extrusionOk="0" h="1318" w="1455">
                  <a:moveTo>
                    <a:pt x="0" y="0"/>
                  </a:moveTo>
                  <a:cubicBezTo>
                    <a:pt x="467" y="461"/>
                    <a:pt x="953" y="898"/>
                    <a:pt x="1454" y="1317"/>
                  </a:cubicBezTo>
                  <a:lnTo>
                    <a:pt x="1454" y="1317"/>
                  </a:lnTo>
                  <a:cubicBezTo>
                    <a:pt x="953" y="898"/>
                    <a:pt x="467" y="461"/>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5"/>
            <p:cNvSpPr/>
            <p:nvPr/>
          </p:nvSpPr>
          <p:spPr>
            <a:xfrm>
              <a:off x="2845250" y="2013050"/>
              <a:ext cx="13625" cy="51825"/>
            </a:xfrm>
            <a:custGeom>
              <a:rect b="b" l="l" r="r" t="t"/>
              <a:pathLst>
                <a:path extrusionOk="0" h="2073" w="545">
                  <a:moveTo>
                    <a:pt x="545" y="1"/>
                  </a:moveTo>
                  <a:cubicBezTo>
                    <a:pt x="368" y="693"/>
                    <a:pt x="188" y="1383"/>
                    <a:pt x="0" y="2072"/>
                  </a:cubicBezTo>
                  <a:cubicBezTo>
                    <a:pt x="188" y="1383"/>
                    <a:pt x="368" y="693"/>
                    <a:pt x="54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5"/>
            <p:cNvSpPr/>
            <p:nvPr/>
          </p:nvSpPr>
          <p:spPr>
            <a:xfrm>
              <a:off x="2741000" y="2119725"/>
              <a:ext cx="4525" cy="725"/>
            </a:xfrm>
            <a:custGeom>
              <a:rect b="b" l="l" r="r" t="t"/>
              <a:pathLst>
                <a:path extrusionOk="0" h="29" w="181">
                  <a:moveTo>
                    <a:pt x="181" y="29"/>
                  </a:moveTo>
                  <a:cubicBezTo>
                    <a:pt x="121" y="18"/>
                    <a:pt x="61" y="9"/>
                    <a:pt x="1" y="1"/>
                  </a:cubicBezTo>
                  <a:cubicBezTo>
                    <a:pt x="61" y="9"/>
                    <a:pt x="121" y="18"/>
                    <a:pt x="181" y="2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5"/>
            <p:cNvSpPr/>
            <p:nvPr/>
          </p:nvSpPr>
          <p:spPr>
            <a:xfrm>
              <a:off x="2902275" y="2419325"/>
              <a:ext cx="7025" cy="3425"/>
            </a:xfrm>
            <a:custGeom>
              <a:rect b="b" l="l" r="r" t="t"/>
              <a:pathLst>
                <a:path extrusionOk="0" h="137" w="281">
                  <a:moveTo>
                    <a:pt x="0" y="1"/>
                  </a:moveTo>
                  <a:cubicBezTo>
                    <a:pt x="94" y="46"/>
                    <a:pt x="187" y="91"/>
                    <a:pt x="280" y="137"/>
                  </a:cubicBezTo>
                  <a:cubicBezTo>
                    <a:pt x="187" y="91"/>
                    <a:pt x="94" y="46"/>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5"/>
            <p:cNvSpPr/>
            <p:nvPr/>
          </p:nvSpPr>
          <p:spPr>
            <a:xfrm>
              <a:off x="2637500" y="2019950"/>
              <a:ext cx="14900" cy="1900"/>
            </a:xfrm>
            <a:custGeom>
              <a:rect b="b" l="l" r="r" t="t"/>
              <a:pathLst>
                <a:path extrusionOk="0" h="76" w="596">
                  <a:moveTo>
                    <a:pt x="0" y="1"/>
                  </a:moveTo>
                  <a:cubicBezTo>
                    <a:pt x="200" y="21"/>
                    <a:pt x="398" y="46"/>
                    <a:pt x="595" y="75"/>
                  </a:cubicBezTo>
                  <a:cubicBezTo>
                    <a:pt x="398" y="46"/>
                    <a:pt x="200" y="21"/>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5"/>
            <p:cNvSpPr/>
            <p:nvPr/>
          </p:nvSpPr>
          <p:spPr>
            <a:xfrm>
              <a:off x="2654025" y="2022075"/>
              <a:ext cx="14550" cy="2550"/>
            </a:xfrm>
            <a:custGeom>
              <a:rect b="b" l="l" r="r" t="t"/>
              <a:pathLst>
                <a:path extrusionOk="0" h="102" w="582">
                  <a:moveTo>
                    <a:pt x="1" y="0"/>
                  </a:moveTo>
                  <a:cubicBezTo>
                    <a:pt x="195" y="30"/>
                    <a:pt x="389" y="63"/>
                    <a:pt x="581" y="101"/>
                  </a:cubicBezTo>
                  <a:cubicBezTo>
                    <a:pt x="389" y="63"/>
                    <a:pt x="195" y="30"/>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5"/>
            <p:cNvSpPr/>
            <p:nvPr/>
          </p:nvSpPr>
          <p:spPr>
            <a:xfrm>
              <a:off x="2576575" y="1803100"/>
              <a:ext cx="583300" cy="776475"/>
            </a:xfrm>
            <a:custGeom>
              <a:rect b="b" l="l" r="r" t="t"/>
              <a:pathLst>
                <a:path extrusionOk="0" h="31059" w="23332">
                  <a:moveTo>
                    <a:pt x="1755" y="1"/>
                  </a:moveTo>
                  <a:cubicBezTo>
                    <a:pt x="1340" y="772"/>
                    <a:pt x="741" y="1438"/>
                    <a:pt x="0" y="1926"/>
                  </a:cubicBezTo>
                  <a:cubicBezTo>
                    <a:pt x="46" y="1953"/>
                    <a:pt x="94" y="1980"/>
                    <a:pt x="142" y="2002"/>
                  </a:cubicBezTo>
                  <a:cubicBezTo>
                    <a:pt x="201" y="2044"/>
                    <a:pt x="265" y="2084"/>
                    <a:pt x="333" y="2114"/>
                  </a:cubicBezTo>
                  <a:cubicBezTo>
                    <a:pt x="481" y="2182"/>
                    <a:pt x="640" y="2214"/>
                    <a:pt x="800" y="2214"/>
                  </a:cubicBezTo>
                  <a:cubicBezTo>
                    <a:pt x="1076" y="2214"/>
                    <a:pt x="1354" y="2120"/>
                    <a:pt x="1580" y="1957"/>
                  </a:cubicBezTo>
                  <a:cubicBezTo>
                    <a:pt x="1741" y="2102"/>
                    <a:pt x="1897" y="2249"/>
                    <a:pt x="2063" y="2387"/>
                  </a:cubicBezTo>
                  <a:cubicBezTo>
                    <a:pt x="2316" y="2595"/>
                    <a:pt x="2564" y="2811"/>
                    <a:pt x="2808" y="3030"/>
                  </a:cubicBezTo>
                  <a:cubicBezTo>
                    <a:pt x="3301" y="3474"/>
                    <a:pt x="3769" y="3943"/>
                    <a:pt x="4211" y="4436"/>
                  </a:cubicBezTo>
                  <a:cubicBezTo>
                    <a:pt x="5112" y="5443"/>
                    <a:pt x="5914" y="6535"/>
                    <a:pt x="6642" y="7671"/>
                  </a:cubicBezTo>
                  <a:cubicBezTo>
                    <a:pt x="7286" y="8678"/>
                    <a:pt x="7865" y="9722"/>
                    <a:pt x="8407" y="10785"/>
                  </a:cubicBezTo>
                  <a:cubicBezTo>
                    <a:pt x="7165" y="9965"/>
                    <a:pt x="5777" y="9369"/>
                    <a:pt x="4330" y="9005"/>
                  </a:cubicBezTo>
                  <a:cubicBezTo>
                    <a:pt x="4134" y="8956"/>
                    <a:pt x="3937" y="8913"/>
                    <a:pt x="3739" y="8873"/>
                  </a:cubicBezTo>
                  <a:cubicBezTo>
                    <a:pt x="3719" y="8868"/>
                    <a:pt x="3699" y="8864"/>
                    <a:pt x="3679" y="8860"/>
                  </a:cubicBezTo>
                  <a:cubicBezTo>
                    <a:pt x="3486" y="8822"/>
                    <a:pt x="3293" y="8789"/>
                    <a:pt x="3099" y="8759"/>
                  </a:cubicBezTo>
                  <a:cubicBezTo>
                    <a:pt x="3077" y="8756"/>
                    <a:pt x="3054" y="8752"/>
                    <a:pt x="3032" y="8749"/>
                  </a:cubicBezTo>
                  <a:cubicBezTo>
                    <a:pt x="2834" y="8720"/>
                    <a:pt x="2637" y="8695"/>
                    <a:pt x="2437" y="8675"/>
                  </a:cubicBezTo>
                  <a:cubicBezTo>
                    <a:pt x="2423" y="8674"/>
                    <a:pt x="2408" y="8672"/>
                    <a:pt x="2394" y="8671"/>
                  </a:cubicBezTo>
                  <a:cubicBezTo>
                    <a:pt x="2187" y="8651"/>
                    <a:pt x="1980" y="8634"/>
                    <a:pt x="1771" y="8624"/>
                  </a:cubicBezTo>
                  <a:lnTo>
                    <a:pt x="1771" y="8624"/>
                  </a:lnTo>
                  <a:cubicBezTo>
                    <a:pt x="2403" y="8918"/>
                    <a:pt x="2991" y="9304"/>
                    <a:pt x="3492" y="9790"/>
                  </a:cubicBezTo>
                  <a:cubicBezTo>
                    <a:pt x="3881" y="10167"/>
                    <a:pt x="4275" y="10652"/>
                    <a:pt x="4289" y="11221"/>
                  </a:cubicBezTo>
                  <a:cubicBezTo>
                    <a:pt x="4300" y="11722"/>
                    <a:pt x="4038" y="12109"/>
                    <a:pt x="3666" y="12412"/>
                  </a:cubicBezTo>
                  <a:cubicBezTo>
                    <a:pt x="4288" y="12437"/>
                    <a:pt x="4912" y="12474"/>
                    <a:pt x="5530" y="12536"/>
                  </a:cubicBezTo>
                  <a:cubicBezTo>
                    <a:pt x="5543" y="12538"/>
                    <a:pt x="5555" y="12538"/>
                    <a:pt x="5568" y="12539"/>
                  </a:cubicBezTo>
                  <a:cubicBezTo>
                    <a:pt x="5656" y="12548"/>
                    <a:pt x="5744" y="12558"/>
                    <a:pt x="5832" y="12568"/>
                  </a:cubicBezTo>
                  <a:cubicBezTo>
                    <a:pt x="5877" y="12573"/>
                    <a:pt x="5920" y="12577"/>
                    <a:pt x="5965" y="12582"/>
                  </a:cubicBezTo>
                  <a:cubicBezTo>
                    <a:pt x="6043" y="12593"/>
                    <a:pt x="6120" y="12603"/>
                    <a:pt x="6198" y="12612"/>
                  </a:cubicBezTo>
                  <a:cubicBezTo>
                    <a:pt x="6253" y="12619"/>
                    <a:pt x="6307" y="12626"/>
                    <a:pt x="6362" y="12634"/>
                  </a:cubicBezTo>
                  <a:cubicBezTo>
                    <a:pt x="6433" y="12644"/>
                    <a:pt x="6505" y="12655"/>
                    <a:pt x="6576" y="12666"/>
                  </a:cubicBezTo>
                  <a:cubicBezTo>
                    <a:pt x="6636" y="12674"/>
                    <a:pt x="6698" y="12683"/>
                    <a:pt x="6758" y="12694"/>
                  </a:cubicBezTo>
                  <a:cubicBezTo>
                    <a:pt x="6826" y="12704"/>
                    <a:pt x="6893" y="12715"/>
                    <a:pt x="6961" y="12727"/>
                  </a:cubicBezTo>
                  <a:cubicBezTo>
                    <a:pt x="7025" y="12738"/>
                    <a:pt x="7088" y="12750"/>
                    <a:pt x="7152" y="12761"/>
                  </a:cubicBezTo>
                  <a:cubicBezTo>
                    <a:pt x="7217" y="12773"/>
                    <a:pt x="7282" y="12786"/>
                    <a:pt x="7347" y="12798"/>
                  </a:cubicBezTo>
                  <a:cubicBezTo>
                    <a:pt x="7413" y="12811"/>
                    <a:pt x="7479" y="12824"/>
                    <a:pt x="7546" y="12838"/>
                  </a:cubicBezTo>
                  <a:cubicBezTo>
                    <a:pt x="7608" y="12851"/>
                    <a:pt x="7670" y="12865"/>
                    <a:pt x="7732" y="12879"/>
                  </a:cubicBezTo>
                  <a:cubicBezTo>
                    <a:pt x="7801" y="12894"/>
                    <a:pt x="7869" y="12910"/>
                    <a:pt x="7937" y="12926"/>
                  </a:cubicBezTo>
                  <a:cubicBezTo>
                    <a:pt x="7997" y="12940"/>
                    <a:pt x="8057" y="12954"/>
                    <a:pt x="8117" y="12970"/>
                  </a:cubicBezTo>
                  <a:cubicBezTo>
                    <a:pt x="8187" y="12988"/>
                    <a:pt x="8259" y="13007"/>
                    <a:pt x="8329" y="13025"/>
                  </a:cubicBezTo>
                  <a:cubicBezTo>
                    <a:pt x="8386" y="13040"/>
                    <a:pt x="8443" y="13055"/>
                    <a:pt x="8499" y="13072"/>
                  </a:cubicBezTo>
                  <a:cubicBezTo>
                    <a:pt x="8575" y="13093"/>
                    <a:pt x="8648" y="13114"/>
                    <a:pt x="8722" y="13137"/>
                  </a:cubicBezTo>
                  <a:cubicBezTo>
                    <a:pt x="8776" y="13153"/>
                    <a:pt x="8828" y="13168"/>
                    <a:pt x="8880" y="13185"/>
                  </a:cubicBezTo>
                  <a:cubicBezTo>
                    <a:pt x="8964" y="13211"/>
                    <a:pt x="9045" y="13238"/>
                    <a:pt x="9127" y="13266"/>
                  </a:cubicBezTo>
                  <a:cubicBezTo>
                    <a:pt x="9171" y="13282"/>
                    <a:pt x="9214" y="13296"/>
                    <a:pt x="9258" y="13310"/>
                  </a:cubicBezTo>
                  <a:cubicBezTo>
                    <a:pt x="9380" y="13353"/>
                    <a:pt x="9503" y="13399"/>
                    <a:pt x="9626" y="13447"/>
                  </a:cubicBezTo>
                  <a:cubicBezTo>
                    <a:pt x="9627" y="13447"/>
                    <a:pt x="9630" y="13448"/>
                    <a:pt x="9632" y="13449"/>
                  </a:cubicBezTo>
                  <a:cubicBezTo>
                    <a:pt x="9649" y="13456"/>
                    <a:pt x="9665" y="13458"/>
                    <a:pt x="9682" y="13462"/>
                  </a:cubicBezTo>
                  <a:cubicBezTo>
                    <a:pt x="9910" y="13971"/>
                    <a:pt x="10135" y="14481"/>
                    <a:pt x="10355" y="14994"/>
                  </a:cubicBezTo>
                  <a:cubicBezTo>
                    <a:pt x="10864" y="16173"/>
                    <a:pt x="11361" y="17357"/>
                    <a:pt x="11875" y="18533"/>
                  </a:cubicBezTo>
                  <a:cubicBezTo>
                    <a:pt x="11275" y="18056"/>
                    <a:pt x="10622" y="17639"/>
                    <a:pt x="9962" y="17274"/>
                  </a:cubicBezTo>
                  <a:cubicBezTo>
                    <a:pt x="8905" y="16689"/>
                    <a:pt x="7786" y="16219"/>
                    <a:pt x="6631" y="15866"/>
                  </a:cubicBezTo>
                  <a:cubicBezTo>
                    <a:pt x="6482" y="15820"/>
                    <a:pt x="6330" y="15776"/>
                    <a:pt x="6179" y="15733"/>
                  </a:cubicBezTo>
                  <a:cubicBezTo>
                    <a:pt x="6147" y="15725"/>
                    <a:pt x="6116" y="15716"/>
                    <a:pt x="6085" y="15707"/>
                  </a:cubicBezTo>
                  <a:cubicBezTo>
                    <a:pt x="5929" y="15664"/>
                    <a:pt x="5772" y="15623"/>
                    <a:pt x="5614" y="15583"/>
                  </a:cubicBezTo>
                  <a:cubicBezTo>
                    <a:pt x="5611" y="15582"/>
                    <a:pt x="5608" y="15582"/>
                    <a:pt x="5605" y="15581"/>
                  </a:cubicBezTo>
                  <a:cubicBezTo>
                    <a:pt x="5444" y="15541"/>
                    <a:pt x="5280" y="15503"/>
                    <a:pt x="5116" y="15468"/>
                  </a:cubicBezTo>
                  <a:cubicBezTo>
                    <a:pt x="5103" y="15466"/>
                    <a:pt x="5091" y="15462"/>
                    <a:pt x="5078" y="15459"/>
                  </a:cubicBezTo>
                  <a:cubicBezTo>
                    <a:pt x="4333" y="15302"/>
                    <a:pt x="3573" y="15202"/>
                    <a:pt x="2816" y="15202"/>
                  </a:cubicBezTo>
                  <a:cubicBezTo>
                    <a:pt x="2692" y="15202"/>
                    <a:pt x="2569" y="15204"/>
                    <a:pt x="2445" y="15210"/>
                  </a:cubicBezTo>
                  <a:cubicBezTo>
                    <a:pt x="3322" y="15321"/>
                    <a:pt x="4196" y="15535"/>
                    <a:pt x="4982" y="15894"/>
                  </a:cubicBezTo>
                  <a:cubicBezTo>
                    <a:pt x="5927" y="16325"/>
                    <a:pt x="6980" y="17224"/>
                    <a:pt x="6538" y="18381"/>
                  </a:cubicBezTo>
                  <a:cubicBezTo>
                    <a:pt x="6445" y="18625"/>
                    <a:pt x="6294" y="18843"/>
                    <a:pt x="6115" y="19034"/>
                  </a:cubicBezTo>
                  <a:cubicBezTo>
                    <a:pt x="6121" y="19036"/>
                    <a:pt x="6128" y="19036"/>
                    <a:pt x="6135" y="19037"/>
                  </a:cubicBezTo>
                  <a:cubicBezTo>
                    <a:pt x="7126" y="19126"/>
                    <a:pt x="8118" y="19225"/>
                    <a:pt x="9102" y="19388"/>
                  </a:cubicBezTo>
                  <a:cubicBezTo>
                    <a:pt x="9602" y="19472"/>
                    <a:pt x="10099" y="19573"/>
                    <a:pt x="10590" y="19697"/>
                  </a:cubicBezTo>
                  <a:cubicBezTo>
                    <a:pt x="10963" y="19790"/>
                    <a:pt x="11326" y="19910"/>
                    <a:pt x="11700" y="19993"/>
                  </a:cubicBezTo>
                  <a:cubicBezTo>
                    <a:pt x="11728" y="20020"/>
                    <a:pt x="11759" y="20043"/>
                    <a:pt x="11793" y="20058"/>
                  </a:cubicBezTo>
                  <a:cubicBezTo>
                    <a:pt x="12048" y="20172"/>
                    <a:pt x="12301" y="20286"/>
                    <a:pt x="12555" y="20401"/>
                  </a:cubicBezTo>
                  <a:cubicBezTo>
                    <a:pt x="12600" y="20421"/>
                    <a:pt x="12643" y="20430"/>
                    <a:pt x="12685" y="20430"/>
                  </a:cubicBezTo>
                  <a:cubicBezTo>
                    <a:pt x="12699" y="20430"/>
                    <a:pt x="12714" y="20429"/>
                    <a:pt x="12728" y="20427"/>
                  </a:cubicBezTo>
                  <a:cubicBezTo>
                    <a:pt x="13081" y="21186"/>
                    <a:pt x="13449" y="21938"/>
                    <a:pt x="13839" y="22681"/>
                  </a:cubicBezTo>
                  <a:cubicBezTo>
                    <a:pt x="14546" y="24023"/>
                    <a:pt x="15328" y="25320"/>
                    <a:pt x="16213" y="26541"/>
                  </a:cubicBezTo>
                  <a:cubicBezTo>
                    <a:pt x="15566" y="26058"/>
                    <a:pt x="14873" y="25636"/>
                    <a:pt x="14165" y="25237"/>
                  </a:cubicBezTo>
                  <a:cubicBezTo>
                    <a:pt x="14159" y="25234"/>
                    <a:pt x="14152" y="25230"/>
                    <a:pt x="14146" y="25227"/>
                  </a:cubicBezTo>
                  <a:cubicBezTo>
                    <a:pt x="14010" y="25151"/>
                    <a:pt x="13875" y="25077"/>
                    <a:pt x="13738" y="25005"/>
                  </a:cubicBezTo>
                  <a:cubicBezTo>
                    <a:pt x="13669" y="24968"/>
                    <a:pt x="13597" y="24933"/>
                    <a:pt x="13527" y="24897"/>
                  </a:cubicBezTo>
                  <a:cubicBezTo>
                    <a:pt x="13454" y="24860"/>
                    <a:pt x="13381" y="24821"/>
                    <a:pt x="13308" y="24786"/>
                  </a:cubicBezTo>
                  <a:cubicBezTo>
                    <a:pt x="13215" y="24740"/>
                    <a:pt x="13122" y="24695"/>
                    <a:pt x="13028" y="24651"/>
                  </a:cubicBezTo>
                  <a:cubicBezTo>
                    <a:pt x="12977" y="24627"/>
                    <a:pt x="12927" y="24601"/>
                    <a:pt x="12876" y="24577"/>
                  </a:cubicBezTo>
                  <a:cubicBezTo>
                    <a:pt x="12766" y="24526"/>
                    <a:pt x="12655" y="24476"/>
                    <a:pt x="12545" y="24428"/>
                  </a:cubicBezTo>
                  <a:cubicBezTo>
                    <a:pt x="12510" y="24412"/>
                    <a:pt x="12476" y="24396"/>
                    <a:pt x="12440" y="24380"/>
                  </a:cubicBezTo>
                  <a:cubicBezTo>
                    <a:pt x="12316" y="24327"/>
                    <a:pt x="12192" y="24273"/>
                    <a:pt x="12067" y="24220"/>
                  </a:cubicBezTo>
                  <a:cubicBezTo>
                    <a:pt x="12046" y="24211"/>
                    <a:pt x="12026" y="24202"/>
                    <a:pt x="12004" y="24194"/>
                  </a:cubicBezTo>
                  <a:cubicBezTo>
                    <a:pt x="11869" y="24137"/>
                    <a:pt x="11733" y="24082"/>
                    <a:pt x="11596" y="24029"/>
                  </a:cubicBezTo>
                  <a:cubicBezTo>
                    <a:pt x="11586" y="24025"/>
                    <a:pt x="11576" y="24021"/>
                    <a:pt x="11566" y="24017"/>
                  </a:cubicBezTo>
                  <a:cubicBezTo>
                    <a:pt x="11421" y="23960"/>
                    <a:pt x="11277" y="23905"/>
                    <a:pt x="11132" y="23851"/>
                  </a:cubicBezTo>
                  <a:cubicBezTo>
                    <a:pt x="11130" y="23850"/>
                    <a:pt x="11127" y="23848"/>
                    <a:pt x="11124" y="23848"/>
                  </a:cubicBezTo>
                  <a:cubicBezTo>
                    <a:pt x="10976" y="23793"/>
                    <a:pt x="10828" y="23740"/>
                    <a:pt x="10678" y="23687"/>
                  </a:cubicBezTo>
                  <a:lnTo>
                    <a:pt x="10678" y="23687"/>
                  </a:lnTo>
                  <a:cubicBezTo>
                    <a:pt x="10738" y="23778"/>
                    <a:pt x="10796" y="23870"/>
                    <a:pt x="10846" y="23966"/>
                  </a:cubicBezTo>
                  <a:cubicBezTo>
                    <a:pt x="11068" y="24393"/>
                    <a:pt x="11138" y="24890"/>
                    <a:pt x="10949" y="25343"/>
                  </a:cubicBezTo>
                  <a:cubicBezTo>
                    <a:pt x="10763" y="25788"/>
                    <a:pt x="10369" y="26119"/>
                    <a:pt x="9963" y="26358"/>
                  </a:cubicBezTo>
                  <a:cubicBezTo>
                    <a:pt x="9296" y="26752"/>
                    <a:pt x="8543" y="26996"/>
                    <a:pt x="7774" y="27165"/>
                  </a:cubicBezTo>
                  <a:cubicBezTo>
                    <a:pt x="8084" y="27267"/>
                    <a:pt x="8395" y="27365"/>
                    <a:pt x="8708" y="27458"/>
                  </a:cubicBezTo>
                  <a:cubicBezTo>
                    <a:pt x="8718" y="27462"/>
                    <a:pt x="8730" y="27464"/>
                    <a:pt x="8741" y="27468"/>
                  </a:cubicBezTo>
                  <a:cubicBezTo>
                    <a:pt x="9031" y="27555"/>
                    <a:pt x="9323" y="27637"/>
                    <a:pt x="9614" y="27716"/>
                  </a:cubicBezTo>
                  <a:cubicBezTo>
                    <a:pt x="9650" y="27726"/>
                    <a:pt x="9686" y="27735"/>
                    <a:pt x="9720" y="27746"/>
                  </a:cubicBezTo>
                  <a:cubicBezTo>
                    <a:pt x="9988" y="27817"/>
                    <a:pt x="10255" y="27884"/>
                    <a:pt x="10523" y="27949"/>
                  </a:cubicBezTo>
                  <a:cubicBezTo>
                    <a:pt x="10578" y="27963"/>
                    <a:pt x="10633" y="27977"/>
                    <a:pt x="10688" y="27990"/>
                  </a:cubicBezTo>
                  <a:cubicBezTo>
                    <a:pt x="10999" y="28064"/>
                    <a:pt x="11311" y="28134"/>
                    <a:pt x="11624" y="28201"/>
                  </a:cubicBezTo>
                  <a:lnTo>
                    <a:pt x="11629" y="28201"/>
                  </a:lnTo>
                  <a:cubicBezTo>
                    <a:pt x="12801" y="28446"/>
                    <a:pt x="13982" y="28630"/>
                    <a:pt x="15172" y="28751"/>
                  </a:cubicBezTo>
                  <a:cubicBezTo>
                    <a:pt x="15761" y="28809"/>
                    <a:pt x="16350" y="28854"/>
                    <a:pt x="16941" y="28884"/>
                  </a:cubicBezTo>
                  <a:cubicBezTo>
                    <a:pt x="17288" y="28900"/>
                    <a:pt x="17642" y="28926"/>
                    <a:pt x="17992" y="28926"/>
                  </a:cubicBezTo>
                  <a:cubicBezTo>
                    <a:pt x="18052" y="28926"/>
                    <a:pt x="18112" y="28925"/>
                    <a:pt x="18172" y="28923"/>
                  </a:cubicBezTo>
                  <a:cubicBezTo>
                    <a:pt x="18383" y="29147"/>
                    <a:pt x="18598" y="29368"/>
                    <a:pt x="18819" y="29584"/>
                  </a:cubicBezTo>
                  <a:cubicBezTo>
                    <a:pt x="19347" y="30101"/>
                    <a:pt x="19898" y="30593"/>
                    <a:pt x="20472" y="31058"/>
                  </a:cubicBezTo>
                  <a:lnTo>
                    <a:pt x="20737" y="30447"/>
                  </a:lnTo>
                  <a:cubicBezTo>
                    <a:pt x="20236" y="30028"/>
                    <a:pt x="19750" y="29592"/>
                    <a:pt x="19283" y="29130"/>
                  </a:cubicBezTo>
                  <a:cubicBezTo>
                    <a:pt x="19338" y="29109"/>
                    <a:pt x="19389" y="29074"/>
                    <a:pt x="19430" y="29018"/>
                  </a:cubicBezTo>
                  <a:cubicBezTo>
                    <a:pt x="19796" y="28518"/>
                    <a:pt x="20114" y="27981"/>
                    <a:pt x="20448" y="27458"/>
                  </a:cubicBezTo>
                  <a:cubicBezTo>
                    <a:pt x="20783" y="26935"/>
                    <a:pt x="21117" y="26411"/>
                    <a:pt x="21452" y="25888"/>
                  </a:cubicBezTo>
                  <a:cubicBezTo>
                    <a:pt x="21453" y="25885"/>
                    <a:pt x="21454" y="25883"/>
                    <a:pt x="21457" y="25881"/>
                  </a:cubicBezTo>
                  <a:cubicBezTo>
                    <a:pt x="22081" y="24903"/>
                    <a:pt x="22718" y="23931"/>
                    <a:pt x="23329" y="22944"/>
                  </a:cubicBezTo>
                  <a:cubicBezTo>
                    <a:pt x="23330" y="22943"/>
                    <a:pt x="23330" y="22942"/>
                    <a:pt x="23331" y="22940"/>
                  </a:cubicBezTo>
                  <a:lnTo>
                    <a:pt x="23331" y="22940"/>
                  </a:lnTo>
                  <a:cubicBezTo>
                    <a:pt x="22949" y="23132"/>
                    <a:pt x="22532" y="23254"/>
                    <a:pt x="22104" y="23290"/>
                  </a:cubicBezTo>
                  <a:cubicBezTo>
                    <a:pt x="22011" y="23297"/>
                    <a:pt x="21918" y="23301"/>
                    <a:pt x="21825" y="23301"/>
                  </a:cubicBezTo>
                  <a:cubicBezTo>
                    <a:pt x="20544" y="23301"/>
                    <a:pt x="19285" y="22594"/>
                    <a:pt x="18735" y="21419"/>
                  </a:cubicBezTo>
                  <a:lnTo>
                    <a:pt x="18735" y="21420"/>
                  </a:lnTo>
                  <a:cubicBezTo>
                    <a:pt x="18580" y="21815"/>
                    <a:pt x="18434" y="22216"/>
                    <a:pt x="18304" y="22620"/>
                  </a:cubicBezTo>
                  <a:cubicBezTo>
                    <a:pt x="18297" y="22641"/>
                    <a:pt x="18290" y="22663"/>
                    <a:pt x="18283" y="22685"/>
                  </a:cubicBezTo>
                  <a:cubicBezTo>
                    <a:pt x="18223" y="22873"/>
                    <a:pt x="18167" y="23062"/>
                    <a:pt x="18115" y="23251"/>
                  </a:cubicBezTo>
                  <a:cubicBezTo>
                    <a:pt x="18106" y="23283"/>
                    <a:pt x="18098" y="23316"/>
                    <a:pt x="18089" y="23348"/>
                  </a:cubicBezTo>
                  <a:cubicBezTo>
                    <a:pt x="18037" y="23541"/>
                    <a:pt x="17988" y="23736"/>
                    <a:pt x="17945" y="23931"/>
                  </a:cubicBezTo>
                  <a:cubicBezTo>
                    <a:pt x="17740" y="24853"/>
                    <a:pt x="17650" y="25835"/>
                    <a:pt x="17750" y="26778"/>
                  </a:cubicBezTo>
                  <a:cubicBezTo>
                    <a:pt x="17780" y="27056"/>
                    <a:pt x="17831" y="27345"/>
                    <a:pt x="17901" y="27630"/>
                  </a:cubicBezTo>
                  <a:cubicBezTo>
                    <a:pt x="16252" y="25665"/>
                    <a:pt x="14941" y="23453"/>
                    <a:pt x="13818" y="21148"/>
                  </a:cubicBezTo>
                  <a:cubicBezTo>
                    <a:pt x="13746" y="20997"/>
                    <a:pt x="13675" y="20846"/>
                    <a:pt x="13602" y="20694"/>
                  </a:cubicBezTo>
                  <a:cubicBezTo>
                    <a:pt x="13636" y="20674"/>
                    <a:pt x="13665" y="20648"/>
                    <a:pt x="13687" y="20613"/>
                  </a:cubicBezTo>
                  <a:cubicBezTo>
                    <a:pt x="13889" y="20307"/>
                    <a:pt x="14088" y="20000"/>
                    <a:pt x="14288" y="19692"/>
                  </a:cubicBezTo>
                  <a:cubicBezTo>
                    <a:pt x="15919" y="17160"/>
                    <a:pt x="17468" y="14573"/>
                    <a:pt x="18927" y="11938"/>
                  </a:cubicBezTo>
                  <a:cubicBezTo>
                    <a:pt x="18933" y="11925"/>
                    <a:pt x="18941" y="11912"/>
                    <a:pt x="18947" y="11901"/>
                  </a:cubicBezTo>
                  <a:cubicBezTo>
                    <a:pt x="18975" y="11850"/>
                    <a:pt x="19003" y="11799"/>
                    <a:pt x="19031" y="11747"/>
                  </a:cubicBezTo>
                  <a:lnTo>
                    <a:pt x="19031" y="11747"/>
                  </a:lnTo>
                  <a:cubicBezTo>
                    <a:pt x="18864" y="11875"/>
                    <a:pt x="18689" y="11993"/>
                    <a:pt x="18499" y="12091"/>
                  </a:cubicBezTo>
                  <a:cubicBezTo>
                    <a:pt x="18109" y="12294"/>
                    <a:pt x="17686" y="12390"/>
                    <a:pt x="17263" y="12390"/>
                  </a:cubicBezTo>
                  <a:cubicBezTo>
                    <a:pt x="16701" y="12390"/>
                    <a:pt x="16138" y="12221"/>
                    <a:pt x="15649" y="11910"/>
                  </a:cubicBezTo>
                  <a:cubicBezTo>
                    <a:pt x="15192" y="11618"/>
                    <a:pt x="14818" y="11186"/>
                    <a:pt x="14536" y="10709"/>
                  </a:cubicBezTo>
                  <a:cubicBezTo>
                    <a:pt x="14536" y="10709"/>
                    <a:pt x="14534" y="10711"/>
                    <a:pt x="14534" y="10712"/>
                  </a:cubicBezTo>
                  <a:cubicBezTo>
                    <a:pt x="14412" y="11016"/>
                    <a:pt x="14292" y="11322"/>
                    <a:pt x="14174" y="11627"/>
                  </a:cubicBezTo>
                  <a:cubicBezTo>
                    <a:pt x="14055" y="11941"/>
                    <a:pt x="13937" y="12255"/>
                    <a:pt x="13824" y="12571"/>
                  </a:cubicBezTo>
                  <a:cubicBezTo>
                    <a:pt x="13372" y="13832"/>
                    <a:pt x="12921" y="15117"/>
                    <a:pt x="12678" y="16437"/>
                  </a:cubicBezTo>
                  <a:cubicBezTo>
                    <a:pt x="12565" y="17049"/>
                    <a:pt x="12496" y="17675"/>
                    <a:pt x="12512" y="18295"/>
                  </a:cubicBezTo>
                  <a:cubicBezTo>
                    <a:pt x="11805" y="16674"/>
                    <a:pt x="11130" y="15037"/>
                    <a:pt x="10413" y="13419"/>
                  </a:cubicBezTo>
                  <a:cubicBezTo>
                    <a:pt x="10304" y="13172"/>
                    <a:pt x="10192" y="12926"/>
                    <a:pt x="10080" y="12681"/>
                  </a:cubicBezTo>
                  <a:cubicBezTo>
                    <a:pt x="10117" y="12645"/>
                    <a:pt x="10148" y="12603"/>
                    <a:pt x="10163" y="12552"/>
                  </a:cubicBezTo>
                  <a:cubicBezTo>
                    <a:pt x="10361" y="11869"/>
                    <a:pt x="10553" y="11184"/>
                    <a:pt x="10740" y="10497"/>
                  </a:cubicBezTo>
                  <a:cubicBezTo>
                    <a:pt x="10742" y="10488"/>
                    <a:pt x="10745" y="10479"/>
                    <a:pt x="10747" y="10470"/>
                  </a:cubicBezTo>
                  <a:cubicBezTo>
                    <a:pt x="10934" y="9781"/>
                    <a:pt x="11115" y="9091"/>
                    <a:pt x="11292" y="8399"/>
                  </a:cubicBezTo>
                  <a:cubicBezTo>
                    <a:pt x="11292" y="8396"/>
                    <a:pt x="11292" y="8394"/>
                    <a:pt x="11293" y="8391"/>
                  </a:cubicBezTo>
                  <a:cubicBezTo>
                    <a:pt x="11646" y="7000"/>
                    <a:pt x="11975" y="5601"/>
                    <a:pt x="12278" y="4199"/>
                  </a:cubicBezTo>
                  <a:lnTo>
                    <a:pt x="12278" y="4199"/>
                  </a:lnTo>
                  <a:cubicBezTo>
                    <a:pt x="12201" y="4224"/>
                    <a:pt x="12124" y="4248"/>
                    <a:pt x="12048" y="4271"/>
                  </a:cubicBezTo>
                  <a:cubicBezTo>
                    <a:pt x="11448" y="4450"/>
                    <a:pt x="10821" y="4560"/>
                    <a:pt x="10194" y="4560"/>
                  </a:cubicBezTo>
                  <a:cubicBezTo>
                    <a:pt x="9973" y="4560"/>
                    <a:pt x="9751" y="4546"/>
                    <a:pt x="9531" y="4517"/>
                  </a:cubicBezTo>
                  <a:cubicBezTo>
                    <a:pt x="9157" y="4467"/>
                    <a:pt x="8781" y="4370"/>
                    <a:pt x="8435" y="4214"/>
                  </a:cubicBezTo>
                  <a:cubicBezTo>
                    <a:pt x="8265" y="4137"/>
                    <a:pt x="8106" y="4039"/>
                    <a:pt x="7955" y="3929"/>
                  </a:cubicBezTo>
                  <a:cubicBezTo>
                    <a:pt x="7947" y="4184"/>
                    <a:pt x="7941" y="4440"/>
                    <a:pt x="7939" y="4696"/>
                  </a:cubicBezTo>
                  <a:cubicBezTo>
                    <a:pt x="7937" y="4954"/>
                    <a:pt x="7938" y="5212"/>
                    <a:pt x="7943" y="5471"/>
                  </a:cubicBezTo>
                  <a:cubicBezTo>
                    <a:pt x="7967" y="6630"/>
                    <a:pt x="8066" y="7786"/>
                    <a:pt x="8248" y="8932"/>
                  </a:cubicBezTo>
                  <a:cubicBezTo>
                    <a:pt x="8255" y="8975"/>
                    <a:pt x="8263" y="9019"/>
                    <a:pt x="8269" y="9064"/>
                  </a:cubicBezTo>
                  <a:cubicBezTo>
                    <a:pt x="7732" y="8098"/>
                    <a:pt x="7156" y="7157"/>
                    <a:pt x="6521" y="6253"/>
                  </a:cubicBezTo>
                  <a:cubicBezTo>
                    <a:pt x="5745" y="5147"/>
                    <a:pt x="4885" y="4103"/>
                    <a:pt x="3926" y="3150"/>
                  </a:cubicBezTo>
                  <a:cubicBezTo>
                    <a:pt x="3318" y="2547"/>
                    <a:pt x="2670" y="1984"/>
                    <a:pt x="1958" y="1520"/>
                  </a:cubicBezTo>
                  <a:cubicBezTo>
                    <a:pt x="2118" y="1208"/>
                    <a:pt x="2127" y="847"/>
                    <a:pt x="2024" y="515"/>
                  </a:cubicBezTo>
                  <a:cubicBezTo>
                    <a:pt x="2021" y="502"/>
                    <a:pt x="2018" y="491"/>
                    <a:pt x="2014" y="479"/>
                  </a:cubicBezTo>
                  <a:cubicBezTo>
                    <a:pt x="1976" y="365"/>
                    <a:pt x="1925" y="254"/>
                    <a:pt x="1862" y="150"/>
                  </a:cubicBezTo>
                  <a:cubicBezTo>
                    <a:pt x="1829" y="98"/>
                    <a:pt x="1793" y="48"/>
                    <a:pt x="17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5"/>
            <p:cNvSpPr/>
            <p:nvPr/>
          </p:nvSpPr>
          <p:spPr>
            <a:xfrm>
              <a:off x="2264850" y="1544025"/>
              <a:ext cx="323300" cy="280525"/>
            </a:xfrm>
            <a:custGeom>
              <a:rect b="b" l="l" r="r" t="t"/>
              <a:pathLst>
                <a:path extrusionOk="0" h="11221" w="12932">
                  <a:moveTo>
                    <a:pt x="12928" y="4022"/>
                  </a:moveTo>
                  <a:cubicBezTo>
                    <a:pt x="12929" y="4023"/>
                    <a:pt x="12930" y="4024"/>
                    <a:pt x="12931" y="4024"/>
                  </a:cubicBezTo>
                  <a:cubicBezTo>
                    <a:pt x="12930" y="4024"/>
                    <a:pt x="12929" y="4023"/>
                    <a:pt x="12928" y="4022"/>
                  </a:cubicBezTo>
                  <a:close/>
                  <a:moveTo>
                    <a:pt x="6831" y="0"/>
                  </a:moveTo>
                  <a:cubicBezTo>
                    <a:pt x="6592" y="0"/>
                    <a:pt x="6354" y="60"/>
                    <a:pt x="6139" y="192"/>
                  </a:cubicBezTo>
                  <a:cubicBezTo>
                    <a:pt x="5515" y="576"/>
                    <a:pt x="5487" y="1375"/>
                    <a:pt x="5575" y="2023"/>
                  </a:cubicBezTo>
                  <a:cubicBezTo>
                    <a:pt x="5624" y="2385"/>
                    <a:pt x="5680" y="2746"/>
                    <a:pt x="5739" y="3108"/>
                  </a:cubicBezTo>
                  <a:cubicBezTo>
                    <a:pt x="5313" y="2715"/>
                    <a:pt x="4844" y="2371"/>
                    <a:pt x="4335" y="2090"/>
                  </a:cubicBezTo>
                  <a:cubicBezTo>
                    <a:pt x="3895" y="1846"/>
                    <a:pt x="3381" y="1669"/>
                    <a:pt x="2870" y="1669"/>
                  </a:cubicBezTo>
                  <a:cubicBezTo>
                    <a:pt x="2684" y="1669"/>
                    <a:pt x="2499" y="1692"/>
                    <a:pt x="2318" y="1745"/>
                  </a:cubicBezTo>
                  <a:cubicBezTo>
                    <a:pt x="1558" y="1965"/>
                    <a:pt x="1173" y="2742"/>
                    <a:pt x="1264" y="3496"/>
                  </a:cubicBezTo>
                  <a:cubicBezTo>
                    <a:pt x="1365" y="4331"/>
                    <a:pt x="1973" y="4950"/>
                    <a:pt x="2629" y="5417"/>
                  </a:cubicBezTo>
                  <a:cubicBezTo>
                    <a:pt x="2872" y="5589"/>
                    <a:pt x="3123" y="5754"/>
                    <a:pt x="3375" y="5916"/>
                  </a:cubicBezTo>
                  <a:cubicBezTo>
                    <a:pt x="3137" y="5919"/>
                    <a:pt x="2900" y="5937"/>
                    <a:pt x="2664" y="5969"/>
                  </a:cubicBezTo>
                  <a:cubicBezTo>
                    <a:pt x="1909" y="6073"/>
                    <a:pt x="1124" y="6288"/>
                    <a:pt x="572" y="6839"/>
                  </a:cubicBezTo>
                  <a:cubicBezTo>
                    <a:pt x="22" y="7388"/>
                    <a:pt x="0" y="8245"/>
                    <a:pt x="637" y="8741"/>
                  </a:cubicBezTo>
                  <a:cubicBezTo>
                    <a:pt x="948" y="8983"/>
                    <a:pt x="1325" y="9101"/>
                    <a:pt x="1701" y="9198"/>
                  </a:cubicBezTo>
                  <a:cubicBezTo>
                    <a:pt x="2081" y="9297"/>
                    <a:pt x="2472" y="9356"/>
                    <a:pt x="2864" y="9377"/>
                  </a:cubicBezTo>
                  <a:cubicBezTo>
                    <a:pt x="3029" y="9386"/>
                    <a:pt x="3202" y="9392"/>
                    <a:pt x="3378" y="9392"/>
                  </a:cubicBezTo>
                  <a:cubicBezTo>
                    <a:pt x="3609" y="9392"/>
                    <a:pt x="3845" y="9381"/>
                    <a:pt x="4077" y="9350"/>
                  </a:cubicBezTo>
                  <a:cubicBezTo>
                    <a:pt x="4079" y="9359"/>
                    <a:pt x="4080" y="9366"/>
                    <a:pt x="4083" y="9374"/>
                  </a:cubicBezTo>
                  <a:cubicBezTo>
                    <a:pt x="4149" y="9595"/>
                    <a:pt x="4239" y="9810"/>
                    <a:pt x="4339" y="10017"/>
                  </a:cubicBezTo>
                  <a:cubicBezTo>
                    <a:pt x="4546" y="10448"/>
                    <a:pt x="4803" y="10856"/>
                    <a:pt x="5111" y="11220"/>
                  </a:cubicBezTo>
                  <a:lnTo>
                    <a:pt x="5111" y="11220"/>
                  </a:lnTo>
                  <a:cubicBezTo>
                    <a:pt x="5083" y="11187"/>
                    <a:pt x="5056" y="11150"/>
                    <a:pt x="5028" y="11116"/>
                  </a:cubicBezTo>
                  <a:cubicBezTo>
                    <a:pt x="5110" y="11072"/>
                    <a:pt x="5189" y="11027"/>
                    <a:pt x="5271" y="10987"/>
                  </a:cubicBezTo>
                  <a:cubicBezTo>
                    <a:pt x="6053" y="10609"/>
                    <a:pt x="6902" y="10331"/>
                    <a:pt x="7776" y="10153"/>
                  </a:cubicBezTo>
                  <a:cubicBezTo>
                    <a:pt x="7317" y="9320"/>
                    <a:pt x="7231" y="8292"/>
                    <a:pt x="7639" y="7353"/>
                  </a:cubicBezTo>
                  <a:cubicBezTo>
                    <a:pt x="8159" y="6152"/>
                    <a:pt x="9329" y="5435"/>
                    <a:pt x="10558" y="5435"/>
                  </a:cubicBezTo>
                  <a:cubicBezTo>
                    <a:pt x="10980" y="5435"/>
                    <a:pt x="11409" y="5520"/>
                    <a:pt x="11821" y="5698"/>
                  </a:cubicBezTo>
                  <a:cubicBezTo>
                    <a:pt x="11915" y="5739"/>
                    <a:pt x="12005" y="5785"/>
                    <a:pt x="12094" y="5834"/>
                  </a:cubicBezTo>
                  <a:cubicBezTo>
                    <a:pt x="12179" y="5559"/>
                    <a:pt x="12276" y="5292"/>
                    <a:pt x="12379" y="5035"/>
                  </a:cubicBezTo>
                  <a:cubicBezTo>
                    <a:pt x="12522" y="4675"/>
                    <a:pt x="12686" y="4324"/>
                    <a:pt x="12871" y="3984"/>
                  </a:cubicBezTo>
                  <a:cubicBezTo>
                    <a:pt x="12890" y="3997"/>
                    <a:pt x="12909" y="4009"/>
                    <a:pt x="12928" y="4022"/>
                  </a:cubicBezTo>
                  <a:lnTo>
                    <a:pt x="12928" y="4022"/>
                  </a:lnTo>
                  <a:cubicBezTo>
                    <a:pt x="12267" y="3543"/>
                    <a:pt x="11480" y="3219"/>
                    <a:pt x="10661" y="3161"/>
                  </a:cubicBezTo>
                  <a:cubicBezTo>
                    <a:pt x="10554" y="3154"/>
                    <a:pt x="10443" y="3150"/>
                    <a:pt x="10331" y="3150"/>
                  </a:cubicBezTo>
                  <a:cubicBezTo>
                    <a:pt x="9892" y="3150"/>
                    <a:pt x="9427" y="3212"/>
                    <a:pt x="9009" y="3369"/>
                  </a:cubicBezTo>
                  <a:cubicBezTo>
                    <a:pt x="9054" y="2936"/>
                    <a:pt x="8988" y="2488"/>
                    <a:pt x="8871" y="2073"/>
                  </a:cubicBezTo>
                  <a:cubicBezTo>
                    <a:pt x="8700" y="1461"/>
                    <a:pt x="8384" y="830"/>
                    <a:pt x="7897" y="410"/>
                  </a:cubicBezTo>
                  <a:cubicBezTo>
                    <a:pt x="7601" y="154"/>
                    <a:pt x="7215" y="0"/>
                    <a:pt x="6831" y="0"/>
                  </a:cubicBezTo>
                  <a:close/>
                  <a:moveTo>
                    <a:pt x="5111" y="11220"/>
                  </a:moveTo>
                  <a:cubicBezTo>
                    <a:pt x="5111" y="11220"/>
                    <a:pt x="5111" y="11220"/>
                    <a:pt x="5111" y="11220"/>
                  </a:cubicBezTo>
                  <a:cubicBezTo>
                    <a:pt x="5111" y="11220"/>
                    <a:pt x="5111" y="11220"/>
                    <a:pt x="5111" y="112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5"/>
            <p:cNvSpPr/>
            <p:nvPr/>
          </p:nvSpPr>
          <p:spPr>
            <a:xfrm>
              <a:off x="2445600" y="1679900"/>
              <a:ext cx="138825" cy="121425"/>
            </a:xfrm>
            <a:custGeom>
              <a:rect b="b" l="l" r="r" t="t"/>
              <a:pathLst>
                <a:path extrusionOk="0" h="4857" w="5553">
                  <a:moveTo>
                    <a:pt x="3328" y="0"/>
                  </a:moveTo>
                  <a:cubicBezTo>
                    <a:pt x="2099" y="0"/>
                    <a:pt x="929" y="717"/>
                    <a:pt x="409" y="1918"/>
                  </a:cubicBezTo>
                  <a:cubicBezTo>
                    <a:pt x="1" y="2857"/>
                    <a:pt x="87" y="3885"/>
                    <a:pt x="546" y="4718"/>
                  </a:cubicBezTo>
                  <a:cubicBezTo>
                    <a:pt x="1256" y="4575"/>
                    <a:pt x="1984" y="4500"/>
                    <a:pt x="2707" y="4500"/>
                  </a:cubicBezTo>
                  <a:cubicBezTo>
                    <a:pt x="3599" y="4500"/>
                    <a:pt x="4484" y="4613"/>
                    <a:pt x="5324" y="4850"/>
                  </a:cubicBezTo>
                  <a:cubicBezTo>
                    <a:pt x="5341" y="4854"/>
                    <a:pt x="5357" y="4857"/>
                    <a:pt x="5372" y="4857"/>
                  </a:cubicBezTo>
                  <a:cubicBezTo>
                    <a:pt x="5532" y="4857"/>
                    <a:pt x="5553" y="4602"/>
                    <a:pt x="5416" y="4523"/>
                  </a:cubicBezTo>
                  <a:cubicBezTo>
                    <a:pt x="4959" y="4259"/>
                    <a:pt x="4691" y="3690"/>
                    <a:pt x="4595" y="3192"/>
                  </a:cubicBezTo>
                  <a:cubicBezTo>
                    <a:pt x="4416" y="2278"/>
                    <a:pt x="4578" y="1301"/>
                    <a:pt x="4862" y="397"/>
                  </a:cubicBezTo>
                  <a:cubicBezTo>
                    <a:pt x="4775" y="350"/>
                    <a:pt x="4685" y="304"/>
                    <a:pt x="4591" y="263"/>
                  </a:cubicBezTo>
                  <a:cubicBezTo>
                    <a:pt x="4179" y="85"/>
                    <a:pt x="3750" y="0"/>
                    <a:pt x="33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5"/>
            <p:cNvSpPr/>
            <p:nvPr/>
          </p:nvSpPr>
          <p:spPr>
            <a:xfrm>
              <a:off x="2390525" y="1643600"/>
              <a:ext cx="249750" cy="231300"/>
            </a:xfrm>
            <a:custGeom>
              <a:rect b="b" l="l" r="r" t="t"/>
              <a:pathLst>
                <a:path extrusionOk="0" h="9252" w="9990">
                  <a:moveTo>
                    <a:pt x="7844" y="1"/>
                  </a:moveTo>
                  <a:cubicBezTo>
                    <a:pt x="7659" y="341"/>
                    <a:pt x="7495" y="692"/>
                    <a:pt x="7352" y="1052"/>
                  </a:cubicBezTo>
                  <a:cubicBezTo>
                    <a:pt x="7249" y="1309"/>
                    <a:pt x="7152" y="1576"/>
                    <a:pt x="7067" y="1851"/>
                  </a:cubicBezTo>
                  <a:cubicBezTo>
                    <a:pt x="6781" y="2753"/>
                    <a:pt x="6620" y="3730"/>
                    <a:pt x="6798" y="4644"/>
                  </a:cubicBezTo>
                  <a:cubicBezTo>
                    <a:pt x="6894" y="5142"/>
                    <a:pt x="7162" y="5711"/>
                    <a:pt x="7619" y="5975"/>
                  </a:cubicBezTo>
                  <a:cubicBezTo>
                    <a:pt x="7756" y="6054"/>
                    <a:pt x="7735" y="6309"/>
                    <a:pt x="7575" y="6309"/>
                  </a:cubicBezTo>
                  <a:cubicBezTo>
                    <a:pt x="7560" y="6309"/>
                    <a:pt x="7544" y="6306"/>
                    <a:pt x="7527" y="6302"/>
                  </a:cubicBezTo>
                  <a:cubicBezTo>
                    <a:pt x="6687" y="6065"/>
                    <a:pt x="5802" y="5952"/>
                    <a:pt x="4910" y="5952"/>
                  </a:cubicBezTo>
                  <a:cubicBezTo>
                    <a:pt x="4187" y="5952"/>
                    <a:pt x="3459" y="6027"/>
                    <a:pt x="2749" y="6170"/>
                  </a:cubicBezTo>
                  <a:cubicBezTo>
                    <a:pt x="1875" y="6348"/>
                    <a:pt x="1026" y="6626"/>
                    <a:pt x="244" y="7004"/>
                  </a:cubicBezTo>
                  <a:cubicBezTo>
                    <a:pt x="161" y="7044"/>
                    <a:pt x="81" y="7089"/>
                    <a:pt x="1" y="7133"/>
                  </a:cubicBezTo>
                  <a:cubicBezTo>
                    <a:pt x="29" y="7167"/>
                    <a:pt x="55" y="7204"/>
                    <a:pt x="84" y="7237"/>
                  </a:cubicBezTo>
                  <a:cubicBezTo>
                    <a:pt x="687" y="7954"/>
                    <a:pt x="1459" y="8534"/>
                    <a:pt x="2331" y="8881"/>
                  </a:cubicBezTo>
                  <a:cubicBezTo>
                    <a:pt x="2962" y="9131"/>
                    <a:pt x="3627" y="9251"/>
                    <a:pt x="4292" y="9251"/>
                  </a:cubicBezTo>
                  <a:cubicBezTo>
                    <a:pt x="5271" y="9251"/>
                    <a:pt x="6249" y="8991"/>
                    <a:pt x="7115" y="8507"/>
                  </a:cubicBezTo>
                  <a:cubicBezTo>
                    <a:pt x="7226" y="8445"/>
                    <a:pt x="7335" y="8377"/>
                    <a:pt x="7442" y="8306"/>
                  </a:cubicBezTo>
                  <a:cubicBezTo>
                    <a:pt x="8183" y="7818"/>
                    <a:pt x="8782" y="7152"/>
                    <a:pt x="9197" y="6381"/>
                  </a:cubicBezTo>
                  <a:cubicBezTo>
                    <a:pt x="9511" y="5795"/>
                    <a:pt x="9720" y="5150"/>
                    <a:pt x="9796" y="4474"/>
                  </a:cubicBezTo>
                  <a:cubicBezTo>
                    <a:pt x="9989" y="2766"/>
                    <a:pt x="9308" y="1059"/>
                    <a:pt x="7904" y="41"/>
                  </a:cubicBezTo>
                  <a:cubicBezTo>
                    <a:pt x="7885" y="27"/>
                    <a:pt x="7863" y="15"/>
                    <a:pt x="78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 name="Google Shape;1817;p25"/>
          <p:cNvGrpSpPr/>
          <p:nvPr/>
        </p:nvGrpSpPr>
        <p:grpSpPr>
          <a:xfrm rot="-3673097">
            <a:off x="7383450" y="-508506"/>
            <a:ext cx="1527144" cy="1984832"/>
            <a:chOff x="8211121" y="776150"/>
            <a:chExt cx="1211734" cy="1574893"/>
          </a:xfrm>
        </p:grpSpPr>
        <p:grpSp>
          <p:nvGrpSpPr>
            <p:cNvPr id="1818" name="Google Shape;1818;p25"/>
            <p:cNvGrpSpPr/>
            <p:nvPr/>
          </p:nvGrpSpPr>
          <p:grpSpPr>
            <a:xfrm rot="5400000">
              <a:off x="8391698" y="1319886"/>
              <a:ext cx="1180803" cy="881511"/>
              <a:chOff x="1093619" y="50268"/>
              <a:chExt cx="795475" cy="593850"/>
            </a:xfrm>
          </p:grpSpPr>
          <p:sp>
            <p:nvSpPr>
              <p:cNvPr id="1819" name="Google Shape;1819;p25"/>
              <p:cNvSpPr/>
              <p:nvPr/>
            </p:nvSpPr>
            <p:spPr>
              <a:xfrm>
                <a:off x="1208344" y="51718"/>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5"/>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5"/>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5"/>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5"/>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5"/>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5"/>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5"/>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5"/>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5"/>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5"/>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5"/>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5"/>
              <p:cNvSpPr/>
              <p:nvPr/>
            </p:nvSpPr>
            <p:spPr>
              <a:xfrm>
                <a:off x="1215069" y="77943"/>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5"/>
              <p:cNvSpPr/>
              <p:nvPr/>
            </p:nvSpPr>
            <p:spPr>
              <a:xfrm>
                <a:off x="1508069" y="50268"/>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5"/>
              <p:cNvSpPr/>
              <p:nvPr/>
            </p:nvSpPr>
            <p:spPr>
              <a:xfrm>
                <a:off x="1093619" y="457418"/>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5"/>
              <p:cNvSpPr/>
              <p:nvPr/>
            </p:nvSpPr>
            <p:spPr>
              <a:xfrm>
                <a:off x="1725194" y="371343"/>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5" name="Google Shape;1835;p25"/>
            <p:cNvGrpSpPr/>
            <p:nvPr/>
          </p:nvGrpSpPr>
          <p:grpSpPr>
            <a:xfrm rot="-5400000">
              <a:off x="8436458" y="550812"/>
              <a:ext cx="425675" cy="876350"/>
              <a:chOff x="7688700" y="915425"/>
              <a:chExt cx="425675" cy="876350"/>
            </a:xfrm>
          </p:grpSpPr>
          <p:sp>
            <p:nvSpPr>
              <p:cNvPr id="1836" name="Google Shape;1836;p25"/>
              <p:cNvSpPr/>
              <p:nvPr/>
            </p:nvSpPr>
            <p:spPr>
              <a:xfrm>
                <a:off x="7693425" y="1644625"/>
                <a:ext cx="1175" cy="1225"/>
              </a:xfrm>
              <a:custGeom>
                <a:rect b="b" l="l" r="r" t="t"/>
                <a:pathLst>
                  <a:path extrusionOk="0" h="49" w="47">
                    <a:moveTo>
                      <a:pt x="0" y="0"/>
                    </a:moveTo>
                    <a:cubicBezTo>
                      <a:pt x="17" y="15"/>
                      <a:pt x="32" y="31"/>
                      <a:pt x="46" y="49"/>
                    </a:cubicBezTo>
                    <a:cubicBezTo>
                      <a:pt x="32" y="31"/>
                      <a:pt x="17" y="1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5"/>
              <p:cNvSpPr/>
              <p:nvPr/>
            </p:nvSpPr>
            <p:spPr>
              <a:xfrm>
                <a:off x="7688700" y="1642575"/>
                <a:ext cx="1200" cy="200"/>
              </a:xfrm>
              <a:custGeom>
                <a:rect b="b" l="l" r="r" t="t"/>
                <a:pathLst>
                  <a:path extrusionOk="0" h="8" w="48">
                    <a:moveTo>
                      <a:pt x="0" y="0"/>
                    </a:moveTo>
                    <a:cubicBezTo>
                      <a:pt x="17" y="2"/>
                      <a:pt x="32" y="4"/>
                      <a:pt x="48" y="8"/>
                    </a:cubicBezTo>
                    <a:cubicBezTo>
                      <a:pt x="32" y="4"/>
                      <a:pt x="17" y="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5"/>
              <p:cNvSpPr/>
              <p:nvPr/>
            </p:nvSpPr>
            <p:spPr>
              <a:xfrm>
                <a:off x="7690450" y="1642925"/>
                <a:ext cx="1150" cy="500"/>
              </a:xfrm>
              <a:custGeom>
                <a:rect b="b" l="l" r="r" t="t"/>
                <a:pathLst>
                  <a:path extrusionOk="0" h="20" w="46">
                    <a:moveTo>
                      <a:pt x="1" y="0"/>
                    </a:moveTo>
                    <a:cubicBezTo>
                      <a:pt x="16" y="5"/>
                      <a:pt x="31" y="12"/>
                      <a:pt x="45" y="20"/>
                    </a:cubicBezTo>
                    <a:cubicBezTo>
                      <a:pt x="31" y="12"/>
                      <a:pt x="16" y="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5"/>
              <p:cNvSpPr/>
              <p:nvPr/>
            </p:nvSpPr>
            <p:spPr>
              <a:xfrm>
                <a:off x="7694875" y="1646175"/>
                <a:ext cx="725" cy="1075"/>
              </a:xfrm>
              <a:custGeom>
                <a:rect b="b" l="l" r="r" t="t"/>
                <a:pathLst>
                  <a:path extrusionOk="0" h="43" w="29">
                    <a:moveTo>
                      <a:pt x="0" y="1"/>
                    </a:moveTo>
                    <a:cubicBezTo>
                      <a:pt x="10" y="15"/>
                      <a:pt x="19" y="29"/>
                      <a:pt x="28" y="43"/>
                    </a:cubicBezTo>
                    <a:cubicBezTo>
                      <a:pt x="20" y="29"/>
                      <a:pt x="10" y="1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5"/>
              <p:cNvSpPr/>
              <p:nvPr/>
            </p:nvSpPr>
            <p:spPr>
              <a:xfrm>
                <a:off x="7886450" y="1383725"/>
                <a:ext cx="11450" cy="10125"/>
              </a:xfrm>
              <a:custGeom>
                <a:rect b="b" l="l" r="r" t="t"/>
                <a:pathLst>
                  <a:path extrusionOk="0" h="405" w="458">
                    <a:moveTo>
                      <a:pt x="0" y="1"/>
                    </a:moveTo>
                    <a:cubicBezTo>
                      <a:pt x="150" y="140"/>
                      <a:pt x="302" y="274"/>
                      <a:pt x="457" y="404"/>
                    </a:cubicBezTo>
                    <a:cubicBezTo>
                      <a:pt x="303" y="274"/>
                      <a:pt x="150" y="140"/>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5"/>
              <p:cNvSpPr/>
              <p:nvPr/>
            </p:nvSpPr>
            <p:spPr>
              <a:xfrm>
                <a:off x="7898700" y="1394525"/>
                <a:ext cx="11925" cy="9550"/>
              </a:xfrm>
              <a:custGeom>
                <a:rect b="b" l="l" r="r" t="t"/>
                <a:pathLst>
                  <a:path extrusionOk="0" h="382" w="477">
                    <a:moveTo>
                      <a:pt x="1" y="0"/>
                    </a:moveTo>
                    <a:cubicBezTo>
                      <a:pt x="157" y="132"/>
                      <a:pt x="315" y="258"/>
                      <a:pt x="476" y="381"/>
                    </a:cubicBezTo>
                    <a:cubicBezTo>
                      <a:pt x="315" y="258"/>
                      <a:pt x="157" y="131"/>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5"/>
              <p:cNvSpPr/>
              <p:nvPr/>
            </p:nvSpPr>
            <p:spPr>
              <a:xfrm>
                <a:off x="7916250" y="1328150"/>
                <a:ext cx="9300" cy="16250"/>
              </a:xfrm>
              <a:custGeom>
                <a:rect b="b" l="l" r="r" t="t"/>
                <a:pathLst>
                  <a:path extrusionOk="0" h="650" w="372">
                    <a:moveTo>
                      <a:pt x="1" y="1"/>
                    </a:moveTo>
                    <a:cubicBezTo>
                      <a:pt x="130" y="214"/>
                      <a:pt x="253" y="430"/>
                      <a:pt x="371" y="649"/>
                    </a:cubicBezTo>
                    <a:cubicBezTo>
                      <a:pt x="253" y="430"/>
                      <a:pt x="130" y="21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5"/>
              <p:cNvSpPr/>
              <p:nvPr/>
            </p:nvSpPr>
            <p:spPr>
              <a:xfrm>
                <a:off x="7905350" y="1310950"/>
                <a:ext cx="10800" cy="17000"/>
              </a:xfrm>
              <a:custGeom>
                <a:rect b="b" l="l" r="r" t="t"/>
                <a:pathLst>
                  <a:path extrusionOk="0" h="680" w="432">
                    <a:moveTo>
                      <a:pt x="1" y="1"/>
                    </a:moveTo>
                    <a:cubicBezTo>
                      <a:pt x="149" y="225"/>
                      <a:pt x="293" y="450"/>
                      <a:pt x="432" y="680"/>
                    </a:cubicBezTo>
                    <a:cubicBezTo>
                      <a:pt x="293" y="450"/>
                      <a:pt x="149" y="225"/>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5"/>
              <p:cNvSpPr/>
              <p:nvPr/>
            </p:nvSpPr>
            <p:spPr>
              <a:xfrm>
                <a:off x="7949175" y="1570100"/>
                <a:ext cx="1525" cy="2425"/>
              </a:xfrm>
              <a:custGeom>
                <a:rect b="b" l="l" r="r" t="t"/>
                <a:pathLst>
                  <a:path extrusionOk="0" h="97" w="61">
                    <a:moveTo>
                      <a:pt x="1" y="1"/>
                    </a:moveTo>
                    <a:cubicBezTo>
                      <a:pt x="21" y="33"/>
                      <a:pt x="42" y="65"/>
                      <a:pt x="61" y="97"/>
                    </a:cubicBezTo>
                    <a:cubicBezTo>
                      <a:pt x="42" y="65"/>
                      <a:pt x="21" y="3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5"/>
              <p:cNvSpPr/>
              <p:nvPr/>
            </p:nvSpPr>
            <p:spPr>
              <a:xfrm>
                <a:off x="7913100" y="1605725"/>
                <a:ext cx="49150" cy="76375"/>
              </a:xfrm>
              <a:custGeom>
                <a:rect b="b" l="l" r="r" t="t"/>
                <a:pathLst>
                  <a:path extrusionOk="0" h="3055" w="1966">
                    <a:moveTo>
                      <a:pt x="1965" y="3055"/>
                    </a:moveTo>
                    <a:cubicBezTo>
                      <a:pt x="1267" y="2065"/>
                      <a:pt x="611" y="1046"/>
                      <a:pt x="0" y="0"/>
                    </a:cubicBezTo>
                    <a:cubicBezTo>
                      <a:pt x="611" y="1046"/>
                      <a:pt x="1267" y="2065"/>
                      <a:pt x="1965" y="30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5"/>
              <p:cNvSpPr/>
              <p:nvPr/>
            </p:nvSpPr>
            <p:spPr>
              <a:xfrm>
                <a:off x="7927700" y="1348325"/>
                <a:ext cx="8675" cy="17000"/>
              </a:xfrm>
              <a:custGeom>
                <a:rect b="b" l="l" r="r" t="t"/>
                <a:pathLst>
                  <a:path extrusionOk="0" h="680" w="347">
                    <a:moveTo>
                      <a:pt x="0" y="1"/>
                    </a:moveTo>
                    <a:cubicBezTo>
                      <a:pt x="119" y="224"/>
                      <a:pt x="237" y="451"/>
                      <a:pt x="347" y="680"/>
                    </a:cubicBezTo>
                    <a:cubicBezTo>
                      <a:pt x="237" y="451"/>
                      <a:pt x="119" y="22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5"/>
              <p:cNvSpPr/>
              <p:nvPr/>
            </p:nvSpPr>
            <p:spPr>
              <a:xfrm>
                <a:off x="7944325" y="1562950"/>
                <a:ext cx="2075" cy="2925"/>
              </a:xfrm>
              <a:custGeom>
                <a:rect b="b" l="l" r="r" t="t"/>
                <a:pathLst>
                  <a:path extrusionOk="0" h="117" w="83">
                    <a:moveTo>
                      <a:pt x="0" y="0"/>
                    </a:moveTo>
                    <a:cubicBezTo>
                      <a:pt x="28" y="39"/>
                      <a:pt x="55" y="77"/>
                      <a:pt x="82" y="117"/>
                    </a:cubicBezTo>
                    <a:cubicBezTo>
                      <a:pt x="55" y="77"/>
                      <a:pt x="28" y="39"/>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5"/>
              <p:cNvSpPr/>
              <p:nvPr/>
            </p:nvSpPr>
            <p:spPr>
              <a:xfrm>
                <a:off x="7939300" y="1556225"/>
                <a:ext cx="2550" cy="3350"/>
              </a:xfrm>
              <a:custGeom>
                <a:rect b="b" l="l" r="r" t="t"/>
                <a:pathLst>
                  <a:path extrusionOk="0" h="134" w="102">
                    <a:moveTo>
                      <a:pt x="1" y="1"/>
                    </a:moveTo>
                    <a:cubicBezTo>
                      <a:pt x="35" y="44"/>
                      <a:pt x="68" y="89"/>
                      <a:pt x="102" y="134"/>
                    </a:cubicBezTo>
                    <a:cubicBezTo>
                      <a:pt x="68" y="89"/>
                      <a:pt x="35" y="4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5"/>
              <p:cNvSpPr/>
              <p:nvPr/>
            </p:nvSpPr>
            <p:spPr>
              <a:xfrm>
                <a:off x="7919750" y="1534525"/>
                <a:ext cx="17725" cy="19425"/>
              </a:xfrm>
              <a:custGeom>
                <a:rect b="b" l="l" r="r" t="t"/>
                <a:pathLst>
                  <a:path extrusionOk="0" h="777" w="709">
                    <a:moveTo>
                      <a:pt x="0" y="1"/>
                    </a:moveTo>
                    <a:cubicBezTo>
                      <a:pt x="248" y="243"/>
                      <a:pt x="487" y="503"/>
                      <a:pt x="708" y="777"/>
                    </a:cubicBezTo>
                    <a:cubicBezTo>
                      <a:pt x="487" y="503"/>
                      <a:pt x="249" y="24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5"/>
              <p:cNvSpPr/>
              <p:nvPr/>
            </p:nvSpPr>
            <p:spPr>
              <a:xfrm>
                <a:off x="8008175" y="1566325"/>
                <a:ext cx="4475" cy="6350"/>
              </a:xfrm>
              <a:custGeom>
                <a:rect b="b" l="l" r="r" t="t"/>
                <a:pathLst>
                  <a:path extrusionOk="0" h="254" w="179">
                    <a:moveTo>
                      <a:pt x="1" y="254"/>
                    </a:moveTo>
                    <a:cubicBezTo>
                      <a:pt x="60" y="168"/>
                      <a:pt x="119" y="84"/>
                      <a:pt x="179" y="1"/>
                    </a:cubicBezTo>
                    <a:cubicBezTo>
                      <a:pt x="119" y="84"/>
                      <a:pt x="60" y="168"/>
                      <a:pt x="1" y="25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5"/>
              <p:cNvSpPr/>
              <p:nvPr/>
            </p:nvSpPr>
            <p:spPr>
              <a:xfrm>
                <a:off x="7946200" y="1763200"/>
                <a:ext cx="14900" cy="9625"/>
              </a:xfrm>
              <a:custGeom>
                <a:rect b="b" l="l" r="r" t="t"/>
                <a:pathLst>
                  <a:path extrusionOk="0" h="385" w="596">
                    <a:moveTo>
                      <a:pt x="1" y="384"/>
                    </a:moveTo>
                    <a:cubicBezTo>
                      <a:pt x="196" y="253"/>
                      <a:pt x="395" y="125"/>
                      <a:pt x="595" y="1"/>
                    </a:cubicBezTo>
                    <a:cubicBezTo>
                      <a:pt x="395" y="125"/>
                      <a:pt x="196" y="253"/>
                      <a:pt x="1" y="38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5"/>
              <p:cNvSpPr/>
              <p:nvPr/>
            </p:nvSpPr>
            <p:spPr>
              <a:xfrm>
                <a:off x="8035650" y="1501950"/>
                <a:ext cx="65150" cy="110400"/>
              </a:xfrm>
              <a:custGeom>
                <a:rect b="b" l="l" r="r" t="t"/>
                <a:pathLst>
                  <a:path extrusionOk="0" h="4416" w="2606">
                    <a:moveTo>
                      <a:pt x="2199" y="1"/>
                    </a:moveTo>
                    <a:cubicBezTo>
                      <a:pt x="2142" y="1"/>
                      <a:pt x="2082" y="14"/>
                      <a:pt x="2023" y="42"/>
                    </a:cubicBezTo>
                    <a:cubicBezTo>
                      <a:pt x="1255" y="403"/>
                      <a:pt x="585" y="902"/>
                      <a:pt x="0" y="1489"/>
                    </a:cubicBezTo>
                    <a:cubicBezTo>
                      <a:pt x="23" y="1578"/>
                      <a:pt x="49" y="1668"/>
                      <a:pt x="81" y="1755"/>
                    </a:cubicBezTo>
                    <a:cubicBezTo>
                      <a:pt x="334" y="2458"/>
                      <a:pt x="843" y="3058"/>
                      <a:pt x="1494" y="3384"/>
                    </a:cubicBezTo>
                    <a:cubicBezTo>
                      <a:pt x="1310" y="3737"/>
                      <a:pt x="1108" y="4081"/>
                      <a:pt x="889" y="4416"/>
                    </a:cubicBezTo>
                    <a:cubicBezTo>
                      <a:pt x="1316" y="3765"/>
                      <a:pt x="1679" y="3076"/>
                      <a:pt x="1973" y="2351"/>
                    </a:cubicBezTo>
                    <a:cubicBezTo>
                      <a:pt x="2224" y="1734"/>
                      <a:pt x="2416" y="1098"/>
                      <a:pt x="2552" y="448"/>
                    </a:cubicBezTo>
                    <a:cubicBezTo>
                      <a:pt x="2605" y="193"/>
                      <a:pt x="2421" y="1"/>
                      <a:pt x="2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5"/>
              <p:cNvSpPr/>
              <p:nvPr/>
            </p:nvSpPr>
            <p:spPr>
              <a:xfrm>
                <a:off x="8013100" y="1559175"/>
                <a:ext cx="4950" cy="6550"/>
              </a:xfrm>
              <a:custGeom>
                <a:rect b="b" l="l" r="r" t="t"/>
                <a:pathLst>
                  <a:path extrusionOk="0" h="262" w="198">
                    <a:moveTo>
                      <a:pt x="1" y="261"/>
                    </a:moveTo>
                    <a:cubicBezTo>
                      <a:pt x="65" y="173"/>
                      <a:pt x="131" y="86"/>
                      <a:pt x="198" y="0"/>
                    </a:cubicBezTo>
                    <a:cubicBezTo>
                      <a:pt x="131" y="86"/>
                      <a:pt x="65" y="173"/>
                      <a:pt x="1" y="26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5"/>
              <p:cNvSpPr/>
              <p:nvPr/>
            </p:nvSpPr>
            <p:spPr>
              <a:xfrm>
                <a:off x="7979075" y="1744825"/>
                <a:ext cx="15625" cy="8025"/>
              </a:xfrm>
              <a:custGeom>
                <a:rect b="b" l="l" r="r" t="t"/>
                <a:pathLst>
                  <a:path extrusionOk="0" h="321" w="625">
                    <a:moveTo>
                      <a:pt x="0" y="320"/>
                    </a:moveTo>
                    <a:cubicBezTo>
                      <a:pt x="206" y="209"/>
                      <a:pt x="413" y="103"/>
                      <a:pt x="624" y="1"/>
                    </a:cubicBezTo>
                    <a:cubicBezTo>
                      <a:pt x="413" y="103"/>
                      <a:pt x="206" y="209"/>
                      <a:pt x="0" y="32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5"/>
              <p:cNvSpPr/>
              <p:nvPr/>
            </p:nvSpPr>
            <p:spPr>
              <a:xfrm>
                <a:off x="7907250" y="1728450"/>
                <a:ext cx="1750" cy="7825"/>
              </a:xfrm>
              <a:custGeom>
                <a:rect b="b" l="l" r="r" t="t"/>
                <a:pathLst>
                  <a:path extrusionOk="0" h="313" w="70">
                    <a:moveTo>
                      <a:pt x="0" y="1"/>
                    </a:moveTo>
                    <a:cubicBezTo>
                      <a:pt x="24" y="104"/>
                      <a:pt x="47" y="208"/>
                      <a:pt x="69" y="313"/>
                    </a:cubicBezTo>
                    <a:cubicBezTo>
                      <a:pt x="47" y="208"/>
                      <a:pt x="24" y="10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5"/>
              <p:cNvSpPr/>
              <p:nvPr/>
            </p:nvSpPr>
            <p:spPr>
              <a:xfrm>
                <a:off x="7995700" y="1711775"/>
                <a:ext cx="118675" cy="73600"/>
              </a:xfrm>
              <a:custGeom>
                <a:rect b="b" l="l" r="r" t="t"/>
                <a:pathLst>
                  <a:path extrusionOk="0" h="2944" w="4747">
                    <a:moveTo>
                      <a:pt x="664" y="1003"/>
                    </a:moveTo>
                    <a:cubicBezTo>
                      <a:pt x="440" y="1098"/>
                      <a:pt x="219" y="1197"/>
                      <a:pt x="0" y="1302"/>
                    </a:cubicBezTo>
                    <a:cubicBezTo>
                      <a:pt x="219" y="1197"/>
                      <a:pt x="440" y="1098"/>
                      <a:pt x="664" y="1003"/>
                    </a:cubicBezTo>
                    <a:lnTo>
                      <a:pt x="664" y="1003"/>
                    </a:lnTo>
                    <a:cubicBezTo>
                      <a:pt x="664" y="1003"/>
                      <a:pt x="664" y="1003"/>
                      <a:pt x="664" y="1003"/>
                    </a:cubicBezTo>
                    <a:close/>
                    <a:moveTo>
                      <a:pt x="4239" y="0"/>
                    </a:moveTo>
                    <a:cubicBezTo>
                      <a:pt x="4221" y="0"/>
                      <a:pt x="4202" y="2"/>
                      <a:pt x="4184" y="4"/>
                    </a:cubicBezTo>
                    <a:cubicBezTo>
                      <a:pt x="2972" y="189"/>
                      <a:pt x="1789" y="528"/>
                      <a:pt x="664" y="1003"/>
                    </a:cubicBezTo>
                    <a:lnTo>
                      <a:pt x="664" y="1003"/>
                    </a:lnTo>
                    <a:cubicBezTo>
                      <a:pt x="684" y="1223"/>
                      <a:pt x="725" y="1442"/>
                      <a:pt x="784" y="1652"/>
                    </a:cubicBezTo>
                    <a:lnTo>
                      <a:pt x="784" y="1654"/>
                    </a:lnTo>
                    <a:cubicBezTo>
                      <a:pt x="905" y="2085"/>
                      <a:pt x="1115" y="2550"/>
                      <a:pt x="1408" y="2944"/>
                    </a:cubicBezTo>
                    <a:cubicBezTo>
                      <a:pt x="1882" y="2670"/>
                      <a:pt x="2342" y="2372"/>
                      <a:pt x="2784" y="2046"/>
                    </a:cubicBezTo>
                    <a:cubicBezTo>
                      <a:pt x="3395" y="1595"/>
                      <a:pt x="3971" y="1100"/>
                      <a:pt x="4508" y="562"/>
                    </a:cubicBezTo>
                    <a:cubicBezTo>
                      <a:pt x="4746" y="322"/>
                      <a:pt x="4524" y="0"/>
                      <a:pt x="4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5"/>
              <p:cNvSpPr/>
              <p:nvPr/>
            </p:nvSpPr>
            <p:spPr>
              <a:xfrm>
                <a:off x="7997775" y="1220375"/>
                <a:ext cx="81325" cy="143575"/>
              </a:xfrm>
              <a:custGeom>
                <a:rect b="b" l="l" r="r" t="t"/>
                <a:pathLst>
                  <a:path extrusionOk="0" h="5743" w="3253">
                    <a:moveTo>
                      <a:pt x="2785" y="1"/>
                    </a:moveTo>
                    <a:cubicBezTo>
                      <a:pt x="2697" y="1"/>
                      <a:pt x="2610" y="31"/>
                      <a:pt x="2545" y="99"/>
                    </a:cubicBezTo>
                    <a:cubicBezTo>
                      <a:pt x="1662" y="1014"/>
                      <a:pt x="751" y="2005"/>
                      <a:pt x="0" y="3084"/>
                    </a:cubicBezTo>
                    <a:cubicBezTo>
                      <a:pt x="18" y="3178"/>
                      <a:pt x="39" y="3271"/>
                      <a:pt x="63" y="3362"/>
                    </a:cubicBezTo>
                    <a:cubicBezTo>
                      <a:pt x="234" y="4004"/>
                      <a:pt x="657" y="4548"/>
                      <a:pt x="1205" y="4846"/>
                    </a:cubicBezTo>
                    <a:cubicBezTo>
                      <a:pt x="1059" y="5147"/>
                      <a:pt x="911" y="5445"/>
                      <a:pt x="760" y="5743"/>
                    </a:cubicBezTo>
                    <a:cubicBezTo>
                      <a:pt x="949" y="5371"/>
                      <a:pt x="1136" y="4996"/>
                      <a:pt x="1317" y="4620"/>
                    </a:cubicBezTo>
                    <a:cubicBezTo>
                      <a:pt x="1978" y="3253"/>
                      <a:pt x="2588" y="1862"/>
                      <a:pt x="3152" y="453"/>
                    </a:cubicBezTo>
                    <a:cubicBezTo>
                      <a:pt x="3253" y="202"/>
                      <a:pt x="3015" y="1"/>
                      <a:pt x="2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5"/>
              <p:cNvSpPr/>
              <p:nvPr/>
            </p:nvSpPr>
            <p:spPr>
              <a:xfrm>
                <a:off x="7962550" y="1753675"/>
                <a:ext cx="14975" cy="8650"/>
              </a:xfrm>
              <a:custGeom>
                <a:rect b="b" l="l" r="r" t="t"/>
                <a:pathLst>
                  <a:path extrusionOk="0" h="346" w="599">
                    <a:moveTo>
                      <a:pt x="0" y="346"/>
                    </a:moveTo>
                    <a:cubicBezTo>
                      <a:pt x="197" y="227"/>
                      <a:pt x="396" y="112"/>
                      <a:pt x="599" y="1"/>
                    </a:cubicBezTo>
                    <a:cubicBezTo>
                      <a:pt x="396" y="112"/>
                      <a:pt x="197" y="227"/>
                      <a:pt x="0" y="34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5"/>
              <p:cNvSpPr/>
              <p:nvPr/>
            </p:nvSpPr>
            <p:spPr>
              <a:xfrm>
                <a:off x="8018250" y="1552200"/>
                <a:ext cx="5475" cy="6700"/>
              </a:xfrm>
              <a:custGeom>
                <a:rect b="b" l="l" r="r" t="t"/>
                <a:pathLst>
                  <a:path extrusionOk="0" h="268" w="219">
                    <a:moveTo>
                      <a:pt x="1" y="268"/>
                    </a:moveTo>
                    <a:cubicBezTo>
                      <a:pt x="72" y="177"/>
                      <a:pt x="144" y="89"/>
                      <a:pt x="218" y="1"/>
                    </a:cubicBezTo>
                    <a:cubicBezTo>
                      <a:pt x="144" y="89"/>
                      <a:pt x="72" y="177"/>
                      <a:pt x="1" y="268"/>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5"/>
              <p:cNvSpPr/>
              <p:nvPr/>
            </p:nvSpPr>
            <p:spPr>
              <a:xfrm>
                <a:off x="8039675" y="1626225"/>
                <a:ext cx="8500" cy="11025"/>
              </a:xfrm>
              <a:custGeom>
                <a:rect b="b" l="l" r="r" t="t"/>
                <a:pathLst>
                  <a:path extrusionOk="0" h="441" w="340">
                    <a:moveTo>
                      <a:pt x="339" y="1"/>
                    </a:moveTo>
                    <a:cubicBezTo>
                      <a:pt x="229" y="151"/>
                      <a:pt x="117" y="298"/>
                      <a:pt x="0" y="441"/>
                    </a:cubicBezTo>
                    <a:cubicBezTo>
                      <a:pt x="117" y="298"/>
                      <a:pt x="229" y="151"/>
                      <a:pt x="33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5"/>
              <p:cNvSpPr/>
              <p:nvPr/>
            </p:nvSpPr>
            <p:spPr>
              <a:xfrm>
                <a:off x="8050025" y="1613525"/>
                <a:ext cx="7050" cy="10150"/>
              </a:xfrm>
              <a:custGeom>
                <a:rect b="b" l="l" r="r" t="t"/>
                <a:pathLst>
                  <a:path extrusionOk="0" h="406" w="282">
                    <a:moveTo>
                      <a:pt x="282" y="0"/>
                    </a:moveTo>
                    <a:cubicBezTo>
                      <a:pt x="191" y="137"/>
                      <a:pt x="98" y="272"/>
                      <a:pt x="1" y="405"/>
                    </a:cubicBezTo>
                    <a:cubicBezTo>
                      <a:pt x="98" y="272"/>
                      <a:pt x="191" y="137"/>
                      <a:pt x="28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5"/>
              <p:cNvSpPr/>
              <p:nvPr/>
            </p:nvSpPr>
            <p:spPr>
              <a:xfrm>
                <a:off x="8023750" y="1539150"/>
                <a:ext cx="11925" cy="13025"/>
              </a:xfrm>
              <a:custGeom>
                <a:rect b="b" l="l" r="r" t="t"/>
                <a:pathLst>
                  <a:path extrusionOk="0" h="521" w="477">
                    <a:moveTo>
                      <a:pt x="476" y="1"/>
                    </a:moveTo>
                    <a:cubicBezTo>
                      <a:pt x="310" y="167"/>
                      <a:pt x="152" y="341"/>
                      <a:pt x="1" y="520"/>
                    </a:cubicBezTo>
                    <a:cubicBezTo>
                      <a:pt x="152" y="341"/>
                      <a:pt x="311" y="167"/>
                      <a:pt x="476"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5"/>
              <p:cNvSpPr/>
              <p:nvPr/>
            </p:nvSpPr>
            <p:spPr>
              <a:xfrm>
                <a:off x="8019275" y="1785350"/>
                <a:ext cx="11625" cy="6425"/>
              </a:xfrm>
              <a:custGeom>
                <a:rect b="b" l="l" r="r" t="t"/>
                <a:pathLst>
                  <a:path extrusionOk="0" h="257" w="465">
                    <a:moveTo>
                      <a:pt x="465" y="1"/>
                    </a:moveTo>
                    <a:cubicBezTo>
                      <a:pt x="357" y="62"/>
                      <a:pt x="249" y="122"/>
                      <a:pt x="140" y="182"/>
                    </a:cubicBezTo>
                    <a:lnTo>
                      <a:pt x="140" y="182"/>
                    </a:lnTo>
                    <a:cubicBezTo>
                      <a:pt x="249" y="123"/>
                      <a:pt x="357" y="63"/>
                      <a:pt x="465" y="1"/>
                    </a:cubicBezTo>
                    <a:close/>
                    <a:moveTo>
                      <a:pt x="140" y="182"/>
                    </a:moveTo>
                    <a:lnTo>
                      <a:pt x="140" y="182"/>
                    </a:lnTo>
                    <a:cubicBezTo>
                      <a:pt x="94" y="207"/>
                      <a:pt x="47" y="232"/>
                      <a:pt x="1" y="257"/>
                    </a:cubicBezTo>
                    <a:lnTo>
                      <a:pt x="2" y="257"/>
                    </a:lnTo>
                    <a:cubicBezTo>
                      <a:pt x="48" y="232"/>
                      <a:pt x="94" y="207"/>
                      <a:pt x="140" y="1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5"/>
              <p:cNvSpPr/>
              <p:nvPr/>
            </p:nvSpPr>
            <p:spPr>
              <a:xfrm>
                <a:off x="7862050" y="1659075"/>
                <a:ext cx="45225" cy="116850"/>
              </a:xfrm>
              <a:custGeom>
                <a:rect b="b" l="l" r="r" t="t"/>
                <a:pathLst>
                  <a:path extrusionOk="0" h="4674" w="1809">
                    <a:moveTo>
                      <a:pt x="619" y="0"/>
                    </a:moveTo>
                    <a:cubicBezTo>
                      <a:pt x="486" y="0"/>
                      <a:pt x="362" y="74"/>
                      <a:pt x="326" y="244"/>
                    </a:cubicBezTo>
                    <a:cubicBezTo>
                      <a:pt x="50" y="1549"/>
                      <a:pt x="1" y="2894"/>
                      <a:pt x="175" y="4210"/>
                    </a:cubicBezTo>
                    <a:lnTo>
                      <a:pt x="175" y="4210"/>
                    </a:lnTo>
                    <a:cubicBezTo>
                      <a:pt x="172" y="4191"/>
                      <a:pt x="170" y="4172"/>
                      <a:pt x="168" y="4153"/>
                    </a:cubicBezTo>
                    <a:cubicBezTo>
                      <a:pt x="384" y="4111"/>
                      <a:pt x="593" y="4023"/>
                      <a:pt x="780" y="3902"/>
                    </a:cubicBezTo>
                    <a:cubicBezTo>
                      <a:pt x="1220" y="3619"/>
                      <a:pt x="1547" y="3221"/>
                      <a:pt x="1808" y="2776"/>
                    </a:cubicBezTo>
                    <a:cubicBezTo>
                      <a:pt x="1605" y="1912"/>
                      <a:pt x="1297" y="1072"/>
                      <a:pt x="985" y="244"/>
                    </a:cubicBezTo>
                    <a:cubicBezTo>
                      <a:pt x="927" y="92"/>
                      <a:pt x="768" y="0"/>
                      <a:pt x="619" y="0"/>
                    </a:cubicBezTo>
                    <a:close/>
                    <a:moveTo>
                      <a:pt x="175" y="4210"/>
                    </a:moveTo>
                    <a:cubicBezTo>
                      <a:pt x="178" y="4234"/>
                      <a:pt x="181" y="4258"/>
                      <a:pt x="185" y="4282"/>
                    </a:cubicBezTo>
                    <a:lnTo>
                      <a:pt x="185" y="4282"/>
                    </a:lnTo>
                    <a:cubicBezTo>
                      <a:pt x="181" y="4258"/>
                      <a:pt x="178" y="4234"/>
                      <a:pt x="175" y="4210"/>
                    </a:cubicBezTo>
                    <a:close/>
                    <a:moveTo>
                      <a:pt x="185" y="4282"/>
                    </a:moveTo>
                    <a:cubicBezTo>
                      <a:pt x="203" y="4413"/>
                      <a:pt x="223" y="4543"/>
                      <a:pt x="246" y="4673"/>
                    </a:cubicBezTo>
                    <a:cubicBezTo>
                      <a:pt x="223" y="4542"/>
                      <a:pt x="203" y="4412"/>
                      <a:pt x="185" y="42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5"/>
              <p:cNvSpPr/>
              <p:nvPr/>
            </p:nvSpPr>
            <p:spPr>
              <a:xfrm>
                <a:off x="7969475" y="1343900"/>
                <a:ext cx="1875" cy="4325"/>
              </a:xfrm>
              <a:custGeom>
                <a:rect b="b" l="l" r="r" t="t"/>
                <a:pathLst>
                  <a:path extrusionOk="0" h="173" w="75">
                    <a:moveTo>
                      <a:pt x="75" y="0"/>
                    </a:moveTo>
                    <a:lnTo>
                      <a:pt x="75" y="0"/>
                    </a:lnTo>
                    <a:cubicBezTo>
                      <a:pt x="49" y="58"/>
                      <a:pt x="24" y="114"/>
                      <a:pt x="1" y="173"/>
                    </a:cubicBezTo>
                    <a:cubicBezTo>
                      <a:pt x="24" y="115"/>
                      <a:pt x="49" y="58"/>
                      <a:pt x="75"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5"/>
              <p:cNvSpPr/>
              <p:nvPr/>
            </p:nvSpPr>
            <p:spPr>
              <a:xfrm>
                <a:off x="7809550" y="1218975"/>
                <a:ext cx="94425" cy="164725"/>
              </a:xfrm>
              <a:custGeom>
                <a:rect b="b" l="l" r="r" t="t"/>
                <a:pathLst>
                  <a:path extrusionOk="0" h="6589" w="3777">
                    <a:moveTo>
                      <a:pt x="3321" y="2950"/>
                    </a:moveTo>
                    <a:cubicBezTo>
                      <a:pt x="3321" y="2950"/>
                      <a:pt x="3321" y="2950"/>
                      <a:pt x="3321" y="2950"/>
                    </a:cubicBezTo>
                    <a:lnTo>
                      <a:pt x="3321" y="2950"/>
                    </a:lnTo>
                    <a:cubicBezTo>
                      <a:pt x="3361" y="3005"/>
                      <a:pt x="3401" y="3059"/>
                      <a:pt x="3441" y="3114"/>
                    </a:cubicBezTo>
                    <a:lnTo>
                      <a:pt x="3441" y="3114"/>
                    </a:lnTo>
                    <a:cubicBezTo>
                      <a:pt x="3401" y="3059"/>
                      <a:pt x="3361" y="3004"/>
                      <a:pt x="3321" y="2950"/>
                    </a:cubicBezTo>
                    <a:close/>
                    <a:moveTo>
                      <a:pt x="3441" y="3114"/>
                    </a:moveTo>
                    <a:cubicBezTo>
                      <a:pt x="3555" y="3273"/>
                      <a:pt x="3666" y="3434"/>
                      <a:pt x="3776" y="3597"/>
                    </a:cubicBezTo>
                    <a:cubicBezTo>
                      <a:pt x="3667" y="3434"/>
                      <a:pt x="3555" y="3273"/>
                      <a:pt x="3441" y="3114"/>
                    </a:cubicBezTo>
                    <a:close/>
                    <a:moveTo>
                      <a:pt x="442" y="0"/>
                    </a:moveTo>
                    <a:cubicBezTo>
                      <a:pt x="258" y="0"/>
                      <a:pt x="85" y="134"/>
                      <a:pt x="79" y="356"/>
                    </a:cubicBezTo>
                    <a:cubicBezTo>
                      <a:pt x="1" y="2819"/>
                      <a:pt x="1323" y="4965"/>
                      <a:pt x="3073" y="6589"/>
                    </a:cubicBezTo>
                    <a:cubicBezTo>
                      <a:pt x="2762" y="6300"/>
                      <a:pt x="2466" y="5995"/>
                      <a:pt x="2188" y="5676"/>
                    </a:cubicBezTo>
                    <a:cubicBezTo>
                      <a:pt x="2498" y="5629"/>
                      <a:pt x="2722" y="5356"/>
                      <a:pt x="2856" y="5090"/>
                    </a:cubicBezTo>
                    <a:cubicBezTo>
                      <a:pt x="3041" y="4723"/>
                      <a:pt x="3142" y="4315"/>
                      <a:pt x="3210" y="3913"/>
                    </a:cubicBezTo>
                    <a:cubicBezTo>
                      <a:pt x="3265" y="3596"/>
                      <a:pt x="3303" y="3272"/>
                      <a:pt x="3321" y="2950"/>
                    </a:cubicBezTo>
                    <a:lnTo>
                      <a:pt x="3321" y="2950"/>
                    </a:lnTo>
                    <a:cubicBezTo>
                      <a:pt x="3073" y="2613"/>
                      <a:pt x="2813" y="2285"/>
                      <a:pt x="2541" y="1965"/>
                    </a:cubicBezTo>
                    <a:cubicBezTo>
                      <a:pt x="1975" y="1298"/>
                      <a:pt x="1359" y="674"/>
                      <a:pt x="699" y="99"/>
                    </a:cubicBezTo>
                    <a:cubicBezTo>
                      <a:pt x="622" y="31"/>
                      <a:pt x="531"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5"/>
              <p:cNvSpPr/>
              <p:nvPr/>
            </p:nvSpPr>
            <p:spPr>
              <a:xfrm>
                <a:off x="7965725" y="1354300"/>
                <a:ext cx="1375" cy="3550"/>
              </a:xfrm>
              <a:custGeom>
                <a:rect b="b" l="l" r="r" t="t"/>
                <a:pathLst>
                  <a:path extrusionOk="0" h="142" w="55">
                    <a:moveTo>
                      <a:pt x="1" y="141"/>
                    </a:moveTo>
                    <a:cubicBezTo>
                      <a:pt x="19" y="94"/>
                      <a:pt x="37" y="48"/>
                      <a:pt x="55" y="1"/>
                    </a:cubicBezTo>
                    <a:cubicBezTo>
                      <a:pt x="37" y="48"/>
                      <a:pt x="19" y="94"/>
                      <a:pt x="1" y="14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5"/>
              <p:cNvSpPr/>
              <p:nvPr/>
            </p:nvSpPr>
            <p:spPr>
              <a:xfrm>
                <a:off x="7866400" y="1505425"/>
                <a:ext cx="58275" cy="99325"/>
              </a:xfrm>
              <a:custGeom>
                <a:rect b="b" l="l" r="r" t="t"/>
                <a:pathLst>
                  <a:path extrusionOk="0" h="3973" w="2331">
                    <a:moveTo>
                      <a:pt x="521" y="0"/>
                    </a:moveTo>
                    <a:cubicBezTo>
                      <a:pt x="321" y="0"/>
                      <a:pt x="129" y="111"/>
                      <a:pt x="72" y="319"/>
                    </a:cubicBezTo>
                    <a:cubicBezTo>
                      <a:pt x="0" y="579"/>
                      <a:pt x="208" y="878"/>
                      <a:pt x="316" y="1101"/>
                    </a:cubicBezTo>
                    <a:cubicBezTo>
                      <a:pt x="786" y="2076"/>
                      <a:pt x="1297" y="3033"/>
                      <a:pt x="1841" y="3969"/>
                    </a:cubicBezTo>
                    <a:cubicBezTo>
                      <a:pt x="1843" y="3970"/>
                      <a:pt x="1844" y="3971"/>
                      <a:pt x="1844" y="3972"/>
                    </a:cubicBezTo>
                    <a:cubicBezTo>
                      <a:pt x="1868" y="3924"/>
                      <a:pt x="1890" y="3877"/>
                      <a:pt x="1910" y="3829"/>
                    </a:cubicBezTo>
                    <a:cubicBezTo>
                      <a:pt x="2252" y="3025"/>
                      <a:pt x="2331" y="2021"/>
                      <a:pt x="2134" y="1165"/>
                    </a:cubicBezTo>
                    <a:cubicBezTo>
                      <a:pt x="2007" y="1041"/>
                      <a:pt x="1880" y="920"/>
                      <a:pt x="1749" y="805"/>
                    </a:cubicBezTo>
                    <a:cubicBezTo>
                      <a:pt x="1584" y="660"/>
                      <a:pt x="1414" y="520"/>
                      <a:pt x="1240" y="386"/>
                    </a:cubicBezTo>
                    <a:cubicBezTo>
                      <a:pt x="1060" y="248"/>
                      <a:pt x="868" y="65"/>
                      <a:pt x="642" y="14"/>
                    </a:cubicBezTo>
                    <a:cubicBezTo>
                      <a:pt x="602" y="5"/>
                      <a:pt x="561" y="0"/>
                      <a:pt x="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5"/>
              <p:cNvSpPr/>
              <p:nvPr/>
            </p:nvSpPr>
            <p:spPr>
              <a:xfrm>
                <a:off x="7868475" y="1777550"/>
                <a:ext cx="2675" cy="13150"/>
              </a:xfrm>
              <a:custGeom>
                <a:rect b="b" l="l" r="r" t="t"/>
                <a:pathLst>
                  <a:path extrusionOk="0" h="526" w="107">
                    <a:moveTo>
                      <a:pt x="106" y="525"/>
                    </a:moveTo>
                    <a:cubicBezTo>
                      <a:pt x="67" y="351"/>
                      <a:pt x="32" y="176"/>
                      <a:pt x="0" y="1"/>
                    </a:cubicBezTo>
                    <a:cubicBezTo>
                      <a:pt x="32" y="176"/>
                      <a:pt x="67" y="351"/>
                      <a:pt x="106" y="52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5"/>
              <p:cNvSpPr/>
              <p:nvPr/>
            </p:nvSpPr>
            <p:spPr>
              <a:xfrm>
                <a:off x="7973625" y="1334075"/>
                <a:ext cx="2300" cy="4750"/>
              </a:xfrm>
              <a:custGeom>
                <a:rect b="b" l="l" r="r" t="t"/>
                <a:pathLst>
                  <a:path extrusionOk="0" h="190" w="92">
                    <a:moveTo>
                      <a:pt x="1" y="190"/>
                    </a:moveTo>
                    <a:cubicBezTo>
                      <a:pt x="30" y="126"/>
                      <a:pt x="61" y="63"/>
                      <a:pt x="92" y="0"/>
                    </a:cubicBezTo>
                    <a:cubicBezTo>
                      <a:pt x="61" y="63"/>
                      <a:pt x="30" y="126"/>
                      <a:pt x="1" y="19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5"/>
              <p:cNvSpPr/>
              <p:nvPr/>
            </p:nvSpPr>
            <p:spPr>
              <a:xfrm>
                <a:off x="7871150" y="1790825"/>
                <a:ext cx="250" cy="950"/>
              </a:xfrm>
              <a:custGeom>
                <a:rect b="b" l="l" r="r" t="t"/>
                <a:pathLst>
                  <a:path extrusionOk="0" h="38" w="10">
                    <a:moveTo>
                      <a:pt x="1" y="1"/>
                    </a:moveTo>
                    <a:cubicBezTo>
                      <a:pt x="3" y="12"/>
                      <a:pt x="6" y="25"/>
                      <a:pt x="10" y="38"/>
                    </a:cubicBezTo>
                    <a:cubicBezTo>
                      <a:pt x="7" y="25"/>
                      <a:pt x="3" y="12"/>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5"/>
              <p:cNvSpPr/>
              <p:nvPr/>
            </p:nvSpPr>
            <p:spPr>
              <a:xfrm>
                <a:off x="7978175" y="1324550"/>
                <a:ext cx="2750" cy="5075"/>
              </a:xfrm>
              <a:custGeom>
                <a:rect b="b" l="l" r="r" t="t"/>
                <a:pathLst>
                  <a:path extrusionOk="0" h="203" w="110">
                    <a:moveTo>
                      <a:pt x="0" y="202"/>
                    </a:moveTo>
                    <a:cubicBezTo>
                      <a:pt x="36" y="135"/>
                      <a:pt x="72" y="68"/>
                      <a:pt x="109" y="0"/>
                    </a:cubicBezTo>
                    <a:cubicBezTo>
                      <a:pt x="72" y="68"/>
                      <a:pt x="36" y="135"/>
                      <a:pt x="0" y="20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5"/>
              <p:cNvSpPr/>
              <p:nvPr/>
            </p:nvSpPr>
            <p:spPr>
              <a:xfrm>
                <a:off x="7993750" y="1588600"/>
                <a:ext cx="4325" cy="7625"/>
              </a:xfrm>
              <a:custGeom>
                <a:rect b="b" l="l" r="r" t="t"/>
                <a:pathLst>
                  <a:path extrusionOk="0" h="305" w="173">
                    <a:moveTo>
                      <a:pt x="0" y="304"/>
                    </a:moveTo>
                    <a:cubicBezTo>
                      <a:pt x="56" y="203"/>
                      <a:pt x="114" y="102"/>
                      <a:pt x="173" y="1"/>
                    </a:cubicBezTo>
                    <a:cubicBezTo>
                      <a:pt x="114" y="102"/>
                      <a:pt x="56" y="203"/>
                      <a:pt x="0" y="3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5"/>
              <p:cNvSpPr/>
              <p:nvPr/>
            </p:nvSpPr>
            <p:spPr>
              <a:xfrm>
                <a:off x="8003550" y="1573650"/>
                <a:ext cx="4000" cy="6100"/>
              </a:xfrm>
              <a:custGeom>
                <a:rect b="b" l="l" r="r" t="t"/>
                <a:pathLst>
                  <a:path extrusionOk="0" h="244" w="160">
                    <a:moveTo>
                      <a:pt x="159" y="1"/>
                    </a:moveTo>
                    <a:cubicBezTo>
                      <a:pt x="104" y="80"/>
                      <a:pt x="52" y="162"/>
                      <a:pt x="1" y="244"/>
                    </a:cubicBezTo>
                    <a:cubicBezTo>
                      <a:pt x="52" y="162"/>
                      <a:pt x="105" y="80"/>
                      <a:pt x="15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5"/>
              <p:cNvSpPr/>
              <p:nvPr/>
            </p:nvSpPr>
            <p:spPr>
              <a:xfrm>
                <a:off x="7993300" y="1297475"/>
                <a:ext cx="4500" cy="6650"/>
              </a:xfrm>
              <a:custGeom>
                <a:rect b="b" l="l" r="r" t="t"/>
                <a:pathLst>
                  <a:path extrusionOk="0" h="266" w="180">
                    <a:moveTo>
                      <a:pt x="0" y="265"/>
                    </a:moveTo>
                    <a:cubicBezTo>
                      <a:pt x="59" y="177"/>
                      <a:pt x="118" y="89"/>
                      <a:pt x="179" y="0"/>
                    </a:cubicBezTo>
                    <a:cubicBezTo>
                      <a:pt x="118" y="89"/>
                      <a:pt x="59" y="177"/>
                      <a:pt x="0" y="2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5"/>
              <p:cNvSpPr/>
              <p:nvPr/>
            </p:nvSpPr>
            <p:spPr>
              <a:xfrm>
                <a:off x="7999025" y="1581100"/>
                <a:ext cx="3650" cy="6000"/>
              </a:xfrm>
              <a:custGeom>
                <a:rect b="b" l="l" r="r" t="t"/>
                <a:pathLst>
                  <a:path extrusionOk="0" h="240" w="146">
                    <a:moveTo>
                      <a:pt x="0" y="240"/>
                    </a:moveTo>
                    <a:cubicBezTo>
                      <a:pt x="47" y="159"/>
                      <a:pt x="96" y="80"/>
                      <a:pt x="146" y="1"/>
                    </a:cubicBezTo>
                    <a:cubicBezTo>
                      <a:pt x="96" y="80"/>
                      <a:pt x="47" y="159"/>
                      <a:pt x="0" y="2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5"/>
              <p:cNvSpPr/>
              <p:nvPr/>
            </p:nvSpPr>
            <p:spPr>
              <a:xfrm>
                <a:off x="7988150" y="1306300"/>
                <a:ext cx="3725" cy="5875"/>
              </a:xfrm>
              <a:custGeom>
                <a:rect b="b" l="l" r="r" t="t"/>
                <a:pathLst>
                  <a:path extrusionOk="0" h="235" w="149">
                    <a:moveTo>
                      <a:pt x="0" y="234"/>
                    </a:moveTo>
                    <a:cubicBezTo>
                      <a:pt x="49" y="156"/>
                      <a:pt x="97" y="77"/>
                      <a:pt x="149" y="0"/>
                    </a:cubicBezTo>
                    <a:cubicBezTo>
                      <a:pt x="97" y="77"/>
                      <a:pt x="49" y="156"/>
                      <a:pt x="0" y="23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5"/>
              <p:cNvSpPr/>
              <p:nvPr/>
            </p:nvSpPr>
            <p:spPr>
              <a:xfrm>
                <a:off x="7983025" y="1315300"/>
                <a:ext cx="3200" cy="5425"/>
              </a:xfrm>
              <a:custGeom>
                <a:rect b="b" l="l" r="r" t="t"/>
                <a:pathLst>
                  <a:path extrusionOk="0" h="217" w="128">
                    <a:moveTo>
                      <a:pt x="1" y="217"/>
                    </a:moveTo>
                    <a:cubicBezTo>
                      <a:pt x="43" y="145"/>
                      <a:pt x="85" y="72"/>
                      <a:pt x="127" y="1"/>
                    </a:cubicBezTo>
                    <a:cubicBezTo>
                      <a:pt x="85" y="72"/>
                      <a:pt x="43" y="145"/>
                      <a:pt x="1" y="21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5"/>
              <p:cNvSpPr/>
              <p:nvPr/>
            </p:nvSpPr>
            <p:spPr>
              <a:xfrm>
                <a:off x="7864225" y="1108400"/>
                <a:ext cx="208775" cy="683350"/>
              </a:xfrm>
              <a:custGeom>
                <a:rect b="b" l="l" r="r" t="t"/>
                <a:pathLst>
                  <a:path extrusionOk="0" h="27334" w="8351">
                    <a:moveTo>
                      <a:pt x="2842" y="0"/>
                    </a:moveTo>
                    <a:cubicBezTo>
                      <a:pt x="2819" y="57"/>
                      <a:pt x="2772" y="103"/>
                      <a:pt x="2708" y="103"/>
                    </a:cubicBezTo>
                    <a:cubicBezTo>
                      <a:pt x="2703" y="103"/>
                      <a:pt x="2698" y="103"/>
                      <a:pt x="2693" y="103"/>
                    </a:cubicBezTo>
                    <a:cubicBezTo>
                      <a:pt x="2528" y="83"/>
                      <a:pt x="2364" y="59"/>
                      <a:pt x="2202" y="30"/>
                    </a:cubicBezTo>
                    <a:lnTo>
                      <a:pt x="2202" y="30"/>
                    </a:lnTo>
                    <a:cubicBezTo>
                      <a:pt x="2222" y="101"/>
                      <a:pt x="2252" y="173"/>
                      <a:pt x="2290" y="241"/>
                    </a:cubicBezTo>
                    <a:cubicBezTo>
                      <a:pt x="2410" y="453"/>
                      <a:pt x="2616" y="614"/>
                      <a:pt x="2845" y="695"/>
                    </a:cubicBezTo>
                    <a:cubicBezTo>
                      <a:pt x="2708" y="1216"/>
                      <a:pt x="2628" y="1756"/>
                      <a:pt x="2569" y="2288"/>
                    </a:cubicBezTo>
                    <a:cubicBezTo>
                      <a:pt x="2455" y="3320"/>
                      <a:pt x="2455" y="4362"/>
                      <a:pt x="2519" y="5397"/>
                    </a:cubicBezTo>
                    <a:cubicBezTo>
                      <a:pt x="2646" y="7474"/>
                      <a:pt x="3036" y="9520"/>
                      <a:pt x="3441" y="11556"/>
                    </a:cubicBezTo>
                    <a:cubicBezTo>
                      <a:pt x="3273" y="11123"/>
                      <a:pt x="3087" y="10695"/>
                      <a:pt x="2886" y="10277"/>
                    </a:cubicBezTo>
                    <a:cubicBezTo>
                      <a:pt x="2775" y="10046"/>
                      <a:pt x="2658" y="9821"/>
                      <a:pt x="2538" y="9596"/>
                    </a:cubicBezTo>
                    <a:cubicBezTo>
                      <a:pt x="2510" y="9544"/>
                      <a:pt x="2482" y="9491"/>
                      <a:pt x="2452" y="9438"/>
                    </a:cubicBezTo>
                    <a:cubicBezTo>
                      <a:pt x="2332" y="9220"/>
                      <a:pt x="2211" y="9003"/>
                      <a:pt x="2082" y="8790"/>
                    </a:cubicBezTo>
                    <a:cubicBezTo>
                      <a:pt x="2080" y="8787"/>
                      <a:pt x="2078" y="8784"/>
                      <a:pt x="2077" y="8781"/>
                    </a:cubicBezTo>
                    <a:cubicBezTo>
                      <a:pt x="1938" y="8552"/>
                      <a:pt x="1794" y="8325"/>
                      <a:pt x="1646" y="8103"/>
                    </a:cubicBezTo>
                    <a:cubicBezTo>
                      <a:pt x="1626" y="8075"/>
                      <a:pt x="1607" y="8047"/>
                      <a:pt x="1588" y="8019"/>
                    </a:cubicBezTo>
                    <a:cubicBezTo>
                      <a:pt x="1441" y="7800"/>
                      <a:pt x="1290" y="7584"/>
                      <a:pt x="1134" y="7372"/>
                    </a:cubicBezTo>
                    <a:cubicBezTo>
                      <a:pt x="1116" y="7695"/>
                      <a:pt x="1078" y="8017"/>
                      <a:pt x="1023" y="8334"/>
                    </a:cubicBezTo>
                    <a:cubicBezTo>
                      <a:pt x="954" y="8738"/>
                      <a:pt x="854" y="9145"/>
                      <a:pt x="669" y="9512"/>
                    </a:cubicBezTo>
                    <a:cubicBezTo>
                      <a:pt x="533" y="9779"/>
                      <a:pt x="311" y="10052"/>
                      <a:pt x="0" y="10098"/>
                    </a:cubicBezTo>
                    <a:cubicBezTo>
                      <a:pt x="279" y="10417"/>
                      <a:pt x="575" y="10723"/>
                      <a:pt x="886" y="11010"/>
                    </a:cubicBezTo>
                    <a:cubicBezTo>
                      <a:pt x="887" y="11012"/>
                      <a:pt x="887" y="11012"/>
                      <a:pt x="889" y="11013"/>
                    </a:cubicBezTo>
                    <a:cubicBezTo>
                      <a:pt x="1038" y="11151"/>
                      <a:pt x="1190" y="11285"/>
                      <a:pt x="1346" y="11417"/>
                    </a:cubicBezTo>
                    <a:cubicBezTo>
                      <a:pt x="1357" y="11426"/>
                      <a:pt x="1368" y="11435"/>
                      <a:pt x="1380" y="11445"/>
                    </a:cubicBezTo>
                    <a:cubicBezTo>
                      <a:pt x="1536" y="11576"/>
                      <a:pt x="1694" y="11703"/>
                      <a:pt x="1855" y="11826"/>
                    </a:cubicBezTo>
                    <a:cubicBezTo>
                      <a:pt x="2282" y="12154"/>
                      <a:pt x="2727" y="12455"/>
                      <a:pt x="3183" y="12743"/>
                    </a:cubicBezTo>
                    <a:cubicBezTo>
                      <a:pt x="3280" y="13014"/>
                      <a:pt x="3376" y="13285"/>
                      <a:pt x="3478" y="13554"/>
                    </a:cubicBezTo>
                    <a:cubicBezTo>
                      <a:pt x="3630" y="13949"/>
                      <a:pt x="3732" y="14376"/>
                      <a:pt x="3931" y="14748"/>
                    </a:cubicBezTo>
                    <a:cubicBezTo>
                      <a:pt x="3951" y="14786"/>
                      <a:pt x="3986" y="14802"/>
                      <a:pt x="4021" y="14802"/>
                    </a:cubicBezTo>
                    <a:cubicBezTo>
                      <a:pt x="4034" y="14802"/>
                      <a:pt x="4046" y="14800"/>
                      <a:pt x="4058" y="14796"/>
                    </a:cubicBezTo>
                    <a:cubicBezTo>
                      <a:pt x="4410" y="16858"/>
                      <a:pt x="4636" y="18943"/>
                      <a:pt x="4470" y="21011"/>
                    </a:cubicBezTo>
                    <a:cubicBezTo>
                      <a:pt x="4457" y="21039"/>
                      <a:pt x="4446" y="21068"/>
                      <a:pt x="4434" y="21097"/>
                    </a:cubicBezTo>
                    <a:cubicBezTo>
                      <a:pt x="4350" y="20751"/>
                      <a:pt x="4262" y="20407"/>
                      <a:pt x="4166" y="20062"/>
                    </a:cubicBezTo>
                    <a:cubicBezTo>
                      <a:pt x="4047" y="19637"/>
                      <a:pt x="3830" y="19226"/>
                      <a:pt x="3620" y="18839"/>
                    </a:cubicBezTo>
                    <a:cubicBezTo>
                      <a:pt x="3569" y="18746"/>
                      <a:pt x="3515" y="18655"/>
                      <a:pt x="3459" y="18563"/>
                    </a:cubicBezTo>
                    <a:cubicBezTo>
                      <a:pt x="3440" y="18531"/>
                      <a:pt x="3418" y="18501"/>
                      <a:pt x="3397" y="18469"/>
                    </a:cubicBezTo>
                    <a:cubicBezTo>
                      <a:pt x="3362" y="18411"/>
                      <a:pt x="3324" y="18355"/>
                      <a:pt x="3286" y="18299"/>
                    </a:cubicBezTo>
                    <a:cubicBezTo>
                      <a:pt x="3259" y="18259"/>
                      <a:pt x="3231" y="18219"/>
                      <a:pt x="3204" y="18181"/>
                    </a:cubicBezTo>
                    <a:cubicBezTo>
                      <a:pt x="3171" y="18136"/>
                      <a:pt x="3138" y="18090"/>
                      <a:pt x="3105" y="18045"/>
                    </a:cubicBezTo>
                    <a:cubicBezTo>
                      <a:pt x="3071" y="18001"/>
                      <a:pt x="3038" y="17957"/>
                      <a:pt x="3004" y="17912"/>
                    </a:cubicBezTo>
                    <a:cubicBezTo>
                      <a:pt x="2979" y="17882"/>
                      <a:pt x="2954" y="17851"/>
                      <a:pt x="2929" y="17820"/>
                    </a:cubicBezTo>
                    <a:cubicBezTo>
                      <a:pt x="2708" y="17548"/>
                      <a:pt x="2469" y="17288"/>
                      <a:pt x="2220" y="17044"/>
                    </a:cubicBezTo>
                    <a:lnTo>
                      <a:pt x="2220" y="17044"/>
                    </a:lnTo>
                    <a:cubicBezTo>
                      <a:pt x="2417" y="17902"/>
                      <a:pt x="2339" y="18905"/>
                      <a:pt x="1997" y="19709"/>
                    </a:cubicBezTo>
                    <a:cubicBezTo>
                      <a:pt x="1977" y="19756"/>
                      <a:pt x="1954" y="19805"/>
                      <a:pt x="1931" y="19853"/>
                    </a:cubicBezTo>
                    <a:cubicBezTo>
                      <a:pt x="1938" y="19866"/>
                      <a:pt x="1947" y="19879"/>
                      <a:pt x="1955" y="19892"/>
                    </a:cubicBezTo>
                    <a:cubicBezTo>
                      <a:pt x="2565" y="20938"/>
                      <a:pt x="3221" y="21958"/>
                      <a:pt x="3920" y="22946"/>
                    </a:cubicBezTo>
                    <a:cubicBezTo>
                      <a:pt x="3954" y="22994"/>
                      <a:pt x="3996" y="23028"/>
                      <a:pt x="4041" y="23055"/>
                    </a:cubicBezTo>
                    <a:cubicBezTo>
                      <a:pt x="3998" y="23157"/>
                      <a:pt x="4023" y="23279"/>
                      <a:pt x="4092" y="23354"/>
                    </a:cubicBezTo>
                    <a:cubicBezTo>
                      <a:pt x="4070" y="23446"/>
                      <a:pt x="4048" y="23538"/>
                      <a:pt x="4024" y="23630"/>
                    </a:cubicBezTo>
                    <a:cubicBezTo>
                      <a:pt x="3688" y="24876"/>
                      <a:pt x="3156" y="26133"/>
                      <a:pt x="2406" y="27218"/>
                    </a:cubicBezTo>
                    <a:cubicBezTo>
                      <a:pt x="2359" y="27255"/>
                      <a:pt x="2314" y="27296"/>
                      <a:pt x="2267" y="27333"/>
                    </a:cubicBezTo>
                    <a:lnTo>
                      <a:pt x="6203" y="27333"/>
                    </a:lnTo>
                    <a:cubicBezTo>
                      <a:pt x="6358" y="27252"/>
                      <a:pt x="6513" y="27166"/>
                      <a:pt x="6666" y="27078"/>
                    </a:cubicBezTo>
                    <a:lnTo>
                      <a:pt x="6666" y="27078"/>
                    </a:lnTo>
                    <a:cubicBezTo>
                      <a:pt x="6666" y="27078"/>
                      <a:pt x="6667" y="27079"/>
                      <a:pt x="6667" y="27079"/>
                    </a:cubicBezTo>
                    <a:lnTo>
                      <a:pt x="6667" y="27078"/>
                    </a:lnTo>
                    <a:cubicBezTo>
                      <a:pt x="6667" y="27078"/>
                      <a:pt x="6666" y="27078"/>
                      <a:pt x="6666" y="27078"/>
                    </a:cubicBezTo>
                    <a:lnTo>
                      <a:pt x="6666" y="27078"/>
                    </a:lnTo>
                    <a:cubicBezTo>
                      <a:pt x="6374" y="26684"/>
                      <a:pt x="6164" y="26219"/>
                      <a:pt x="6043" y="25789"/>
                    </a:cubicBezTo>
                    <a:cubicBezTo>
                      <a:pt x="5984" y="25576"/>
                      <a:pt x="5943" y="25358"/>
                      <a:pt x="5923" y="25138"/>
                    </a:cubicBezTo>
                    <a:cubicBezTo>
                      <a:pt x="5699" y="25233"/>
                      <a:pt x="5478" y="25332"/>
                      <a:pt x="5259" y="25438"/>
                    </a:cubicBezTo>
                    <a:lnTo>
                      <a:pt x="5218" y="25458"/>
                    </a:lnTo>
                    <a:cubicBezTo>
                      <a:pt x="5007" y="25560"/>
                      <a:pt x="4800" y="25666"/>
                      <a:pt x="4594" y="25777"/>
                    </a:cubicBezTo>
                    <a:cubicBezTo>
                      <a:pt x="4572" y="25789"/>
                      <a:pt x="4552" y="25800"/>
                      <a:pt x="4530" y="25812"/>
                    </a:cubicBezTo>
                    <a:cubicBezTo>
                      <a:pt x="4329" y="25923"/>
                      <a:pt x="4130" y="26038"/>
                      <a:pt x="3933" y="26157"/>
                    </a:cubicBezTo>
                    <a:cubicBezTo>
                      <a:pt x="3913" y="26168"/>
                      <a:pt x="3893" y="26181"/>
                      <a:pt x="3874" y="26193"/>
                    </a:cubicBezTo>
                    <a:cubicBezTo>
                      <a:pt x="3674" y="26317"/>
                      <a:pt x="3475" y="26445"/>
                      <a:pt x="3280" y="26576"/>
                    </a:cubicBezTo>
                    <a:cubicBezTo>
                      <a:pt x="3681" y="25951"/>
                      <a:pt x="4007" y="25284"/>
                      <a:pt x="4272" y="24588"/>
                    </a:cubicBezTo>
                    <a:cubicBezTo>
                      <a:pt x="4437" y="24153"/>
                      <a:pt x="4576" y="23710"/>
                      <a:pt x="4694" y="23261"/>
                    </a:cubicBezTo>
                    <a:cubicBezTo>
                      <a:pt x="5104" y="23049"/>
                      <a:pt x="5464" y="22735"/>
                      <a:pt x="5806" y="22427"/>
                    </a:cubicBezTo>
                    <a:cubicBezTo>
                      <a:pt x="6242" y="22036"/>
                      <a:pt x="6648" y="21609"/>
                      <a:pt x="7017" y="21154"/>
                    </a:cubicBezTo>
                    <a:cubicBezTo>
                      <a:pt x="7135" y="21011"/>
                      <a:pt x="7247" y="20864"/>
                      <a:pt x="7357" y="20714"/>
                    </a:cubicBezTo>
                    <a:cubicBezTo>
                      <a:pt x="7383" y="20679"/>
                      <a:pt x="7408" y="20645"/>
                      <a:pt x="7433" y="20610"/>
                    </a:cubicBezTo>
                    <a:cubicBezTo>
                      <a:pt x="7529" y="20477"/>
                      <a:pt x="7623" y="20342"/>
                      <a:pt x="7714" y="20205"/>
                    </a:cubicBezTo>
                    <a:cubicBezTo>
                      <a:pt x="7724" y="20188"/>
                      <a:pt x="7736" y="20173"/>
                      <a:pt x="7746" y="20158"/>
                    </a:cubicBezTo>
                    <a:cubicBezTo>
                      <a:pt x="7965" y="19823"/>
                      <a:pt x="8167" y="19479"/>
                      <a:pt x="8351" y="19126"/>
                    </a:cubicBezTo>
                    <a:cubicBezTo>
                      <a:pt x="7700" y="18800"/>
                      <a:pt x="7191" y="18200"/>
                      <a:pt x="6938" y="17497"/>
                    </a:cubicBezTo>
                    <a:cubicBezTo>
                      <a:pt x="6906" y="17410"/>
                      <a:pt x="6880" y="17322"/>
                      <a:pt x="6857" y="17231"/>
                    </a:cubicBezTo>
                    <a:cubicBezTo>
                      <a:pt x="6692" y="17397"/>
                      <a:pt x="6533" y="17571"/>
                      <a:pt x="6382" y="17750"/>
                    </a:cubicBezTo>
                    <a:cubicBezTo>
                      <a:pt x="6380" y="17751"/>
                      <a:pt x="6379" y="17753"/>
                      <a:pt x="6379" y="17753"/>
                    </a:cubicBezTo>
                    <a:cubicBezTo>
                      <a:pt x="6305" y="17840"/>
                      <a:pt x="6233" y="17929"/>
                      <a:pt x="6162" y="18019"/>
                    </a:cubicBezTo>
                    <a:lnTo>
                      <a:pt x="6153" y="18030"/>
                    </a:lnTo>
                    <a:cubicBezTo>
                      <a:pt x="6086" y="18117"/>
                      <a:pt x="6020" y="18204"/>
                      <a:pt x="5956" y="18292"/>
                    </a:cubicBezTo>
                    <a:cubicBezTo>
                      <a:pt x="5949" y="18301"/>
                      <a:pt x="5943" y="18309"/>
                      <a:pt x="5937" y="18317"/>
                    </a:cubicBezTo>
                    <a:cubicBezTo>
                      <a:pt x="5877" y="18401"/>
                      <a:pt x="5818" y="18485"/>
                      <a:pt x="5759" y="18571"/>
                    </a:cubicBezTo>
                    <a:cubicBezTo>
                      <a:pt x="5750" y="18584"/>
                      <a:pt x="5741" y="18597"/>
                      <a:pt x="5732" y="18611"/>
                    </a:cubicBezTo>
                    <a:cubicBezTo>
                      <a:pt x="5677" y="18690"/>
                      <a:pt x="5625" y="18772"/>
                      <a:pt x="5572" y="18852"/>
                    </a:cubicBezTo>
                    <a:cubicBezTo>
                      <a:pt x="5561" y="18871"/>
                      <a:pt x="5549" y="18889"/>
                      <a:pt x="5537" y="18909"/>
                    </a:cubicBezTo>
                    <a:cubicBezTo>
                      <a:pt x="5487" y="18988"/>
                      <a:pt x="5439" y="19067"/>
                      <a:pt x="5391" y="19148"/>
                    </a:cubicBezTo>
                    <a:cubicBezTo>
                      <a:pt x="5379" y="19168"/>
                      <a:pt x="5366" y="19189"/>
                      <a:pt x="5354" y="19209"/>
                    </a:cubicBezTo>
                    <a:cubicBezTo>
                      <a:pt x="5295" y="19310"/>
                      <a:pt x="5237" y="19411"/>
                      <a:pt x="5181" y="19512"/>
                    </a:cubicBezTo>
                    <a:cubicBezTo>
                      <a:pt x="5181" y="19457"/>
                      <a:pt x="5185" y="19403"/>
                      <a:pt x="5185" y="19348"/>
                    </a:cubicBezTo>
                    <a:cubicBezTo>
                      <a:pt x="5186" y="17216"/>
                      <a:pt x="4849" y="15126"/>
                      <a:pt x="4451" y="13045"/>
                    </a:cubicBezTo>
                    <a:cubicBezTo>
                      <a:pt x="4580" y="12908"/>
                      <a:pt x="4716" y="12778"/>
                      <a:pt x="4815" y="12618"/>
                    </a:cubicBezTo>
                    <a:cubicBezTo>
                      <a:pt x="4915" y="12458"/>
                      <a:pt x="5003" y="12289"/>
                      <a:pt x="5094" y="12124"/>
                    </a:cubicBezTo>
                    <a:cubicBezTo>
                      <a:pt x="5277" y="11792"/>
                      <a:pt x="5457" y="11459"/>
                      <a:pt x="5634" y="11124"/>
                    </a:cubicBezTo>
                    <a:cubicBezTo>
                      <a:pt x="5792" y="10825"/>
                      <a:pt x="5948" y="10523"/>
                      <a:pt x="6100" y="10222"/>
                    </a:cubicBezTo>
                    <a:cubicBezTo>
                      <a:pt x="6251" y="9924"/>
                      <a:pt x="6400" y="9626"/>
                      <a:pt x="6547" y="9325"/>
                    </a:cubicBezTo>
                    <a:cubicBezTo>
                      <a:pt x="5998" y="9026"/>
                      <a:pt x="5576" y="8483"/>
                      <a:pt x="5405" y="7841"/>
                    </a:cubicBezTo>
                    <a:cubicBezTo>
                      <a:pt x="5381" y="7749"/>
                      <a:pt x="5360" y="7657"/>
                      <a:pt x="5341" y="7563"/>
                    </a:cubicBezTo>
                    <a:cubicBezTo>
                      <a:pt x="5281" y="7652"/>
                      <a:pt x="5222" y="7740"/>
                      <a:pt x="5163" y="7828"/>
                    </a:cubicBezTo>
                    <a:cubicBezTo>
                      <a:pt x="5144" y="7857"/>
                      <a:pt x="5124" y="7886"/>
                      <a:pt x="5104" y="7915"/>
                    </a:cubicBezTo>
                    <a:cubicBezTo>
                      <a:pt x="5054" y="7993"/>
                      <a:pt x="5006" y="8072"/>
                      <a:pt x="4957" y="8150"/>
                    </a:cubicBezTo>
                    <a:cubicBezTo>
                      <a:pt x="4930" y="8192"/>
                      <a:pt x="4905" y="8235"/>
                      <a:pt x="4879" y="8277"/>
                    </a:cubicBezTo>
                    <a:cubicBezTo>
                      <a:pt x="4836" y="8348"/>
                      <a:pt x="4794" y="8421"/>
                      <a:pt x="4753" y="8493"/>
                    </a:cubicBezTo>
                    <a:cubicBezTo>
                      <a:pt x="4723" y="8544"/>
                      <a:pt x="4695" y="8595"/>
                      <a:pt x="4667" y="8646"/>
                    </a:cubicBezTo>
                    <a:cubicBezTo>
                      <a:pt x="4630" y="8714"/>
                      <a:pt x="4593" y="8782"/>
                      <a:pt x="4558" y="8848"/>
                    </a:cubicBezTo>
                    <a:cubicBezTo>
                      <a:pt x="4528" y="8908"/>
                      <a:pt x="4497" y="8967"/>
                      <a:pt x="4468" y="9027"/>
                    </a:cubicBezTo>
                    <a:cubicBezTo>
                      <a:pt x="4437" y="9090"/>
                      <a:pt x="4406" y="9153"/>
                      <a:pt x="4376" y="9215"/>
                    </a:cubicBezTo>
                    <a:cubicBezTo>
                      <a:pt x="4345" y="9283"/>
                      <a:pt x="4314" y="9352"/>
                      <a:pt x="4285" y="9420"/>
                    </a:cubicBezTo>
                    <a:cubicBezTo>
                      <a:pt x="4259" y="9477"/>
                      <a:pt x="4234" y="9534"/>
                      <a:pt x="4209" y="9591"/>
                    </a:cubicBezTo>
                    <a:cubicBezTo>
                      <a:pt x="4176" y="9673"/>
                      <a:pt x="4145" y="9755"/>
                      <a:pt x="4115" y="9837"/>
                    </a:cubicBezTo>
                    <a:cubicBezTo>
                      <a:pt x="4097" y="9884"/>
                      <a:pt x="4078" y="9930"/>
                      <a:pt x="4061" y="9977"/>
                    </a:cubicBezTo>
                    <a:cubicBezTo>
                      <a:pt x="4015" y="10107"/>
                      <a:pt x="3971" y="10238"/>
                      <a:pt x="3932" y="10370"/>
                    </a:cubicBezTo>
                    <a:cubicBezTo>
                      <a:pt x="3681" y="9049"/>
                      <a:pt x="3455" y="7724"/>
                      <a:pt x="3324" y="6387"/>
                    </a:cubicBezTo>
                    <a:cubicBezTo>
                      <a:pt x="3211" y="5206"/>
                      <a:pt x="3179" y="4020"/>
                      <a:pt x="3249" y="2835"/>
                    </a:cubicBezTo>
                    <a:cubicBezTo>
                      <a:pt x="3290" y="2128"/>
                      <a:pt x="3401" y="1430"/>
                      <a:pt x="3505" y="730"/>
                    </a:cubicBezTo>
                    <a:cubicBezTo>
                      <a:pt x="3515" y="728"/>
                      <a:pt x="3527" y="725"/>
                      <a:pt x="3538" y="723"/>
                    </a:cubicBezTo>
                    <a:cubicBezTo>
                      <a:pt x="3544" y="723"/>
                      <a:pt x="3551" y="724"/>
                      <a:pt x="3557" y="724"/>
                    </a:cubicBezTo>
                    <a:cubicBezTo>
                      <a:pt x="3905" y="709"/>
                      <a:pt x="4179" y="452"/>
                      <a:pt x="4299" y="138"/>
                    </a:cubicBezTo>
                    <a:cubicBezTo>
                      <a:pt x="4213" y="137"/>
                      <a:pt x="4129" y="137"/>
                      <a:pt x="4043" y="135"/>
                    </a:cubicBezTo>
                    <a:cubicBezTo>
                      <a:pt x="3642" y="119"/>
                      <a:pt x="3239" y="73"/>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5"/>
              <p:cNvSpPr/>
              <p:nvPr/>
            </p:nvSpPr>
            <p:spPr>
              <a:xfrm>
                <a:off x="7866225" y="1728450"/>
                <a:ext cx="47600" cy="63325"/>
              </a:xfrm>
              <a:custGeom>
                <a:rect b="b" l="l" r="r" t="t"/>
                <a:pathLst>
                  <a:path extrusionOk="0" h="2533" w="1904">
                    <a:moveTo>
                      <a:pt x="1641" y="1"/>
                    </a:moveTo>
                    <a:cubicBezTo>
                      <a:pt x="1380" y="446"/>
                      <a:pt x="1053" y="845"/>
                      <a:pt x="613" y="1127"/>
                    </a:cubicBezTo>
                    <a:cubicBezTo>
                      <a:pt x="426" y="1248"/>
                      <a:pt x="217" y="1336"/>
                      <a:pt x="1" y="1378"/>
                    </a:cubicBezTo>
                    <a:cubicBezTo>
                      <a:pt x="22" y="1552"/>
                      <a:pt x="49" y="1726"/>
                      <a:pt x="79" y="1898"/>
                    </a:cubicBezTo>
                    <a:cubicBezTo>
                      <a:pt x="82" y="1920"/>
                      <a:pt x="86" y="1943"/>
                      <a:pt x="90" y="1965"/>
                    </a:cubicBezTo>
                    <a:cubicBezTo>
                      <a:pt x="122" y="2141"/>
                      <a:pt x="157" y="2315"/>
                      <a:pt x="196" y="2489"/>
                    </a:cubicBezTo>
                    <a:lnTo>
                      <a:pt x="198" y="2496"/>
                    </a:lnTo>
                    <a:cubicBezTo>
                      <a:pt x="200" y="2508"/>
                      <a:pt x="204" y="2520"/>
                      <a:pt x="207" y="2533"/>
                    </a:cubicBezTo>
                    <a:lnTo>
                      <a:pt x="1841" y="2533"/>
                    </a:lnTo>
                    <a:cubicBezTo>
                      <a:pt x="1851" y="2451"/>
                      <a:pt x="1860" y="2368"/>
                      <a:pt x="1865" y="2285"/>
                    </a:cubicBezTo>
                    <a:cubicBezTo>
                      <a:pt x="1903" y="1741"/>
                      <a:pt x="1860" y="1193"/>
                      <a:pt x="1773" y="656"/>
                    </a:cubicBezTo>
                    <a:cubicBezTo>
                      <a:pt x="1755" y="541"/>
                      <a:pt x="1733" y="427"/>
                      <a:pt x="1710" y="313"/>
                    </a:cubicBezTo>
                    <a:cubicBezTo>
                      <a:pt x="1688" y="208"/>
                      <a:pt x="1665" y="104"/>
                      <a:pt x="1641" y="1"/>
                    </a:cubicBezTo>
                    <a:close/>
                  </a:path>
                </a:pathLst>
              </a:custGeom>
              <a:solidFill>
                <a:srgbClr val="0091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5"/>
              <p:cNvSpPr/>
              <p:nvPr/>
            </p:nvSpPr>
            <p:spPr>
              <a:xfrm>
                <a:off x="7906350" y="1106375"/>
                <a:ext cx="11950" cy="2600"/>
              </a:xfrm>
              <a:custGeom>
                <a:rect b="b" l="l" r="r" t="t"/>
                <a:pathLst>
                  <a:path extrusionOk="0" h="104" w="478">
                    <a:moveTo>
                      <a:pt x="1" y="1"/>
                    </a:moveTo>
                    <a:lnTo>
                      <a:pt x="1" y="1"/>
                    </a:lnTo>
                    <a:cubicBezTo>
                      <a:pt x="158" y="39"/>
                      <a:pt x="318" y="74"/>
                      <a:pt x="477" y="103"/>
                    </a:cubicBezTo>
                    <a:cubicBezTo>
                      <a:pt x="318" y="72"/>
                      <a:pt x="158" y="39"/>
                      <a:pt x="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5"/>
              <p:cNvSpPr/>
              <p:nvPr/>
            </p:nvSpPr>
            <p:spPr>
              <a:xfrm>
                <a:off x="7987825" y="1110675"/>
                <a:ext cx="7150" cy="650"/>
              </a:xfrm>
              <a:custGeom>
                <a:rect b="b" l="l" r="r" t="t"/>
                <a:pathLst>
                  <a:path extrusionOk="0" h="26" w="286">
                    <a:moveTo>
                      <a:pt x="286" y="0"/>
                    </a:moveTo>
                    <a:cubicBezTo>
                      <a:pt x="191" y="10"/>
                      <a:pt x="95" y="18"/>
                      <a:pt x="1" y="26"/>
                    </a:cubicBezTo>
                    <a:cubicBezTo>
                      <a:pt x="95" y="18"/>
                      <a:pt x="191" y="10"/>
                      <a:pt x="286"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5"/>
              <p:cNvSpPr/>
              <p:nvPr/>
            </p:nvSpPr>
            <p:spPr>
              <a:xfrm>
                <a:off x="7977825" y="1111500"/>
                <a:ext cx="6950" cy="300"/>
              </a:xfrm>
              <a:custGeom>
                <a:rect b="b" l="l" r="r" t="t"/>
                <a:pathLst>
                  <a:path extrusionOk="0" h="12" w="278">
                    <a:moveTo>
                      <a:pt x="278" y="0"/>
                    </a:moveTo>
                    <a:cubicBezTo>
                      <a:pt x="184" y="5"/>
                      <a:pt x="92" y="9"/>
                      <a:pt x="0" y="12"/>
                    </a:cubicBezTo>
                    <a:cubicBezTo>
                      <a:pt x="92" y="9"/>
                      <a:pt x="184" y="5"/>
                      <a:pt x="278"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5"/>
              <p:cNvSpPr/>
              <p:nvPr/>
            </p:nvSpPr>
            <p:spPr>
              <a:xfrm>
                <a:off x="7785225" y="915425"/>
                <a:ext cx="304075" cy="193625"/>
              </a:xfrm>
              <a:custGeom>
                <a:rect b="b" l="l" r="r" t="t"/>
                <a:pathLst>
                  <a:path extrusionOk="0" h="7745" w="12163">
                    <a:moveTo>
                      <a:pt x="6021" y="1"/>
                    </a:moveTo>
                    <a:cubicBezTo>
                      <a:pt x="5971" y="1"/>
                      <a:pt x="5918" y="6"/>
                      <a:pt x="5863" y="17"/>
                    </a:cubicBezTo>
                    <a:cubicBezTo>
                      <a:pt x="5403" y="109"/>
                      <a:pt x="5146" y="560"/>
                      <a:pt x="4989" y="961"/>
                    </a:cubicBezTo>
                    <a:cubicBezTo>
                      <a:pt x="4641" y="1840"/>
                      <a:pt x="4494" y="2812"/>
                      <a:pt x="4537" y="3756"/>
                    </a:cubicBezTo>
                    <a:cubicBezTo>
                      <a:pt x="4561" y="4264"/>
                      <a:pt x="4641" y="4770"/>
                      <a:pt x="4771" y="5259"/>
                    </a:cubicBezTo>
                    <a:cubicBezTo>
                      <a:pt x="4414" y="4941"/>
                      <a:pt x="4046" y="4634"/>
                      <a:pt x="3666" y="4341"/>
                    </a:cubicBezTo>
                    <a:cubicBezTo>
                      <a:pt x="3256" y="4027"/>
                      <a:pt x="2833" y="3729"/>
                      <a:pt x="2398" y="3449"/>
                    </a:cubicBezTo>
                    <a:cubicBezTo>
                      <a:pt x="2039" y="3218"/>
                      <a:pt x="1622" y="2959"/>
                      <a:pt x="1183" y="2959"/>
                    </a:cubicBezTo>
                    <a:cubicBezTo>
                      <a:pt x="1091" y="2959"/>
                      <a:pt x="998" y="2971"/>
                      <a:pt x="905" y="2996"/>
                    </a:cubicBezTo>
                    <a:cubicBezTo>
                      <a:pt x="35" y="3234"/>
                      <a:pt x="1" y="4275"/>
                      <a:pt x="313" y="4960"/>
                    </a:cubicBezTo>
                    <a:cubicBezTo>
                      <a:pt x="689" y="5786"/>
                      <a:pt x="1584" y="6337"/>
                      <a:pt x="2367" y="6717"/>
                    </a:cubicBezTo>
                    <a:cubicBezTo>
                      <a:pt x="3158" y="7099"/>
                      <a:pt x="3989" y="7430"/>
                      <a:pt x="4844" y="7637"/>
                    </a:cubicBezTo>
                    <a:cubicBezTo>
                      <a:pt x="4841" y="7622"/>
                      <a:pt x="4835" y="7607"/>
                      <a:pt x="4821" y="7593"/>
                    </a:cubicBezTo>
                    <a:cubicBezTo>
                      <a:pt x="4483" y="7269"/>
                      <a:pt x="4216" y="6666"/>
                      <a:pt x="4367" y="6198"/>
                    </a:cubicBezTo>
                    <a:cubicBezTo>
                      <a:pt x="4391" y="6121"/>
                      <a:pt x="4420" y="6071"/>
                      <a:pt x="4472" y="6025"/>
                    </a:cubicBezTo>
                    <a:cubicBezTo>
                      <a:pt x="4485" y="6015"/>
                      <a:pt x="4506" y="6006"/>
                      <a:pt x="4528" y="6006"/>
                    </a:cubicBezTo>
                    <a:cubicBezTo>
                      <a:pt x="4535" y="6006"/>
                      <a:pt x="4543" y="6007"/>
                      <a:pt x="4550" y="6010"/>
                    </a:cubicBezTo>
                    <a:cubicBezTo>
                      <a:pt x="4858" y="6121"/>
                      <a:pt x="5072" y="6448"/>
                      <a:pt x="5247" y="6723"/>
                    </a:cubicBezTo>
                    <a:cubicBezTo>
                      <a:pt x="5298" y="6805"/>
                      <a:pt x="5388" y="6848"/>
                      <a:pt x="5477" y="6848"/>
                    </a:cubicBezTo>
                    <a:cubicBezTo>
                      <a:pt x="5561" y="6848"/>
                      <a:pt x="5644" y="6809"/>
                      <a:pt x="5690" y="6723"/>
                    </a:cubicBezTo>
                    <a:cubicBezTo>
                      <a:pt x="5836" y="6456"/>
                      <a:pt x="5937" y="6170"/>
                      <a:pt x="6059" y="5891"/>
                    </a:cubicBezTo>
                    <a:cubicBezTo>
                      <a:pt x="6137" y="5711"/>
                      <a:pt x="6239" y="5433"/>
                      <a:pt x="6430" y="5341"/>
                    </a:cubicBezTo>
                    <a:cubicBezTo>
                      <a:pt x="6468" y="5323"/>
                      <a:pt x="6509" y="5316"/>
                      <a:pt x="6551" y="5316"/>
                    </a:cubicBezTo>
                    <a:cubicBezTo>
                      <a:pt x="6615" y="5316"/>
                      <a:pt x="6680" y="5333"/>
                      <a:pt x="6740" y="5354"/>
                    </a:cubicBezTo>
                    <a:cubicBezTo>
                      <a:pt x="6887" y="5404"/>
                      <a:pt x="6963" y="5418"/>
                      <a:pt x="6996" y="5557"/>
                    </a:cubicBezTo>
                    <a:cubicBezTo>
                      <a:pt x="7061" y="5831"/>
                      <a:pt x="7089" y="6171"/>
                      <a:pt x="7018" y="6446"/>
                    </a:cubicBezTo>
                    <a:cubicBezTo>
                      <a:pt x="6983" y="6580"/>
                      <a:pt x="7083" y="6730"/>
                      <a:pt x="7226" y="6730"/>
                    </a:cubicBezTo>
                    <a:cubicBezTo>
                      <a:pt x="7229" y="6730"/>
                      <a:pt x="7232" y="6730"/>
                      <a:pt x="7235" y="6730"/>
                    </a:cubicBezTo>
                    <a:cubicBezTo>
                      <a:pt x="7475" y="6721"/>
                      <a:pt x="7529" y="6570"/>
                      <a:pt x="7685" y="6411"/>
                    </a:cubicBezTo>
                    <a:cubicBezTo>
                      <a:pt x="7824" y="6268"/>
                      <a:pt x="7992" y="6142"/>
                      <a:pt x="8185" y="6085"/>
                    </a:cubicBezTo>
                    <a:cubicBezTo>
                      <a:pt x="8248" y="6067"/>
                      <a:pt x="8310" y="6058"/>
                      <a:pt x="8368" y="6058"/>
                    </a:cubicBezTo>
                    <a:cubicBezTo>
                      <a:pt x="8631" y="6058"/>
                      <a:pt x="8842" y="6235"/>
                      <a:pt x="8955" y="6493"/>
                    </a:cubicBezTo>
                    <a:cubicBezTo>
                      <a:pt x="9138" y="6911"/>
                      <a:pt x="9069" y="7354"/>
                      <a:pt x="8874" y="7745"/>
                    </a:cubicBezTo>
                    <a:cubicBezTo>
                      <a:pt x="9214" y="7687"/>
                      <a:pt x="9551" y="7609"/>
                      <a:pt x="9879" y="7510"/>
                    </a:cubicBezTo>
                    <a:cubicBezTo>
                      <a:pt x="10302" y="7380"/>
                      <a:pt x="10718" y="7214"/>
                      <a:pt x="11113" y="7017"/>
                    </a:cubicBezTo>
                    <a:cubicBezTo>
                      <a:pt x="11495" y="6827"/>
                      <a:pt x="11874" y="6576"/>
                      <a:pt x="12017" y="6153"/>
                    </a:cubicBezTo>
                    <a:cubicBezTo>
                      <a:pt x="12163" y="5718"/>
                      <a:pt x="11994" y="5234"/>
                      <a:pt x="11567" y="5041"/>
                    </a:cubicBezTo>
                    <a:cubicBezTo>
                      <a:pt x="11378" y="4955"/>
                      <a:pt x="11164" y="4922"/>
                      <a:pt x="10948" y="4922"/>
                    </a:cubicBezTo>
                    <a:cubicBezTo>
                      <a:pt x="10686" y="4922"/>
                      <a:pt x="10419" y="4970"/>
                      <a:pt x="10184" y="5032"/>
                    </a:cubicBezTo>
                    <a:cubicBezTo>
                      <a:pt x="10045" y="5067"/>
                      <a:pt x="9910" y="5112"/>
                      <a:pt x="9776" y="5162"/>
                    </a:cubicBezTo>
                    <a:cubicBezTo>
                      <a:pt x="10415" y="4465"/>
                      <a:pt x="10972" y="3701"/>
                      <a:pt x="11352" y="2831"/>
                    </a:cubicBezTo>
                    <a:cubicBezTo>
                      <a:pt x="11526" y="2435"/>
                      <a:pt x="11809" y="1894"/>
                      <a:pt x="11653" y="1457"/>
                    </a:cubicBezTo>
                    <a:cubicBezTo>
                      <a:pt x="11521" y="1086"/>
                      <a:pt x="11139" y="979"/>
                      <a:pt x="10764" y="979"/>
                    </a:cubicBezTo>
                    <a:cubicBezTo>
                      <a:pt x="10598" y="979"/>
                      <a:pt x="10433" y="1000"/>
                      <a:pt x="10292" y="1028"/>
                    </a:cubicBezTo>
                    <a:cubicBezTo>
                      <a:pt x="9290" y="1230"/>
                      <a:pt x="8595" y="2068"/>
                      <a:pt x="8122" y="2916"/>
                    </a:cubicBezTo>
                    <a:cubicBezTo>
                      <a:pt x="7895" y="3323"/>
                      <a:pt x="7679" y="3739"/>
                      <a:pt x="7465" y="4157"/>
                    </a:cubicBezTo>
                    <a:cubicBezTo>
                      <a:pt x="7550" y="2994"/>
                      <a:pt x="7454" y="1833"/>
                      <a:pt x="6928" y="767"/>
                    </a:cubicBezTo>
                    <a:cubicBezTo>
                      <a:pt x="6743" y="393"/>
                      <a:pt x="6459" y="1"/>
                      <a:pt x="602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5"/>
              <p:cNvSpPr/>
              <p:nvPr/>
            </p:nvSpPr>
            <p:spPr>
              <a:xfrm>
                <a:off x="7997500" y="1109025"/>
                <a:ext cx="9600" cy="1375"/>
              </a:xfrm>
              <a:custGeom>
                <a:rect b="b" l="l" r="r" t="t"/>
                <a:pathLst>
                  <a:path extrusionOk="0" h="55" w="384">
                    <a:moveTo>
                      <a:pt x="383" y="1"/>
                    </a:moveTo>
                    <a:cubicBezTo>
                      <a:pt x="255" y="23"/>
                      <a:pt x="129" y="39"/>
                      <a:pt x="1" y="55"/>
                    </a:cubicBezTo>
                    <a:cubicBezTo>
                      <a:pt x="129" y="39"/>
                      <a:pt x="255" y="23"/>
                      <a:pt x="38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5"/>
              <p:cNvSpPr/>
              <p:nvPr/>
            </p:nvSpPr>
            <p:spPr>
              <a:xfrm>
                <a:off x="7919000" y="1109075"/>
                <a:ext cx="12550" cy="1900"/>
              </a:xfrm>
              <a:custGeom>
                <a:rect b="b" l="l" r="r" t="t"/>
                <a:pathLst>
                  <a:path extrusionOk="0" h="76" w="502">
                    <a:moveTo>
                      <a:pt x="1" y="0"/>
                    </a:moveTo>
                    <a:cubicBezTo>
                      <a:pt x="4" y="1"/>
                      <a:pt x="8" y="3"/>
                      <a:pt x="12" y="3"/>
                    </a:cubicBezTo>
                    <a:cubicBezTo>
                      <a:pt x="80" y="15"/>
                      <a:pt x="148" y="26"/>
                      <a:pt x="217" y="37"/>
                    </a:cubicBezTo>
                    <a:lnTo>
                      <a:pt x="217" y="37"/>
                    </a:lnTo>
                    <a:cubicBezTo>
                      <a:pt x="144" y="26"/>
                      <a:pt x="72" y="13"/>
                      <a:pt x="1" y="0"/>
                    </a:cubicBezTo>
                    <a:close/>
                    <a:moveTo>
                      <a:pt x="217" y="37"/>
                    </a:moveTo>
                    <a:cubicBezTo>
                      <a:pt x="312" y="52"/>
                      <a:pt x="407" y="65"/>
                      <a:pt x="502" y="76"/>
                    </a:cubicBezTo>
                    <a:cubicBezTo>
                      <a:pt x="407" y="64"/>
                      <a:pt x="312" y="52"/>
                      <a:pt x="217" y="37"/>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5"/>
              <p:cNvSpPr/>
              <p:nvPr/>
            </p:nvSpPr>
            <p:spPr>
              <a:xfrm>
                <a:off x="7965325" y="1111750"/>
                <a:ext cx="9650" cy="125"/>
              </a:xfrm>
              <a:custGeom>
                <a:rect b="b" l="l" r="r" t="t"/>
                <a:pathLst>
                  <a:path extrusionOk="0" h="5" w="386">
                    <a:moveTo>
                      <a:pt x="0" y="1"/>
                    </a:moveTo>
                    <a:cubicBezTo>
                      <a:pt x="11" y="1"/>
                      <a:pt x="22" y="1"/>
                      <a:pt x="33" y="2"/>
                    </a:cubicBezTo>
                    <a:lnTo>
                      <a:pt x="33" y="2"/>
                    </a:lnTo>
                    <a:cubicBezTo>
                      <a:pt x="22" y="1"/>
                      <a:pt x="11" y="1"/>
                      <a:pt x="0" y="1"/>
                    </a:cubicBezTo>
                    <a:close/>
                    <a:moveTo>
                      <a:pt x="33" y="2"/>
                    </a:moveTo>
                    <a:cubicBezTo>
                      <a:pt x="118" y="4"/>
                      <a:pt x="203" y="5"/>
                      <a:pt x="289" y="5"/>
                    </a:cubicBezTo>
                    <a:cubicBezTo>
                      <a:pt x="321" y="5"/>
                      <a:pt x="353" y="5"/>
                      <a:pt x="385" y="4"/>
                    </a:cubicBezTo>
                    <a:lnTo>
                      <a:pt x="256" y="4"/>
                    </a:lnTo>
                    <a:cubicBezTo>
                      <a:pt x="182" y="4"/>
                      <a:pt x="107" y="3"/>
                      <a:pt x="33" y="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25"/>
              <p:cNvSpPr/>
              <p:nvPr/>
            </p:nvSpPr>
            <p:spPr>
              <a:xfrm>
                <a:off x="7890650" y="1048325"/>
                <a:ext cx="123050" cy="63550"/>
              </a:xfrm>
              <a:custGeom>
                <a:rect b="b" l="l" r="r" t="t"/>
                <a:pathLst>
                  <a:path extrusionOk="0" h="2542" w="4922">
                    <a:moveTo>
                      <a:pt x="2334" y="0"/>
                    </a:moveTo>
                    <a:cubicBezTo>
                      <a:pt x="2292" y="0"/>
                      <a:pt x="2251" y="8"/>
                      <a:pt x="2213" y="26"/>
                    </a:cubicBezTo>
                    <a:cubicBezTo>
                      <a:pt x="2022" y="117"/>
                      <a:pt x="1920" y="395"/>
                      <a:pt x="1842" y="575"/>
                    </a:cubicBezTo>
                    <a:cubicBezTo>
                      <a:pt x="1720" y="854"/>
                      <a:pt x="1619" y="1140"/>
                      <a:pt x="1473" y="1407"/>
                    </a:cubicBezTo>
                    <a:cubicBezTo>
                      <a:pt x="1427" y="1493"/>
                      <a:pt x="1344" y="1532"/>
                      <a:pt x="1260" y="1532"/>
                    </a:cubicBezTo>
                    <a:cubicBezTo>
                      <a:pt x="1171" y="1532"/>
                      <a:pt x="1081" y="1489"/>
                      <a:pt x="1030" y="1407"/>
                    </a:cubicBezTo>
                    <a:cubicBezTo>
                      <a:pt x="855" y="1132"/>
                      <a:pt x="641" y="805"/>
                      <a:pt x="333" y="694"/>
                    </a:cubicBezTo>
                    <a:cubicBezTo>
                      <a:pt x="326" y="691"/>
                      <a:pt x="318" y="690"/>
                      <a:pt x="311" y="690"/>
                    </a:cubicBezTo>
                    <a:cubicBezTo>
                      <a:pt x="289" y="690"/>
                      <a:pt x="268" y="699"/>
                      <a:pt x="255" y="709"/>
                    </a:cubicBezTo>
                    <a:cubicBezTo>
                      <a:pt x="203" y="755"/>
                      <a:pt x="174" y="805"/>
                      <a:pt x="150" y="882"/>
                    </a:cubicBezTo>
                    <a:cubicBezTo>
                      <a:pt x="1" y="1350"/>
                      <a:pt x="266" y="1953"/>
                      <a:pt x="605" y="2278"/>
                    </a:cubicBezTo>
                    <a:cubicBezTo>
                      <a:pt x="619" y="2291"/>
                      <a:pt x="626" y="2306"/>
                      <a:pt x="628" y="2323"/>
                    </a:cubicBezTo>
                    <a:cubicBezTo>
                      <a:pt x="786" y="2361"/>
                      <a:pt x="945" y="2394"/>
                      <a:pt x="1105" y="2425"/>
                    </a:cubicBezTo>
                    <a:cubicBezTo>
                      <a:pt x="1115" y="2426"/>
                      <a:pt x="1124" y="2429"/>
                      <a:pt x="1135" y="2430"/>
                    </a:cubicBezTo>
                    <a:cubicBezTo>
                      <a:pt x="1301" y="2461"/>
                      <a:pt x="1468" y="2486"/>
                      <a:pt x="1636" y="2506"/>
                    </a:cubicBezTo>
                    <a:cubicBezTo>
                      <a:pt x="1642" y="2506"/>
                      <a:pt x="1647" y="2507"/>
                      <a:pt x="1653" y="2507"/>
                    </a:cubicBezTo>
                    <a:cubicBezTo>
                      <a:pt x="1717" y="2507"/>
                      <a:pt x="1763" y="2461"/>
                      <a:pt x="1785" y="2405"/>
                    </a:cubicBezTo>
                    <a:cubicBezTo>
                      <a:pt x="2182" y="2476"/>
                      <a:pt x="2585" y="2524"/>
                      <a:pt x="2987" y="2538"/>
                    </a:cubicBezTo>
                    <a:cubicBezTo>
                      <a:pt x="3083" y="2540"/>
                      <a:pt x="3179" y="2542"/>
                      <a:pt x="3276" y="2542"/>
                    </a:cubicBezTo>
                    <a:cubicBezTo>
                      <a:pt x="3308" y="2542"/>
                      <a:pt x="3340" y="2542"/>
                      <a:pt x="3372" y="2541"/>
                    </a:cubicBezTo>
                    <a:cubicBezTo>
                      <a:pt x="3411" y="2541"/>
                      <a:pt x="3449" y="2540"/>
                      <a:pt x="3487" y="2539"/>
                    </a:cubicBezTo>
                    <a:cubicBezTo>
                      <a:pt x="3579" y="2536"/>
                      <a:pt x="3671" y="2532"/>
                      <a:pt x="3763" y="2527"/>
                    </a:cubicBezTo>
                    <a:cubicBezTo>
                      <a:pt x="3806" y="2525"/>
                      <a:pt x="3847" y="2522"/>
                      <a:pt x="3888" y="2520"/>
                    </a:cubicBezTo>
                    <a:cubicBezTo>
                      <a:pt x="3982" y="2512"/>
                      <a:pt x="4078" y="2504"/>
                      <a:pt x="4173" y="2494"/>
                    </a:cubicBezTo>
                    <a:cubicBezTo>
                      <a:pt x="4207" y="2490"/>
                      <a:pt x="4240" y="2486"/>
                      <a:pt x="4275" y="2483"/>
                    </a:cubicBezTo>
                    <a:cubicBezTo>
                      <a:pt x="4402" y="2467"/>
                      <a:pt x="4529" y="2451"/>
                      <a:pt x="4656" y="2429"/>
                    </a:cubicBezTo>
                    <a:lnTo>
                      <a:pt x="4657" y="2429"/>
                    </a:lnTo>
                    <a:cubicBezTo>
                      <a:pt x="4852" y="2038"/>
                      <a:pt x="4922" y="1595"/>
                      <a:pt x="4738" y="1178"/>
                    </a:cubicBezTo>
                    <a:cubicBezTo>
                      <a:pt x="4625" y="919"/>
                      <a:pt x="4414" y="742"/>
                      <a:pt x="4150" y="742"/>
                    </a:cubicBezTo>
                    <a:cubicBezTo>
                      <a:pt x="4092" y="742"/>
                      <a:pt x="4031" y="751"/>
                      <a:pt x="3968" y="769"/>
                    </a:cubicBezTo>
                    <a:cubicBezTo>
                      <a:pt x="3775" y="826"/>
                      <a:pt x="3607" y="952"/>
                      <a:pt x="3468" y="1095"/>
                    </a:cubicBezTo>
                    <a:cubicBezTo>
                      <a:pt x="3312" y="1255"/>
                      <a:pt x="3258" y="1405"/>
                      <a:pt x="3018" y="1414"/>
                    </a:cubicBezTo>
                    <a:cubicBezTo>
                      <a:pt x="3015" y="1414"/>
                      <a:pt x="3012" y="1414"/>
                      <a:pt x="3009" y="1414"/>
                    </a:cubicBezTo>
                    <a:cubicBezTo>
                      <a:pt x="2866" y="1414"/>
                      <a:pt x="2767" y="1264"/>
                      <a:pt x="2801" y="1130"/>
                    </a:cubicBezTo>
                    <a:cubicBezTo>
                      <a:pt x="2874" y="855"/>
                      <a:pt x="2844" y="516"/>
                      <a:pt x="2779" y="241"/>
                    </a:cubicBezTo>
                    <a:cubicBezTo>
                      <a:pt x="2746" y="102"/>
                      <a:pt x="2670" y="88"/>
                      <a:pt x="2523" y="38"/>
                    </a:cubicBezTo>
                    <a:cubicBezTo>
                      <a:pt x="2464" y="18"/>
                      <a:pt x="2398" y="0"/>
                      <a:pt x="2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9" name="Google Shape;1889;p25"/>
          <p:cNvSpPr/>
          <p:nvPr/>
        </p:nvSpPr>
        <p:spPr>
          <a:xfrm rot="329700">
            <a:off x="8357464" y="634578"/>
            <a:ext cx="209130" cy="20911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5"/>
          <p:cNvSpPr/>
          <p:nvPr/>
        </p:nvSpPr>
        <p:spPr>
          <a:xfrm rot="329700">
            <a:off x="7398039" y="4425578"/>
            <a:ext cx="209130" cy="20911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1891" name="Shape 1891"/>
        <p:cNvGrpSpPr/>
        <p:nvPr/>
      </p:nvGrpSpPr>
      <p:grpSpPr>
        <a:xfrm>
          <a:off x="0" y="0"/>
          <a:ext cx="0" cy="0"/>
          <a:chOff x="0" y="0"/>
          <a:chExt cx="0" cy="0"/>
        </a:xfrm>
      </p:grpSpPr>
      <p:sp>
        <p:nvSpPr>
          <p:cNvPr id="1892" name="Google Shape;1892;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900"/>
              <a:buNone/>
              <a:defRPr/>
            </a:lvl1pPr>
            <a:lvl2pPr lvl="1" rtl="0">
              <a:spcBef>
                <a:spcPts val="0"/>
              </a:spcBef>
              <a:spcAft>
                <a:spcPts val="0"/>
              </a:spcAft>
              <a:buSzPts val="2900"/>
              <a:buNone/>
              <a:defRPr/>
            </a:lvl2pPr>
            <a:lvl3pPr lvl="2" rtl="0">
              <a:spcBef>
                <a:spcPts val="0"/>
              </a:spcBef>
              <a:spcAft>
                <a:spcPts val="0"/>
              </a:spcAft>
              <a:buSzPts val="2900"/>
              <a:buNone/>
              <a:defRPr/>
            </a:lvl3pPr>
            <a:lvl4pPr lvl="3" rtl="0">
              <a:spcBef>
                <a:spcPts val="0"/>
              </a:spcBef>
              <a:spcAft>
                <a:spcPts val="0"/>
              </a:spcAft>
              <a:buSzPts val="2900"/>
              <a:buNone/>
              <a:defRPr/>
            </a:lvl4pPr>
            <a:lvl5pPr lvl="4" rtl="0">
              <a:spcBef>
                <a:spcPts val="0"/>
              </a:spcBef>
              <a:spcAft>
                <a:spcPts val="0"/>
              </a:spcAft>
              <a:buSzPts val="2900"/>
              <a:buNone/>
              <a:defRPr/>
            </a:lvl5pPr>
            <a:lvl6pPr lvl="5" rtl="0">
              <a:spcBef>
                <a:spcPts val="0"/>
              </a:spcBef>
              <a:spcAft>
                <a:spcPts val="0"/>
              </a:spcAft>
              <a:buSzPts val="2900"/>
              <a:buNone/>
              <a:defRPr/>
            </a:lvl6pPr>
            <a:lvl7pPr lvl="6" rtl="0">
              <a:spcBef>
                <a:spcPts val="0"/>
              </a:spcBef>
              <a:spcAft>
                <a:spcPts val="0"/>
              </a:spcAft>
              <a:buSzPts val="2900"/>
              <a:buNone/>
              <a:defRPr/>
            </a:lvl7pPr>
            <a:lvl8pPr lvl="7" rtl="0">
              <a:spcBef>
                <a:spcPts val="0"/>
              </a:spcBef>
              <a:spcAft>
                <a:spcPts val="0"/>
              </a:spcAft>
              <a:buSzPts val="2900"/>
              <a:buNone/>
              <a:defRPr/>
            </a:lvl8pPr>
            <a:lvl9pPr lvl="8" rtl="0">
              <a:spcBef>
                <a:spcPts val="0"/>
              </a:spcBef>
              <a:spcAft>
                <a:spcPts val="0"/>
              </a:spcAft>
              <a:buSzPts val="2900"/>
              <a:buNone/>
              <a:defRPr/>
            </a:lvl9pPr>
          </a:lstStyle>
          <a:p/>
        </p:txBody>
      </p:sp>
      <p:sp>
        <p:nvSpPr>
          <p:cNvPr id="1893" name="Google Shape;1893;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0"/>
              </a:spcBef>
              <a:spcAft>
                <a:spcPts val="0"/>
              </a:spcAft>
              <a:buSzPts val="1200"/>
              <a:buChar char="○"/>
              <a:defRPr/>
            </a:lvl2pPr>
            <a:lvl3pPr indent="-304800" lvl="2" marL="1371600" rtl="0">
              <a:spcBef>
                <a:spcPts val="0"/>
              </a:spcBef>
              <a:spcAft>
                <a:spcPts val="0"/>
              </a:spcAft>
              <a:buSzPts val="1200"/>
              <a:buChar char="■"/>
              <a:defRPr/>
            </a:lvl3pPr>
            <a:lvl4pPr indent="-304800" lvl="3" marL="1828800" rtl="0">
              <a:spcBef>
                <a:spcPts val="0"/>
              </a:spcBef>
              <a:spcAft>
                <a:spcPts val="0"/>
              </a:spcAft>
              <a:buSzPts val="1200"/>
              <a:buChar char="●"/>
              <a:defRPr/>
            </a:lvl4pPr>
            <a:lvl5pPr indent="-304800" lvl="4" marL="2286000" rtl="0">
              <a:spcBef>
                <a:spcPts val="0"/>
              </a:spcBef>
              <a:spcAft>
                <a:spcPts val="0"/>
              </a:spcAft>
              <a:buSzPts val="1200"/>
              <a:buChar char="○"/>
              <a:defRPr/>
            </a:lvl5pPr>
            <a:lvl6pPr indent="-304800" lvl="5" marL="2743200" rtl="0">
              <a:spcBef>
                <a:spcPts val="0"/>
              </a:spcBef>
              <a:spcAft>
                <a:spcPts val="0"/>
              </a:spcAft>
              <a:buSzPts val="1200"/>
              <a:buChar char="■"/>
              <a:defRPr/>
            </a:lvl6pPr>
            <a:lvl7pPr indent="-304800" lvl="6" marL="3200400" rtl="0">
              <a:spcBef>
                <a:spcPts val="0"/>
              </a:spcBef>
              <a:spcAft>
                <a:spcPts val="0"/>
              </a:spcAft>
              <a:buSzPts val="1200"/>
              <a:buChar char="●"/>
              <a:defRPr/>
            </a:lvl7pPr>
            <a:lvl8pPr indent="-304800" lvl="7" marL="3657600" rtl="0">
              <a:spcBef>
                <a:spcPts val="0"/>
              </a:spcBef>
              <a:spcAft>
                <a:spcPts val="0"/>
              </a:spcAft>
              <a:buSzPts val="1200"/>
              <a:buChar char="○"/>
              <a:defRPr/>
            </a:lvl8pPr>
            <a:lvl9pPr indent="-304800" lvl="8" marL="4114800" rtl="0">
              <a:spcBef>
                <a:spcPts val="0"/>
              </a:spcBef>
              <a:spcAft>
                <a:spcPts val="0"/>
              </a:spcAft>
              <a:buSzPts val="1200"/>
              <a:buChar char="■"/>
              <a:defRPr/>
            </a:lvl9pPr>
          </a:lstStyle>
          <a:p/>
        </p:txBody>
      </p:sp>
      <p:sp>
        <p:nvSpPr>
          <p:cNvPr id="1894" name="Google Shape;1894;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7" name="Shape 287"/>
        <p:cNvGrpSpPr/>
        <p:nvPr/>
      </p:nvGrpSpPr>
      <p:grpSpPr>
        <a:xfrm>
          <a:off x="0" y="0"/>
          <a:ext cx="0" cy="0"/>
          <a:chOff x="0" y="0"/>
          <a:chExt cx="0" cy="0"/>
        </a:xfrm>
      </p:grpSpPr>
      <p:sp>
        <p:nvSpPr>
          <p:cNvPr id="288" name="Google Shape;288;p4"/>
          <p:cNvSpPr txBox="1"/>
          <p:nvPr>
            <p:ph type="title"/>
          </p:nvPr>
        </p:nvSpPr>
        <p:spPr>
          <a:xfrm>
            <a:off x="717750" y="463300"/>
            <a:ext cx="7708500" cy="564900"/>
          </a:xfrm>
          <a:prstGeom prst="rect">
            <a:avLst/>
          </a:prstGeom>
        </p:spPr>
        <p:txBody>
          <a:bodyPr anchorCtr="0" anchor="t" bIns="91425" lIns="91425" spcFirstLastPara="1" rIns="91425" wrap="square" tIns="9142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289" name="Google Shape;289;p4"/>
          <p:cNvSpPr txBox="1"/>
          <p:nvPr>
            <p:ph idx="1" type="subTitle"/>
          </p:nvPr>
        </p:nvSpPr>
        <p:spPr>
          <a:xfrm>
            <a:off x="717750" y="1072825"/>
            <a:ext cx="7708500" cy="344700"/>
          </a:xfrm>
          <a:prstGeom prst="rect">
            <a:avLst/>
          </a:prstGeom>
        </p:spPr>
        <p:txBody>
          <a:bodyPr anchorCtr="0" anchor="t" bIns="91425" lIns="91425" spcFirstLastPara="1" rIns="91425" wrap="square" tIns="91425">
            <a:noAutofit/>
          </a:bodyPr>
          <a:lstStyle>
            <a:lvl1pPr lvl="0" algn="ctr">
              <a:spcBef>
                <a:spcPts val="0"/>
              </a:spcBef>
              <a:spcAft>
                <a:spcPts val="0"/>
              </a:spcAft>
              <a:buSzPts val="1000"/>
              <a:buNone/>
              <a:defRPr sz="1000"/>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p:txBody>
      </p:sp>
      <p:sp>
        <p:nvSpPr>
          <p:cNvPr id="290" name="Google Shape;290;p4"/>
          <p:cNvSpPr/>
          <p:nvPr/>
        </p:nvSpPr>
        <p:spPr>
          <a:xfrm rot="329791">
            <a:off x="313524" y="1343532"/>
            <a:ext cx="214052" cy="22586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
          <p:cNvSpPr/>
          <p:nvPr/>
        </p:nvSpPr>
        <p:spPr>
          <a:xfrm flipH="1">
            <a:off x="-1120750" y="-52287"/>
            <a:ext cx="3168650" cy="1183575"/>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
          <p:cNvSpPr/>
          <p:nvPr/>
        </p:nvSpPr>
        <p:spPr>
          <a:xfrm flipH="1" rot="5400000">
            <a:off x="7579679" y="757654"/>
            <a:ext cx="2502600" cy="934788"/>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
          <p:cNvSpPr/>
          <p:nvPr/>
        </p:nvSpPr>
        <p:spPr>
          <a:xfrm rot="-5400000">
            <a:off x="-273687" y="4217850"/>
            <a:ext cx="1205350" cy="1008775"/>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
          <p:cNvSpPr/>
          <p:nvPr/>
        </p:nvSpPr>
        <p:spPr>
          <a:xfrm flipH="1" rot="10470257">
            <a:off x="8322883" y="1650859"/>
            <a:ext cx="215785" cy="227656"/>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 name="Google Shape;295;p4"/>
          <p:cNvGrpSpPr/>
          <p:nvPr/>
        </p:nvGrpSpPr>
        <p:grpSpPr>
          <a:xfrm flipH="1" rot="10800000">
            <a:off x="207721" y="-26254"/>
            <a:ext cx="425675" cy="876350"/>
            <a:chOff x="7688700" y="915425"/>
            <a:chExt cx="425675" cy="876350"/>
          </a:xfrm>
        </p:grpSpPr>
        <p:sp>
          <p:nvSpPr>
            <p:cNvPr id="296" name="Google Shape;296;p4"/>
            <p:cNvSpPr/>
            <p:nvPr/>
          </p:nvSpPr>
          <p:spPr>
            <a:xfrm>
              <a:off x="7693425" y="1644625"/>
              <a:ext cx="1175" cy="1225"/>
            </a:xfrm>
            <a:custGeom>
              <a:rect b="b" l="l" r="r" t="t"/>
              <a:pathLst>
                <a:path extrusionOk="0" h="49" w="47">
                  <a:moveTo>
                    <a:pt x="0" y="0"/>
                  </a:moveTo>
                  <a:cubicBezTo>
                    <a:pt x="17" y="15"/>
                    <a:pt x="32" y="31"/>
                    <a:pt x="46" y="49"/>
                  </a:cubicBezTo>
                  <a:cubicBezTo>
                    <a:pt x="32" y="31"/>
                    <a:pt x="17" y="1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
            <p:cNvSpPr/>
            <p:nvPr/>
          </p:nvSpPr>
          <p:spPr>
            <a:xfrm>
              <a:off x="7688700" y="1642575"/>
              <a:ext cx="1200" cy="200"/>
            </a:xfrm>
            <a:custGeom>
              <a:rect b="b" l="l" r="r" t="t"/>
              <a:pathLst>
                <a:path extrusionOk="0" h="8" w="48">
                  <a:moveTo>
                    <a:pt x="0" y="0"/>
                  </a:moveTo>
                  <a:cubicBezTo>
                    <a:pt x="17" y="2"/>
                    <a:pt x="32" y="4"/>
                    <a:pt x="48" y="8"/>
                  </a:cubicBezTo>
                  <a:cubicBezTo>
                    <a:pt x="32" y="4"/>
                    <a:pt x="17" y="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
            <p:cNvSpPr/>
            <p:nvPr/>
          </p:nvSpPr>
          <p:spPr>
            <a:xfrm>
              <a:off x="7690450" y="1642925"/>
              <a:ext cx="1150" cy="500"/>
            </a:xfrm>
            <a:custGeom>
              <a:rect b="b" l="l" r="r" t="t"/>
              <a:pathLst>
                <a:path extrusionOk="0" h="20" w="46">
                  <a:moveTo>
                    <a:pt x="1" y="0"/>
                  </a:moveTo>
                  <a:cubicBezTo>
                    <a:pt x="16" y="5"/>
                    <a:pt x="31" y="12"/>
                    <a:pt x="45" y="20"/>
                  </a:cubicBezTo>
                  <a:cubicBezTo>
                    <a:pt x="31" y="12"/>
                    <a:pt x="16" y="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
            <p:cNvSpPr/>
            <p:nvPr/>
          </p:nvSpPr>
          <p:spPr>
            <a:xfrm>
              <a:off x="7694875" y="1646175"/>
              <a:ext cx="725" cy="1075"/>
            </a:xfrm>
            <a:custGeom>
              <a:rect b="b" l="l" r="r" t="t"/>
              <a:pathLst>
                <a:path extrusionOk="0" h="43" w="29">
                  <a:moveTo>
                    <a:pt x="0" y="1"/>
                  </a:moveTo>
                  <a:cubicBezTo>
                    <a:pt x="10" y="15"/>
                    <a:pt x="19" y="29"/>
                    <a:pt x="28" y="43"/>
                  </a:cubicBezTo>
                  <a:cubicBezTo>
                    <a:pt x="20" y="29"/>
                    <a:pt x="10" y="1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
            <p:cNvSpPr/>
            <p:nvPr/>
          </p:nvSpPr>
          <p:spPr>
            <a:xfrm>
              <a:off x="7692025" y="1643625"/>
              <a:ext cx="1400" cy="975"/>
            </a:xfrm>
            <a:custGeom>
              <a:rect b="b" l="l" r="r" t="t"/>
              <a:pathLst>
                <a:path extrusionOk="0" h="39" w="56">
                  <a:moveTo>
                    <a:pt x="0" y="0"/>
                  </a:moveTo>
                  <a:cubicBezTo>
                    <a:pt x="19" y="12"/>
                    <a:pt x="39" y="25"/>
                    <a:pt x="55" y="39"/>
                  </a:cubicBezTo>
                  <a:cubicBezTo>
                    <a:pt x="39" y="25"/>
                    <a:pt x="19" y="1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
            <p:cNvSpPr/>
            <p:nvPr/>
          </p:nvSpPr>
          <p:spPr>
            <a:xfrm>
              <a:off x="7695800" y="1647650"/>
              <a:ext cx="550" cy="1275"/>
            </a:xfrm>
            <a:custGeom>
              <a:rect b="b" l="l" r="r" t="t"/>
              <a:pathLst>
                <a:path extrusionOk="0" h="51" w="22">
                  <a:moveTo>
                    <a:pt x="0" y="1"/>
                  </a:moveTo>
                  <a:cubicBezTo>
                    <a:pt x="9" y="17"/>
                    <a:pt x="15" y="34"/>
                    <a:pt x="22" y="50"/>
                  </a:cubicBezTo>
                  <a:cubicBezTo>
                    <a:pt x="15" y="34"/>
                    <a:pt x="9" y="17"/>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
            <p:cNvSpPr/>
            <p:nvPr/>
          </p:nvSpPr>
          <p:spPr>
            <a:xfrm>
              <a:off x="7886450" y="1383725"/>
              <a:ext cx="11450" cy="10125"/>
            </a:xfrm>
            <a:custGeom>
              <a:rect b="b" l="l" r="r" t="t"/>
              <a:pathLst>
                <a:path extrusionOk="0" h="405" w="458">
                  <a:moveTo>
                    <a:pt x="0" y="1"/>
                  </a:moveTo>
                  <a:cubicBezTo>
                    <a:pt x="150" y="140"/>
                    <a:pt x="302" y="274"/>
                    <a:pt x="457" y="404"/>
                  </a:cubicBezTo>
                  <a:cubicBezTo>
                    <a:pt x="303" y="274"/>
                    <a:pt x="150" y="140"/>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
            <p:cNvSpPr/>
            <p:nvPr/>
          </p:nvSpPr>
          <p:spPr>
            <a:xfrm>
              <a:off x="7898700" y="1394525"/>
              <a:ext cx="11925" cy="9550"/>
            </a:xfrm>
            <a:custGeom>
              <a:rect b="b" l="l" r="r" t="t"/>
              <a:pathLst>
                <a:path extrusionOk="0" h="382" w="477">
                  <a:moveTo>
                    <a:pt x="1" y="0"/>
                  </a:moveTo>
                  <a:cubicBezTo>
                    <a:pt x="157" y="132"/>
                    <a:pt x="315" y="258"/>
                    <a:pt x="476" y="381"/>
                  </a:cubicBezTo>
                  <a:cubicBezTo>
                    <a:pt x="315" y="258"/>
                    <a:pt x="157" y="131"/>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
            <p:cNvSpPr/>
            <p:nvPr/>
          </p:nvSpPr>
          <p:spPr>
            <a:xfrm>
              <a:off x="7916250" y="1328150"/>
              <a:ext cx="9300" cy="16250"/>
            </a:xfrm>
            <a:custGeom>
              <a:rect b="b" l="l" r="r" t="t"/>
              <a:pathLst>
                <a:path extrusionOk="0" h="650" w="372">
                  <a:moveTo>
                    <a:pt x="1" y="1"/>
                  </a:moveTo>
                  <a:cubicBezTo>
                    <a:pt x="130" y="214"/>
                    <a:pt x="253" y="430"/>
                    <a:pt x="371" y="649"/>
                  </a:cubicBezTo>
                  <a:cubicBezTo>
                    <a:pt x="253" y="430"/>
                    <a:pt x="130" y="21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
            <p:cNvSpPr/>
            <p:nvPr/>
          </p:nvSpPr>
          <p:spPr>
            <a:xfrm>
              <a:off x="7905350" y="1310950"/>
              <a:ext cx="10800" cy="17000"/>
            </a:xfrm>
            <a:custGeom>
              <a:rect b="b" l="l" r="r" t="t"/>
              <a:pathLst>
                <a:path extrusionOk="0" h="680" w="432">
                  <a:moveTo>
                    <a:pt x="1" y="1"/>
                  </a:moveTo>
                  <a:cubicBezTo>
                    <a:pt x="149" y="225"/>
                    <a:pt x="293" y="450"/>
                    <a:pt x="432" y="680"/>
                  </a:cubicBezTo>
                  <a:cubicBezTo>
                    <a:pt x="293" y="450"/>
                    <a:pt x="149" y="225"/>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
            <p:cNvSpPr/>
            <p:nvPr/>
          </p:nvSpPr>
          <p:spPr>
            <a:xfrm>
              <a:off x="7949175" y="1570100"/>
              <a:ext cx="1525" cy="2425"/>
            </a:xfrm>
            <a:custGeom>
              <a:rect b="b" l="l" r="r" t="t"/>
              <a:pathLst>
                <a:path extrusionOk="0" h="97" w="61">
                  <a:moveTo>
                    <a:pt x="1" y="1"/>
                  </a:moveTo>
                  <a:cubicBezTo>
                    <a:pt x="21" y="33"/>
                    <a:pt x="42" y="65"/>
                    <a:pt x="61" y="97"/>
                  </a:cubicBezTo>
                  <a:cubicBezTo>
                    <a:pt x="42" y="65"/>
                    <a:pt x="21" y="3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
            <p:cNvSpPr/>
            <p:nvPr/>
          </p:nvSpPr>
          <p:spPr>
            <a:xfrm>
              <a:off x="7913100" y="1605725"/>
              <a:ext cx="49150" cy="76375"/>
            </a:xfrm>
            <a:custGeom>
              <a:rect b="b" l="l" r="r" t="t"/>
              <a:pathLst>
                <a:path extrusionOk="0" h="3055" w="1966">
                  <a:moveTo>
                    <a:pt x="1965" y="3055"/>
                  </a:moveTo>
                  <a:cubicBezTo>
                    <a:pt x="1267" y="2065"/>
                    <a:pt x="611" y="1046"/>
                    <a:pt x="0" y="0"/>
                  </a:cubicBezTo>
                  <a:cubicBezTo>
                    <a:pt x="611" y="1046"/>
                    <a:pt x="1267" y="2065"/>
                    <a:pt x="1965" y="30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
            <p:cNvSpPr/>
            <p:nvPr/>
          </p:nvSpPr>
          <p:spPr>
            <a:xfrm>
              <a:off x="7927700" y="1348325"/>
              <a:ext cx="8675" cy="17000"/>
            </a:xfrm>
            <a:custGeom>
              <a:rect b="b" l="l" r="r" t="t"/>
              <a:pathLst>
                <a:path extrusionOk="0" h="680" w="347">
                  <a:moveTo>
                    <a:pt x="0" y="1"/>
                  </a:moveTo>
                  <a:cubicBezTo>
                    <a:pt x="119" y="224"/>
                    <a:pt x="237" y="451"/>
                    <a:pt x="347" y="680"/>
                  </a:cubicBezTo>
                  <a:cubicBezTo>
                    <a:pt x="237" y="451"/>
                    <a:pt x="119" y="22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
            <p:cNvSpPr/>
            <p:nvPr/>
          </p:nvSpPr>
          <p:spPr>
            <a:xfrm>
              <a:off x="7944325" y="1562950"/>
              <a:ext cx="2075" cy="2925"/>
            </a:xfrm>
            <a:custGeom>
              <a:rect b="b" l="l" r="r" t="t"/>
              <a:pathLst>
                <a:path extrusionOk="0" h="117" w="83">
                  <a:moveTo>
                    <a:pt x="0" y="0"/>
                  </a:moveTo>
                  <a:cubicBezTo>
                    <a:pt x="28" y="39"/>
                    <a:pt x="55" y="77"/>
                    <a:pt x="82" y="117"/>
                  </a:cubicBezTo>
                  <a:cubicBezTo>
                    <a:pt x="55" y="77"/>
                    <a:pt x="28" y="39"/>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
            <p:cNvSpPr/>
            <p:nvPr/>
          </p:nvSpPr>
          <p:spPr>
            <a:xfrm>
              <a:off x="7939300" y="1556225"/>
              <a:ext cx="2550" cy="3350"/>
            </a:xfrm>
            <a:custGeom>
              <a:rect b="b" l="l" r="r" t="t"/>
              <a:pathLst>
                <a:path extrusionOk="0" h="134" w="102">
                  <a:moveTo>
                    <a:pt x="1" y="1"/>
                  </a:moveTo>
                  <a:cubicBezTo>
                    <a:pt x="35" y="44"/>
                    <a:pt x="68" y="89"/>
                    <a:pt x="102" y="134"/>
                  </a:cubicBezTo>
                  <a:cubicBezTo>
                    <a:pt x="68" y="89"/>
                    <a:pt x="35" y="4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
            <p:cNvSpPr/>
            <p:nvPr/>
          </p:nvSpPr>
          <p:spPr>
            <a:xfrm>
              <a:off x="7919750" y="1534525"/>
              <a:ext cx="17725" cy="19425"/>
            </a:xfrm>
            <a:custGeom>
              <a:rect b="b" l="l" r="r" t="t"/>
              <a:pathLst>
                <a:path extrusionOk="0" h="777" w="709">
                  <a:moveTo>
                    <a:pt x="0" y="1"/>
                  </a:moveTo>
                  <a:cubicBezTo>
                    <a:pt x="248" y="243"/>
                    <a:pt x="487" y="503"/>
                    <a:pt x="708" y="777"/>
                  </a:cubicBezTo>
                  <a:cubicBezTo>
                    <a:pt x="487" y="503"/>
                    <a:pt x="249" y="24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
            <p:cNvSpPr/>
            <p:nvPr/>
          </p:nvSpPr>
          <p:spPr>
            <a:xfrm>
              <a:off x="8008175" y="1566325"/>
              <a:ext cx="4475" cy="6350"/>
            </a:xfrm>
            <a:custGeom>
              <a:rect b="b" l="l" r="r" t="t"/>
              <a:pathLst>
                <a:path extrusionOk="0" h="254" w="179">
                  <a:moveTo>
                    <a:pt x="1" y="254"/>
                  </a:moveTo>
                  <a:cubicBezTo>
                    <a:pt x="60" y="168"/>
                    <a:pt x="119" y="84"/>
                    <a:pt x="179" y="1"/>
                  </a:cubicBezTo>
                  <a:cubicBezTo>
                    <a:pt x="119" y="84"/>
                    <a:pt x="60" y="168"/>
                    <a:pt x="1" y="25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
            <p:cNvSpPr/>
            <p:nvPr/>
          </p:nvSpPr>
          <p:spPr>
            <a:xfrm>
              <a:off x="7946200" y="1763200"/>
              <a:ext cx="14900" cy="9625"/>
            </a:xfrm>
            <a:custGeom>
              <a:rect b="b" l="l" r="r" t="t"/>
              <a:pathLst>
                <a:path extrusionOk="0" h="385" w="596">
                  <a:moveTo>
                    <a:pt x="1" y="384"/>
                  </a:moveTo>
                  <a:cubicBezTo>
                    <a:pt x="196" y="253"/>
                    <a:pt x="395" y="125"/>
                    <a:pt x="595" y="1"/>
                  </a:cubicBezTo>
                  <a:cubicBezTo>
                    <a:pt x="395" y="125"/>
                    <a:pt x="196" y="253"/>
                    <a:pt x="1" y="38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
            <p:cNvSpPr/>
            <p:nvPr/>
          </p:nvSpPr>
          <p:spPr>
            <a:xfrm>
              <a:off x="8035650" y="1501950"/>
              <a:ext cx="65150" cy="110400"/>
            </a:xfrm>
            <a:custGeom>
              <a:rect b="b" l="l" r="r" t="t"/>
              <a:pathLst>
                <a:path extrusionOk="0" h="4416" w="2606">
                  <a:moveTo>
                    <a:pt x="2199" y="1"/>
                  </a:moveTo>
                  <a:cubicBezTo>
                    <a:pt x="2142" y="1"/>
                    <a:pt x="2082" y="14"/>
                    <a:pt x="2023" y="42"/>
                  </a:cubicBezTo>
                  <a:cubicBezTo>
                    <a:pt x="1255" y="403"/>
                    <a:pt x="585" y="902"/>
                    <a:pt x="0" y="1489"/>
                  </a:cubicBezTo>
                  <a:cubicBezTo>
                    <a:pt x="23" y="1578"/>
                    <a:pt x="49" y="1668"/>
                    <a:pt x="81" y="1755"/>
                  </a:cubicBezTo>
                  <a:cubicBezTo>
                    <a:pt x="334" y="2458"/>
                    <a:pt x="843" y="3058"/>
                    <a:pt x="1494" y="3384"/>
                  </a:cubicBezTo>
                  <a:cubicBezTo>
                    <a:pt x="1310" y="3737"/>
                    <a:pt x="1108" y="4081"/>
                    <a:pt x="889" y="4416"/>
                  </a:cubicBezTo>
                  <a:cubicBezTo>
                    <a:pt x="1316" y="3765"/>
                    <a:pt x="1679" y="3076"/>
                    <a:pt x="1973" y="2351"/>
                  </a:cubicBezTo>
                  <a:cubicBezTo>
                    <a:pt x="2224" y="1734"/>
                    <a:pt x="2416" y="1098"/>
                    <a:pt x="2552" y="448"/>
                  </a:cubicBezTo>
                  <a:cubicBezTo>
                    <a:pt x="2605" y="193"/>
                    <a:pt x="2421" y="1"/>
                    <a:pt x="2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
            <p:cNvSpPr/>
            <p:nvPr/>
          </p:nvSpPr>
          <p:spPr>
            <a:xfrm>
              <a:off x="8013100" y="1559175"/>
              <a:ext cx="4950" cy="6550"/>
            </a:xfrm>
            <a:custGeom>
              <a:rect b="b" l="l" r="r" t="t"/>
              <a:pathLst>
                <a:path extrusionOk="0" h="262" w="198">
                  <a:moveTo>
                    <a:pt x="1" y="261"/>
                  </a:moveTo>
                  <a:cubicBezTo>
                    <a:pt x="65" y="173"/>
                    <a:pt x="131" y="86"/>
                    <a:pt x="198" y="0"/>
                  </a:cubicBezTo>
                  <a:cubicBezTo>
                    <a:pt x="131" y="86"/>
                    <a:pt x="65" y="173"/>
                    <a:pt x="1" y="26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
            <p:cNvSpPr/>
            <p:nvPr/>
          </p:nvSpPr>
          <p:spPr>
            <a:xfrm>
              <a:off x="7979075" y="1744825"/>
              <a:ext cx="15625" cy="8025"/>
            </a:xfrm>
            <a:custGeom>
              <a:rect b="b" l="l" r="r" t="t"/>
              <a:pathLst>
                <a:path extrusionOk="0" h="321" w="625">
                  <a:moveTo>
                    <a:pt x="0" y="320"/>
                  </a:moveTo>
                  <a:cubicBezTo>
                    <a:pt x="206" y="209"/>
                    <a:pt x="413" y="103"/>
                    <a:pt x="624" y="1"/>
                  </a:cubicBezTo>
                  <a:cubicBezTo>
                    <a:pt x="413" y="103"/>
                    <a:pt x="206" y="209"/>
                    <a:pt x="0" y="32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
            <p:cNvSpPr/>
            <p:nvPr/>
          </p:nvSpPr>
          <p:spPr>
            <a:xfrm>
              <a:off x="7907250" y="1728450"/>
              <a:ext cx="1750" cy="7825"/>
            </a:xfrm>
            <a:custGeom>
              <a:rect b="b" l="l" r="r" t="t"/>
              <a:pathLst>
                <a:path extrusionOk="0" h="313" w="70">
                  <a:moveTo>
                    <a:pt x="0" y="1"/>
                  </a:moveTo>
                  <a:cubicBezTo>
                    <a:pt x="24" y="104"/>
                    <a:pt x="47" y="208"/>
                    <a:pt x="69" y="313"/>
                  </a:cubicBezTo>
                  <a:cubicBezTo>
                    <a:pt x="47" y="208"/>
                    <a:pt x="24" y="10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
            <p:cNvSpPr/>
            <p:nvPr/>
          </p:nvSpPr>
          <p:spPr>
            <a:xfrm>
              <a:off x="7995700" y="1711775"/>
              <a:ext cx="118675" cy="73600"/>
            </a:xfrm>
            <a:custGeom>
              <a:rect b="b" l="l" r="r" t="t"/>
              <a:pathLst>
                <a:path extrusionOk="0" h="2944" w="4747">
                  <a:moveTo>
                    <a:pt x="664" y="1003"/>
                  </a:moveTo>
                  <a:cubicBezTo>
                    <a:pt x="440" y="1098"/>
                    <a:pt x="219" y="1197"/>
                    <a:pt x="0" y="1302"/>
                  </a:cubicBezTo>
                  <a:cubicBezTo>
                    <a:pt x="219" y="1197"/>
                    <a:pt x="440" y="1098"/>
                    <a:pt x="664" y="1003"/>
                  </a:cubicBezTo>
                  <a:lnTo>
                    <a:pt x="664" y="1003"/>
                  </a:lnTo>
                  <a:cubicBezTo>
                    <a:pt x="664" y="1003"/>
                    <a:pt x="664" y="1003"/>
                    <a:pt x="664" y="1003"/>
                  </a:cubicBezTo>
                  <a:close/>
                  <a:moveTo>
                    <a:pt x="4239" y="0"/>
                  </a:moveTo>
                  <a:cubicBezTo>
                    <a:pt x="4221" y="0"/>
                    <a:pt x="4202" y="2"/>
                    <a:pt x="4184" y="4"/>
                  </a:cubicBezTo>
                  <a:cubicBezTo>
                    <a:pt x="2972" y="189"/>
                    <a:pt x="1789" y="528"/>
                    <a:pt x="664" y="1003"/>
                  </a:cubicBezTo>
                  <a:lnTo>
                    <a:pt x="664" y="1003"/>
                  </a:lnTo>
                  <a:cubicBezTo>
                    <a:pt x="684" y="1223"/>
                    <a:pt x="725" y="1442"/>
                    <a:pt x="784" y="1652"/>
                  </a:cubicBezTo>
                  <a:lnTo>
                    <a:pt x="784" y="1654"/>
                  </a:lnTo>
                  <a:cubicBezTo>
                    <a:pt x="905" y="2085"/>
                    <a:pt x="1115" y="2550"/>
                    <a:pt x="1408" y="2944"/>
                  </a:cubicBezTo>
                  <a:cubicBezTo>
                    <a:pt x="1882" y="2670"/>
                    <a:pt x="2342" y="2372"/>
                    <a:pt x="2784" y="2046"/>
                  </a:cubicBezTo>
                  <a:cubicBezTo>
                    <a:pt x="3395" y="1595"/>
                    <a:pt x="3971" y="1100"/>
                    <a:pt x="4508" y="562"/>
                  </a:cubicBezTo>
                  <a:cubicBezTo>
                    <a:pt x="4746" y="322"/>
                    <a:pt x="4524" y="0"/>
                    <a:pt x="4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
            <p:cNvSpPr/>
            <p:nvPr/>
          </p:nvSpPr>
          <p:spPr>
            <a:xfrm>
              <a:off x="7997775" y="1220375"/>
              <a:ext cx="81325" cy="143575"/>
            </a:xfrm>
            <a:custGeom>
              <a:rect b="b" l="l" r="r" t="t"/>
              <a:pathLst>
                <a:path extrusionOk="0" h="5743" w="3253">
                  <a:moveTo>
                    <a:pt x="2785" y="1"/>
                  </a:moveTo>
                  <a:cubicBezTo>
                    <a:pt x="2697" y="1"/>
                    <a:pt x="2610" y="31"/>
                    <a:pt x="2545" y="99"/>
                  </a:cubicBezTo>
                  <a:cubicBezTo>
                    <a:pt x="1662" y="1014"/>
                    <a:pt x="751" y="2005"/>
                    <a:pt x="0" y="3084"/>
                  </a:cubicBezTo>
                  <a:cubicBezTo>
                    <a:pt x="18" y="3178"/>
                    <a:pt x="39" y="3271"/>
                    <a:pt x="63" y="3362"/>
                  </a:cubicBezTo>
                  <a:cubicBezTo>
                    <a:pt x="234" y="4004"/>
                    <a:pt x="657" y="4548"/>
                    <a:pt x="1205" y="4846"/>
                  </a:cubicBezTo>
                  <a:cubicBezTo>
                    <a:pt x="1059" y="5147"/>
                    <a:pt x="911" y="5445"/>
                    <a:pt x="760" y="5743"/>
                  </a:cubicBezTo>
                  <a:cubicBezTo>
                    <a:pt x="949" y="5371"/>
                    <a:pt x="1136" y="4996"/>
                    <a:pt x="1317" y="4620"/>
                  </a:cubicBezTo>
                  <a:cubicBezTo>
                    <a:pt x="1978" y="3253"/>
                    <a:pt x="2588" y="1862"/>
                    <a:pt x="3152" y="453"/>
                  </a:cubicBezTo>
                  <a:cubicBezTo>
                    <a:pt x="3253" y="202"/>
                    <a:pt x="3015" y="1"/>
                    <a:pt x="2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
            <p:cNvSpPr/>
            <p:nvPr/>
          </p:nvSpPr>
          <p:spPr>
            <a:xfrm>
              <a:off x="7962550" y="1753675"/>
              <a:ext cx="14975" cy="8650"/>
            </a:xfrm>
            <a:custGeom>
              <a:rect b="b" l="l" r="r" t="t"/>
              <a:pathLst>
                <a:path extrusionOk="0" h="346" w="599">
                  <a:moveTo>
                    <a:pt x="0" y="346"/>
                  </a:moveTo>
                  <a:cubicBezTo>
                    <a:pt x="197" y="227"/>
                    <a:pt x="396" y="112"/>
                    <a:pt x="599" y="1"/>
                  </a:cubicBezTo>
                  <a:cubicBezTo>
                    <a:pt x="396" y="112"/>
                    <a:pt x="197" y="227"/>
                    <a:pt x="0" y="34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
            <p:cNvSpPr/>
            <p:nvPr/>
          </p:nvSpPr>
          <p:spPr>
            <a:xfrm>
              <a:off x="8018250" y="1552200"/>
              <a:ext cx="5475" cy="6700"/>
            </a:xfrm>
            <a:custGeom>
              <a:rect b="b" l="l" r="r" t="t"/>
              <a:pathLst>
                <a:path extrusionOk="0" h="268" w="219">
                  <a:moveTo>
                    <a:pt x="1" y="268"/>
                  </a:moveTo>
                  <a:cubicBezTo>
                    <a:pt x="72" y="177"/>
                    <a:pt x="144" y="89"/>
                    <a:pt x="218" y="1"/>
                  </a:cubicBezTo>
                  <a:cubicBezTo>
                    <a:pt x="144" y="89"/>
                    <a:pt x="72" y="177"/>
                    <a:pt x="1" y="268"/>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
            <p:cNvSpPr/>
            <p:nvPr/>
          </p:nvSpPr>
          <p:spPr>
            <a:xfrm>
              <a:off x="8039675" y="1626225"/>
              <a:ext cx="8500" cy="11025"/>
            </a:xfrm>
            <a:custGeom>
              <a:rect b="b" l="l" r="r" t="t"/>
              <a:pathLst>
                <a:path extrusionOk="0" h="441" w="340">
                  <a:moveTo>
                    <a:pt x="339" y="1"/>
                  </a:moveTo>
                  <a:cubicBezTo>
                    <a:pt x="229" y="151"/>
                    <a:pt x="117" y="298"/>
                    <a:pt x="0" y="441"/>
                  </a:cubicBezTo>
                  <a:cubicBezTo>
                    <a:pt x="117" y="298"/>
                    <a:pt x="229" y="151"/>
                    <a:pt x="33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
            <p:cNvSpPr/>
            <p:nvPr/>
          </p:nvSpPr>
          <p:spPr>
            <a:xfrm>
              <a:off x="8050025" y="1613525"/>
              <a:ext cx="7050" cy="10150"/>
            </a:xfrm>
            <a:custGeom>
              <a:rect b="b" l="l" r="r" t="t"/>
              <a:pathLst>
                <a:path extrusionOk="0" h="406" w="282">
                  <a:moveTo>
                    <a:pt x="282" y="0"/>
                  </a:moveTo>
                  <a:cubicBezTo>
                    <a:pt x="191" y="137"/>
                    <a:pt x="98" y="272"/>
                    <a:pt x="1" y="405"/>
                  </a:cubicBezTo>
                  <a:cubicBezTo>
                    <a:pt x="98" y="272"/>
                    <a:pt x="191" y="137"/>
                    <a:pt x="28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
            <p:cNvSpPr/>
            <p:nvPr/>
          </p:nvSpPr>
          <p:spPr>
            <a:xfrm>
              <a:off x="8023750" y="1539150"/>
              <a:ext cx="11925" cy="13025"/>
            </a:xfrm>
            <a:custGeom>
              <a:rect b="b" l="l" r="r" t="t"/>
              <a:pathLst>
                <a:path extrusionOk="0" h="521" w="477">
                  <a:moveTo>
                    <a:pt x="476" y="1"/>
                  </a:moveTo>
                  <a:cubicBezTo>
                    <a:pt x="310" y="167"/>
                    <a:pt x="152" y="341"/>
                    <a:pt x="1" y="520"/>
                  </a:cubicBezTo>
                  <a:cubicBezTo>
                    <a:pt x="152" y="341"/>
                    <a:pt x="311" y="167"/>
                    <a:pt x="476"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
            <p:cNvSpPr/>
            <p:nvPr/>
          </p:nvSpPr>
          <p:spPr>
            <a:xfrm>
              <a:off x="8019275" y="1785350"/>
              <a:ext cx="11625" cy="6425"/>
            </a:xfrm>
            <a:custGeom>
              <a:rect b="b" l="l" r="r" t="t"/>
              <a:pathLst>
                <a:path extrusionOk="0" h="257" w="465">
                  <a:moveTo>
                    <a:pt x="465" y="1"/>
                  </a:moveTo>
                  <a:cubicBezTo>
                    <a:pt x="357" y="62"/>
                    <a:pt x="249" y="122"/>
                    <a:pt x="140" y="182"/>
                  </a:cubicBezTo>
                  <a:lnTo>
                    <a:pt x="140" y="182"/>
                  </a:lnTo>
                  <a:cubicBezTo>
                    <a:pt x="249" y="123"/>
                    <a:pt x="357" y="63"/>
                    <a:pt x="465" y="1"/>
                  </a:cubicBezTo>
                  <a:close/>
                  <a:moveTo>
                    <a:pt x="140" y="182"/>
                  </a:moveTo>
                  <a:lnTo>
                    <a:pt x="140" y="182"/>
                  </a:lnTo>
                  <a:cubicBezTo>
                    <a:pt x="94" y="207"/>
                    <a:pt x="47" y="232"/>
                    <a:pt x="1" y="257"/>
                  </a:cubicBezTo>
                  <a:lnTo>
                    <a:pt x="2" y="257"/>
                  </a:lnTo>
                  <a:cubicBezTo>
                    <a:pt x="48" y="232"/>
                    <a:pt x="94" y="207"/>
                    <a:pt x="140" y="1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
            <p:cNvSpPr/>
            <p:nvPr/>
          </p:nvSpPr>
          <p:spPr>
            <a:xfrm>
              <a:off x="7862050" y="1659075"/>
              <a:ext cx="45225" cy="116850"/>
            </a:xfrm>
            <a:custGeom>
              <a:rect b="b" l="l" r="r" t="t"/>
              <a:pathLst>
                <a:path extrusionOk="0" h="4674" w="1809">
                  <a:moveTo>
                    <a:pt x="619" y="0"/>
                  </a:moveTo>
                  <a:cubicBezTo>
                    <a:pt x="486" y="0"/>
                    <a:pt x="362" y="74"/>
                    <a:pt x="326" y="244"/>
                  </a:cubicBezTo>
                  <a:cubicBezTo>
                    <a:pt x="50" y="1549"/>
                    <a:pt x="1" y="2894"/>
                    <a:pt x="175" y="4210"/>
                  </a:cubicBezTo>
                  <a:lnTo>
                    <a:pt x="175" y="4210"/>
                  </a:lnTo>
                  <a:cubicBezTo>
                    <a:pt x="172" y="4191"/>
                    <a:pt x="170" y="4172"/>
                    <a:pt x="168" y="4153"/>
                  </a:cubicBezTo>
                  <a:cubicBezTo>
                    <a:pt x="384" y="4111"/>
                    <a:pt x="593" y="4023"/>
                    <a:pt x="780" y="3902"/>
                  </a:cubicBezTo>
                  <a:cubicBezTo>
                    <a:pt x="1220" y="3619"/>
                    <a:pt x="1547" y="3221"/>
                    <a:pt x="1808" y="2776"/>
                  </a:cubicBezTo>
                  <a:cubicBezTo>
                    <a:pt x="1605" y="1912"/>
                    <a:pt x="1297" y="1072"/>
                    <a:pt x="985" y="244"/>
                  </a:cubicBezTo>
                  <a:cubicBezTo>
                    <a:pt x="927" y="92"/>
                    <a:pt x="768" y="0"/>
                    <a:pt x="619" y="0"/>
                  </a:cubicBezTo>
                  <a:close/>
                  <a:moveTo>
                    <a:pt x="175" y="4210"/>
                  </a:moveTo>
                  <a:cubicBezTo>
                    <a:pt x="178" y="4234"/>
                    <a:pt x="181" y="4258"/>
                    <a:pt x="185" y="4282"/>
                  </a:cubicBezTo>
                  <a:lnTo>
                    <a:pt x="185" y="4282"/>
                  </a:lnTo>
                  <a:cubicBezTo>
                    <a:pt x="181" y="4258"/>
                    <a:pt x="178" y="4234"/>
                    <a:pt x="175" y="4210"/>
                  </a:cubicBezTo>
                  <a:close/>
                  <a:moveTo>
                    <a:pt x="185" y="4282"/>
                  </a:moveTo>
                  <a:cubicBezTo>
                    <a:pt x="203" y="4413"/>
                    <a:pt x="223" y="4543"/>
                    <a:pt x="246" y="4673"/>
                  </a:cubicBezTo>
                  <a:cubicBezTo>
                    <a:pt x="223" y="4542"/>
                    <a:pt x="203" y="4412"/>
                    <a:pt x="185" y="42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
            <p:cNvSpPr/>
            <p:nvPr/>
          </p:nvSpPr>
          <p:spPr>
            <a:xfrm>
              <a:off x="7969475" y="1343900"/>
              <a:ext cx="1875" cy="4325"/>
            </a:xfrm>
            <a:custGeom>
              <a:rect b="b" l="l" r="r" t="t"/>
              <a:pathLst>
                <a:path extrusionOk="0" h="173" w="75">
                  <a:moveTo>
                    <a:pt x="75" y="0"/>
                  </a:moveTo>
                  <a:lnTo>
                    <a:pt x="75" y="0"/>
                  </a:lnTo>
                  <a:cubicBezTo>
                    <a:pt x="49" y="58"/>
                    <a:pt x="24" y="114"/>
                    <a:pt x="1" y="173"/>
                  </a:cubicBezTo>
                  <a:cubicBezTo>
                    <a:pt x="24" y="115"/>
                    <a:pt x="49" y="58"/>
                    <a:pt x="75"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
            <p:cNvSpPr/>
            <p:nvPr/>
          </p:nvSpPr>
          <p:spPr>
            <a:xfrm>
              <a:off x="7809550" y="1218975"/>
              <a:ext cx="94425" cy="164725"/>
            </a:xfrm>
            <a:custGeom>
              <a:rect b="b" l="l" r="r" t="t"/>
              <a:pathLst>
                <a:path extrusionOk="0" h="6589" w="3777">
                  <a:moveTo>
                    <a:pt x="3321" y="2950"/>
                  </a:moveTo>
                  <a:cubicBezTo>
                    <a:pt x="3321" y="2950"/>
                    <a:pt x="3321" y="2950"/>
                    <a:pt x="3321" y="2950"/>
                  </a:cubicBezTo>
                  <a:lnTo>
                    <a:pt x="3321" y="2950"/>
                  </a:lnTo>
                  <a:cubicBezTo>
                    <a:pt x="3361" y="3005"/>
                    <a:pt x="3401" y="3059"/>
                    <a:pt x="3441" y="3114"/>
                  </a:cubicBezTo>
                  <a:lnTo>
                    <a:pt x="3441" y="3114"/>
                  </a:lnTo>
                  <a:cubicBezTo>
                    <a:pt x="3401" y="3059"/>
                    <a:pt x="3361" y="3004"/>
                    <a:pt x="3321" y="2950"/>
                  </a:cubicBezTo>
                  <a:close/>
                  <a:moveTo>
                    <a:pt x="3441" y="3114"/>
                  </a:moveTo>
                  <a:cubicBezTo>
                    <a:pt x="3555" y="3273"/>
                    <a:pt x="3666" y="3434"/>
                    <a:pt x="3776" y="3597"/>
                  </a:cubicBezTo>
                  <a:cubicBezTo>
                    <a:pt x="3667" y="3434"/>
                    <a:pt x="3555" y="3273"/>
                    <a:pt x="3441" y="3114"/>
                  </a:cubicBezTo>
                  <a:close/>
                  <a:moveTo>
                    <a:pt x="442" y="0"/>
                  </a:moveTo>
                  <a:cubicBezTo>
                    <a:pt x="258" y="0"/>
                    <a:pt x="85" y="134"/>
                    <a:pt x="79" y="356"/>
                  </a:cubicBezTo>
                  <a:cubicBezTo>
                    <a:pt x="1" y="2819"/>
                    <a:pt x="1323" y="4965"/>
                    <a:pt x="3073" y="6589"/>
                  </a:cubicBezTo>
                  <a:cubicBezTo>
                    <a:pt x="2762" y="6300"/>
                    <a:pt x="2466" y="5995"/>
                    <a:pt x="2188" y="5676"/>
                  </a:cubicBezTo>
                  <a:cubicBezTo>
                    <a:pt x="2498" y="5629"/>
                    <a:pt x="2722" y="5356"/>
                    <a:pt x="2856" y="5090"/>
                  </a:cubicBezTo>
                  <a:cubicBezTo>
                    <a:pt x="3041" y="4723"/>
                    <a:pt x="3142" y="4315"/>
                    <a:pt x="3210" y="3913"/>
                  </a:cubicBezTo>
                  <a:cubicBezTo>
                    <a:pt x="3265" y="3596"/>
                    <a:pt x="3303" y="3272"/>
                    <a:pt x="3321" y="2950"/>
                  </a:cubicBezTo>
                  <a:lnTo>
                    <a:pt x="3321" y="2950"/>
                  </a:lnTo>
                  <a:cubicBezTo>
                    <a:pt x="3073" y="2613"/>
                    <a:pt x="2813" y="2285"/>
                    <a:pt x="2541" y="1965"/>
                  </a:cubicBezTo>
                  <a:cubicBezTo>
                    <a:pt x="1975" y="1298"/>
                    <a:pt x="1359" y="674"/>
                    <a:pt x="699" y="99"/>
                  </a:cubicBezTo>
                  <a:cubicBezTo>
                    <a:pt x="622" y="31"/>
                    <a:pt x="531"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
            <p:cNvSpPr/>
            <p:nvPr/>
          </p:nvSpPr>
          <p:spPr>
            <a:xfrm>
              <a:off x="7965725" y="1354300"/>
              <a:ext cx="1375" cy="3550"/>
            </a:xfrm>
            <a:custGeom>
              <a:rect b="b" l="l" r="r" t="t"/>
              <a:pathLst>
                <a:path extrusionOk="0" h="142" w="55">
                  <a:moveTo>
                    <a:pt x="1" y="141"/>
                  </a:moveTo>
                  <a:cubicBezTo>
                    <a:pt x="19" y="94"/>
                    <a:pt x="37" y="48"/>
                    <a:pt x="55" y="1"/>
                  </a:cubicBezTo>
                  <a:cubicBezTo>
                    <a:pt x="37" y="48"/>
                    <a:pt x="19" y="94"/>
                    <a:pt x="1" y="14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
            <p:cNvSpPr/>
            <p:nvPr/>
          </p:nvSpPr>
          <p:spPr>
            <a:xfrm>
              <a:off x="7866400" y="1505425"/>
              <a:ext cx="58275" cy="99325"/>
            </a:xfrm>
            <a:custGeom>
              <a:rect b="b" l="l" r="r" t="t"/>
              <a:pathLst>
                <a:path extrusionOk="0" h="3973" w="2331">
                  <a:moveTo>
                    <a:pt x="521" y="0"/>
                  </a:moveTo>
                  <a:cubicBezTo>
                    <a:pt x="321" y="0"/>
                    <a:pt x="129" y="111"/>
                    <a:pt x="72" y="319"/>
                  </a:cubicBezTo>
                  <a:cubicBezTo>
                    <a:pt x="0" y="579"/>
                    <a:pt x="208" y="878"/>
                    <a:pt x="316" y="1101"/>
                  </a:cubicBezTo>
                  <a:cubicBezTo>
                    <a:pt x="786" y="2076"/>
                    <a:pt x="1297" y="3033"/>
                    <a:pt x="1841" y="3969"/>
                  </a:cubicBezTo>
                  <a:cubicBezTo>
                    <a:pt x="1843" y="3970"/>
                    <a:pt x="1844" y="3971"/>
                    <a:pt x="1844" y="3972"/>
                  </a:cubicBezTo>
                  <a:cubicBezTo>
                    <a:pt x="1868" y="3924"/>
                    <a:pt x="1890" y="3877"/>
                    <a:pt x="1910" y="3829"/>
                  </a:cubicBezTo>
                  <a:cubicBezTo>
                    <a:pt x="2252" y="3025"/>
                    <a:pt x="2331" y="2021"/>
                    <a:pt x="2134" y="1165"/>
                  </a:cubicBezTo>
                  <a:cubicBezTo>
                    <a:pt x="2007" y="1041"/>
                    <a:pt x="1880" y="920"/>
                    <a:pt x="1749" y="805"/>
                  </a:cubicBezTo>
                  <a:cubicBezTo>
                    <a:pt x="1584" y="660"/>
                    <a:pt x="1414" y="520"/>
                    <a:pt x="1240" y="386"/>
                  </a:cubicBezTo>
                  <a:cubicBezTo>
                    <a:pt x="1060" y="248"/>
                    <a:pt x="868" y="65"/>
                    <a:pt x="642" y="14"/>
                  </a:cubicBezTo>
                  <a:cubicBezTo>
                    <a:pt x="602" y="5"/>
                    <a:pt x="561" y="0"/>
                    <a:pt x="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4"/>
            <p:cNvSpPr/>
            <p:nvPr/>
          </p:nvSpPr>
          <p:spPr>
            <a:xfrm>
              <a:off x="7868475" y="1777550"/>
              <a:ext cx="2675" cy="13150"/>
            </a:xfrm>
            <a:custGeom>
              <a:rect b="b" l="l" r="r" t="t"/>
              <a:pathLst>
                <a:path extrusionOk="0" h="526" w="107">
                  <a:moveTo>
                    <a:pt x="106" y="525"/>
                  </a:moveTo>
                  <a:cubicBezTo>
                    <a:pt x="67" y="351"/>
                    <a:pt x="32" y="176"/>
                    <a:pt x="0" y="1"/>
                  </a:cubicBezTo>
                  <a:cubicBezTo>
                    <a:pt x="32" y="176"/>
                    <a:pt x="67" y="351"/>
                    <a:pt x="106" y="52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
            <p:cNvSpPr/>
            <p:nvPr/>
          </p:nvSpPr>
          <p:spPr>
            <a:xfrm>
              <a:off x="7973625" y="1334075"/>
              <a:ext cx="2300" cy="4750"/>
            </a:xfrm>
            <a:custGeom>
              <a:rect b="b" l="l" r="r" t="t"/>
              <a:pathLst>
                <a:path extrusionOk="0" h="190" w="92">
                  <a:moveTo>
                    <a:pt x="1" y="190"/>
                  </a:moveTo>
                  <a:cubicBezTo>
                    <a:pt x="30" y="126"/>
                    <a:pt x="61" y="63"/>
                    <a:pt x="92" y="0"/>
                  </a:cubicBezTo>
                  <a:cubicBezTo>
                    <a:pt x="61" y="63"/>
                    <a:pt x="30" y="126"/>
                    <a:pt x="1" y="19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4"/>
            <p:cNvSpPr/>
            <p:nvPr/>
          </p:nvSpPr>
          <p:spPr>
            <a:xfrm>
              <a:off x="7871150" y="1790825"/>
              <a:ext cx="250" cy="950"/>
            </a:xfrm>
            <a:custGeom>
              <a:rect b="b" l="l" r="r" t="t"/>
              <a:pathLst>
                <a:path extrusionOk="0" h="38" w="10">
                  <a:moveTo>
                    <a:pt x="1" y="1"/>
                  </a:moveTo>
                  <a:cubicBezTo>
                    <a:pt x="3" y="12"/>
                    <a:pt x="6" y="25"/>
                    <a:pt x="10" y="38"/>
                  </a:cubicBezTo>
                  <a:cubicBezTo>
                    <a:pt x="7" y="25"/>
                    <a:pt x="3" y="12"/>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
            <p:cNvSpPr/>
            <p:nvPr/>
          </p:nvSpPr>
          <p:spPr>
            <a:xfrm>
              <a:off x="7978175" y="1324550"/>
              <a:ext cx="2750" cy="5075"/>
            </a:xfrm>
            <a:custGeom>
              <a:rect b="b" l="l" r="r" t="t"/>
              <a:pathLst>
                <a:path extrusionOk="0" h="203" w="110">
                  <a:moveTo>
                    <a:pt x="0" y="202"/>
                  </a:moveTo>
                  <a:cubicBezTo>
                    <a:pt x="36" y="135"/>
                    <a:pt x="72" y="68"/>
                    <a:pt x="109" y="0"/>
                  </a:cubicBezTo>
                  <a:cubicBezTo>
                    <a:pt x="72" y="68"/>
                    <a:pt x="36" y="135"/>
                    <a:pt x="0" y="20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
            <p:cNvSpPr/>
            <p:nvPr/>
          </p:nvSpPr>
          <p:spPr>
            <a:xfrm>
              <a:off x="7993750" y="1588600"/>
              <a:ext cx="4325" cy="7625"/>
            </a:xfrm>
            <a:custGeom>
              <a:rect b="b" l="l" r="r" t="t"/>
              <a:pathLst>
                <a:path extrusionOk="0" h="305" w="173">
                  <a:moveTo>
                    <a:pt x="0" y="304"/>
                  </a:moveTo>
                  <a:cubicBezTo>
                    <a:pt x="56" y="203"/>
                    <a:pt x="114" y="102"/>
                    <a:pt x="173" y="1"/>
                  </a:cubicBezTo>
                  <a:cubicBezTo>
                    <a:pt x="114" y="102"/>
                    <a:pt x="56" y="203"/>
                    <a:pt x="0" y="3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
            <p:cNvSpPr/>
            <p:nvPr/>
          </p:nvSpPr>
          <p:spPr>
            <a:xfrm>
              <a:off x="8003550" y="1573650"/>
              <a:ext cx="4000" cy="6100"/>
            </a:xfrm>
            <a:custGeom>
              <a:rect b="b" l="l" r="r" t="t"/>
              <a:pathLst>
                <a:path extrusionOk="0" h="244" w="160">
                  <a:moveTo>
                    <a:pt x="159" y="1"/>
                  </a:moveTo>
                  <a:cubicBezTo>
                    <a:pt x="104" y="80"/>
                    <a:pt x="52" y="162"/>
                    <a:pt x="1" y="244"/>
                  </a:cubicBezTo>
                  <a:cubicBezTo>
                    <a:pt x="52" y="162"/>
                    <a:pt x="105" y="80"/>
                    <a:pt x="15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4"/>
            <p:cNvSpPr/>
            <p:nvPr/>
          </p:nvSpPr>
          <p:spPr>
            <a:xfrm>
              <a:off x="7993300" y="1297475"/>
              <a:ext cx="4500" cy="6650"/>
            </a:xfrm>
            <a:custGeom>
              <a:rect b="b" l="l" r="r" t="t"/>
              <a:pathLst>
                <a:path extrusionOk="0" h="266" w="180">
                  <a:moveTo>
                    <a:pt x="0" y="265"/>
                  </a:moveTo>
                  <a:cubicBezTo>
                    <a:pt x="59" y="177"/>
                    <a:pt x="118" y="89"/>
                    <a:pt x="179" y="0"/>
                  </a:cubicBezTo>
                  <a:cubicBezTo>
                    <a:pt x="118" y="89"/>
                    <a:pt x="59" y="177"/>
                    <a:pt x="0" y="2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
            <p:cNvSpPr/>
            <p:nvPr/>
          </p:nvSpPr>
          <p:spPr>
            <a:xfrm>
              <a:off x="7999025" y="1581100"/>
              <a:ext cx="3650" cy="6000"/>
            </a:xfrm>
            <a:custGeom>
              <a:rect b="b" l="l" r="r" t="t"/>
              <a:pathLst>
                <a:path extrusionOk="0" h="240" w="146">
                  <a:moveTo>
                    <a:pt x="0" y="240"/>
                  </a:moveTo>
                  <a:cubicBezTo>
                    <a:pt x="47" y="159"/>
                    <a:pt x="96" y="80"/>
                    <a:pt x="146" y="1"/>
                  </a:cubicBezTo>
                  <a:cubicBezTo>
                    <a:pt x="96" y="80"/>
                    <a:pt x="47" y="159"/>
                    <a:pt x="0" y="2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
            <p:cNvSpPr/>
            <p:nvPr/>
          </p:nvSpPr>
          <p:spPr>
            <a:xfrm>
              <a:off x="7988150" y="1306300"/>
              <a:ext cx="3725" cy="5875"/>
            </a:xfrm>
            <a:custGeom>
              <a:rect b="b" l="l" r="r" t="t"/>
              <a:pathLst>
                <a:path extrusionOk="0" h="235" w="149">
                  <a:moveTo>
                    <a:pt x="0" y="234"/>
                  </a:moveTo>
                  <a:cubicBezTo>
                    <a:pt x="49" y="156"/>
                    <a:pt x="97" y="77"/>
                    <a:pt x="149" y="0"/>
                  </a:cubicBezTo>
                  <a:cubicBezTo>
                    <a:pt x="97" y="77"/>
                    <a:pt x="49" y="156"/>
                    <a:pt x="0" y="23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
            <p:cNvSpPr/>
            <p:nvPr/>
          </p:nvSpPr>
          <p:spPr>
            <a:xfrm>
              <a:off x="7983025" y="1315300"/>
              <a:ext cx="3200" cy="5425"/>
            </a:xfrm>
            <a:custGeom>
              <a:rect b="b" l="l" r="r" t="t"/>
              <a:pathLst>
                <a:path extrusionOk="0" h="217" w="128">
                  <a:moveTo>
                    <a:pt x="1" y="217"/>
                  </a:moveTo>
                  <a:cubicBezTo>
                    <a:pt x="43" y="145"/>
                    <a:pt x="85" y="72"/>
                    <a:pt x="127" y="1"/>
                  </a:cubicBezTo>
                  <a:cubicBezTo>
                    <a:pt x="85" y="72"/>
                    <a:pt x="43" y="145"/>
                    <a:pt x="1" y="21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
            <p:cNvSpPr/>
            <p:nvPr/>
          </p:nvSpPr>
          <p:spPr>
            <a:xfrm>
              <a:off x="7864225" y="1108400"/>
              <a:ext cx="208775" cy="683350"/>
            </a:xfrm>
            <a:custGeom>
              <a:rect b="b" l="l" r="r" t="t"/>
              <a:pathLst>
                <a:path extrusionOk="0" h="27334" w="8351">
                  <a:moveTo>
                    <a:pt x="2842" y="0"/>
                  </a:moveTo>
                  <a:cubicBezTo>
                    <a:pt x="2819" y="57"/>
                    <a:pt x="2772" y="103"/>
                    <a:pt x="2708" y="103"/>
                  </a:cubicBezTo>
                  <a:cubicBezTo>
                    <a:pt x="2703" y="103"/>
                    <a:pt x="2698" y="103"/>
                    <a:pt x="2693" y="103"/>
                  </a:cubicBezTo>
                  <a:cubicBezTo>
                    <a:pt x="2528" y="83"/>
                    <a:pt x="2364" y="59"/>
                    <a:pt x="2202" y="30"/>
                  </a:cubicBezTo>
                  <a:lnTo>
                    <a:pt x="2202" y="30"/>
                  </a:lnTo>
                  <a:cubicBezTo>
                    <a:pt x="2222" y="101"/>
                    <a:pt x="2252" y="173"/>
                    <a:pt x="2290" y="241"/>
                  </a:cubicBezTo>
                  <a:cubicBezTo>
                    <a:pt x="2410" y="453"/>
                    <a:pt x="2616" y="614"/>
                    <a:pt x="2845" y="695"/>
                  </a:cubicBezTo>
                  <a:cubicBezTo>
                    <a:pt x="2708" y="1216"/>
                    <a:pt x="2628" y="1756"/>
                    <a:pt x="2569" y="2288"/>
                  </a:cubicBezTo>
                  <a:cubicBezTo>
                    <a:pt x="2455" y="3320"/>
                    <a:pt x="2455" y="4362"/>
                    <a:pt x="2519" y="5397"/>
                  </a:cubicBezTo>
                  <a:cubicBezTo>
                    <a:pt x="2646" y="7474"/>
                    <a:pt x="3036" y="9520"/>
                    <a:pt x="3441" y="11556"/>
                  </a:cubicBezTo>
                  <a:cubicBezTo>
                    <a:pt x="3273" y="11123"/>
                    <a:pt x="3087" y="10695"/>
                    <a:pt x="2886" y="10277"/>
                  </a:cubicBezTo>
                  <a:cubicBezTo>
                    <a:pt x="2775" y="10046"/>
                    <a:pt x="2658" y="9821"/>
                    <a:pt x="2538" y="9596"/>
                  </a:cubicBezTo>
                  <a:cubicBezTo>
                    <a:pt x="2510" y="9544"/>
                    <a:pt x="2482" y="9491"/>
                    <a:pt x="2452" y="9438"/>
                  </a:cubicBezTo>
                  <a:cubicBezTo>
                    <a:pt x="2332" y="9220"/>
                    <a:pt x="2211" y="9003"/>
                    <a:pt x="2082" y="8790"/>
                  </a:cubicBezTo>
                  <a:cubicBezTo>
                    <a:pt x="2080" y="8787"/>
                    <a:pt x="2078" y="8784"/>
                    <a:pt x="2077" y="8781"/>
                  </a:cubicBezTo>
                  <a:cubicBezTo>
                    <a:pt x="1938" y="8552"/>
                    <a:pt x="1794" y="8325"/>
                    <a:pt x="1646" y="8103"/>
                  </a:cubicBezTo>
                  <a:cubicBezTo>
                    <a:pt x="1626" y="8075"/>
                    <a:pt x="1607" y="8047"/>
                    <a:pt x="1588" y="8019"/>
                  </a:cubicBezTo>
                  <a:cubicBezTo>
                    <a:pt x="1441" y="7800"/>
                    <a:pt x="1290" y="7584"/>
                    <a:pt x="1134" y="7372"/>
                  </a:cubicBezTo>
                  <a:cubicBezTo>
                    <a:pt x="1116" y="7695"/>
                    <a:pt x="1078" y="8017"/>
                    <a:pt x="1023" y="8334"/>
                  </a:cubicBezTo>
                  <a:cubicBezTo>
                    <a:pt x="954" y="8738"/>
                    <a:pt x="854" y="9145"/>
                    <a:pt x="669" y="9512"/>
                  </a:cubicBezTo>
                  <a:cubicBezTo>
                    <a:pt x="533" y="9779"/>
                    <a:pt x="311" y="10052"/>
                    <a:pt x="0" y="10098"/>
                  </a:cubicBezTo>
                  <a:cubicBezTo>
                    <a:pt x="279" y="10417"/>
                    <a:pt x="575" y="10723"/>
                    <a:pt x="886" y="11010"/>
                  </a:cubicBezTo>
                  <a:cubicBezTo>
                    <a:pt x="887" y="11012"/>
                    <a:pt x="887" y="11012"/>
                    <a:pt x="889" y="11013"/>
                  </a:cubicBezTo>
                  <a:cubicBezTo>
                    <a:pt x="1038" y="11151"/>
                    <a:pt x="1190" y="11285"/>
                    <a:pt x="1346" y="11417"/>
                  </a:cubicBezTo>
                  <a:cubicBezTo>
                    <a:pt x="1357" y="11426"/>
                    <a:pt x="1368" y="11435"/>
                    <a:pt x="1380" y="11445"/>
                  </a:cubicBezTo>
                  <a:cubicBezTo>
                    <a:pt x="1536" y="11576"/>
                    <a:pt x="1694" y="11703"/>
                    <a:pt x="1855" y="11826"/>
                  </a:cubicBezTo>
                  <a:cubicBezTo>
                    <a:pt x="2282" y="12154"/>
                    <a:pt x="2727" y="12455"/>
                    <a:pt x="3183" y="12743"/>
                  </a:cubicBezTo>
                  <a:cubicBezTo>
                    <a:pt x="3280" y="13014"/>
                    <a:pt x="3376" y="13285"/>
                    <a:pt x="3478" y="13554"/>
                  </a:cubicBezTo>
                  <a:cubicBezTo>
                    <a:pt x="3630" y="13949"/>
                    <a:pt x="3732" y="14376"/>
                    <a:pt x="3931" y="14748"/>
                  </a:cubicBezTo>
                  <a:cubicBezTo>
                    <a:pt x="3951" y="14786"/>
                    <a:pt x="3986" y="14802"/>
                    <a:pt x="4021" y="14802"/>
                  </a:cubicBezTo>
                  <a:cubicBezTo>
                    <a:pt x="4034" y="14802"/>
                    <a:pt x="4046" y="14800"/>
                    <a:pt x="4058" y="14796"/>
                  </a:cubicBezTo>
                  <a:cubicBezTo>
                    <a:pt x="4410" y="16858"/>
                    <a:pt x="4636" y="18943"/>
                    <a:pt x="4470" y="21011"/>
                  </a:cubicBezTo>
                  <a:cubicBezTo>
                    <a:pt x="4457" y="21039"/>
                    <a:pt x="4446" y="21068"/>
                    <a:pt x="4434" y="21097"/>
                  </a:cubicBezTo>
                  <a:cubicBezTo>
                    <a:pt x="4350" y="20751"/>
                    <a:pt x="4262" y="20407"/>
                    <a:pt x="4166" y="20062"/>
                  </a:cubicBezTo>
                  <a:cubicBezTo>
                    <a:pt x="4047" y="19637"/>
                    <a:pt x="3830" y="19226"/>
                    <a:pt x="3620" y="18839"/>
                  </a:cubicBezTo>
                  <a:cubicBezTo>
                    <a:pt x="3569" y="18746"/>
                    <a:pt x="3515" y="18655"/>
                    <a:pt x="3459" y="18563"/>
                  </a:cubicBezTo>
                  <a:cubicBezTo>
                    <a:pt x="3440" y="18531"/>
                    <a:pt x="3418" y="18501"/>
                    <a:pt x="3397" y="18469"/>
                  </a:cubicBezTo>
                  <a:cubicBezTo>
                    <a:pt x="3362" y="18411"/>
                    <a:pt x="3324" y="18355"/>
                    <a:pt x="3286" y="18299"/>
                  </a:cubicBezTo>
                  <a:cubicBezTo>
                    <a:pt x="3259" y="18259"/>
                    <a:pt x="3231" y="18219"/>
                    <a:pt x="3204" y="18181"/>
                  </a:cubicBezTo>
                  <a:cubicBezTo>
                    <a:pt x="3171" y="18136"/>
                    <a:pt x="3138" y="18090"/>
                    <a:pt x="3105" y="18045"/>
                  </a:cubicBezTo>
                  <a:cubicBezTo>
                    <a:pt x="3071" y="18001"/>
                    <a:pt x="3038" y="17957"/>
                    <a:pt x="3004" y="17912"/>
                  </a:cubicBezTo>
                  <a:cubicBezTo>
                    <a:pt x="2979" y="17882"/>
                    <a:pt x="2954" y="17851"/>
                    <a:pt x="2929" y="17820"/>
                  </a:cubicBezTo>
                  <a:cubicBezTo>
                    <a:pt x="2708" y="17548"/>
                    <a:pt x="2469" y="17288"/>
                    <a:pt x="2220" y="17044"/>
                  </a:cubicBezTo>
                  <a:lnTo>
                    <a:pt x="2220" y="17044"/>
                  </a:lnTo>
                  <a:cubicBezTo>
                    <a:pt x="2417" y="17902"/>
                    <a:pt x="2339" y="18905"/>
                    <a:pt x="1997" y="19709"/>
                  </a:cubicBezTo>
                  <a:cubicBezTo>
                    <a:pt x="1977" y="19756"/>
                    <a:pt x="1954" y="19805"/>
                    <a:pt x="1931" y="19853"/>
                  </a:cubicBezTo>
                  <a:cubicBezTo>
                    <a:pt x="1938" y="19866"/>
                    <a:pt x="1947" y="19879"/>
                    <a:pt x="1955" y="19892"/>
                  </a:cubicBezTo>
                  <a:cubicBezTo>
                    <a:pt x="2565" y="20938"/>
                    <a:pt x="3221" y="21958"/>
                    <a:pt x="3920" y="22946"/>
                  </a:cubicBezTo>
                  <a:cubicBezTo>
                    <a:pt x="3954" y="22994"/>
                    <a:pt x="3996" y="23028"/>
                    <a:pt x="4041" y="23055"/>
                  </a:cubicBezTo>
                  <a:cubicBezTo>
                    <a:pt x="3998" y="23157"/>
                    <a:pt x="4023" y="23279"/>
                    <a:pt x="4092" y="23354"/>
                  </a:cubicBezTo>
                  <a:cubicBezTo>
                    <a:pt x="4070" y="23446"/>
                    <a:pt x="4048" y="23538"/>
                    <a:pt x="4024" y="23630"/>
                  </a:cubicBezTo>
                  <a:cubicBezTo>
                    <a:pt x="3688" y="24876"/>
                    <a:pt x="3156" y="26133"/>
                    <a:pt x="2406" y="27218"/>
                  </a:cubicBezTo>
                  <a:cubicBezTo>
                    <a:pt x="2359" y="27255"/>
                    <a:pt x="2314" y="27296"/>
                    <a:pt x="2267" y="27333"/>
                  </a:cubicBezTo>
                  <a:lnTo>
                    <a:pt x="6203" y="27333"/>
                  </a:lnTo>
                  <a:cubicBezTo>
                    <a:pt x="6358" y="27252"/>
                    <a:pt x="6513" y="27166"/>
                    <a:pt x="6666" y="27078"/>
                  </a:cubicBezTo>
                  <a:lnTo>
                    <a:pt x="6666" y="27078"/>
                  </a:lnTo>
                  <a:cubicBezTo>
                    <a:pt x="6666" y="27078"/>
                    <a:pt x="6667" y="27079"/>
                    <a:pt x="6667" y="27079"/>
                  </a:cubicBezTo>
                  <a:lnTo>
                    <a:pt x="6667" y="27078"/>
                  </a:lnTo>
                  <a:cubicBezTo>
                    <a:pt x="6667" y="27078"/>
                    <a:pt x="6666" y="27078"/>
                    <a:pt x="6666" y="27078"/>
                  </a:cubicBezTo>
                  <a:lnTo>
                    <a:pt x="6666" y="27078"/>
                  </a:lnTo>
                  <a:cubicBezTo>
                    <a:pt x="6374" y="26684"/>
                    <a:pt x="6164" y="26219"/>
                    <a:pt x="6043" y="25789"/>
                  </a:cubicBezTo>
                  <a:cubicBezTo>
                    <a:pt x="5984" y="25576"/>
                    <a:pt x="5943" y="25358"/>
                    <a:pt x="5923" y="25138"/>
                  </a:cubicBezTo>
                  <a:cubicBezTo>
                    <a:pt x="5699" y="25233"/>
                    <a:pt x="5478" y="25332"/>
                    <a:pt x="5259" y="25438"/>
                  </a:cubicBezTo>
                  <a:lnTo>
                    <a:pt x="5218" y="25458"/>
                  </a:lnTo>
                  <a:cubicBezTo>
                    <a:pt x="5007" y="25560"/>
                    <a:pt x="4800" y="25666"/>
                    <a:pt x="4594" y="25777"/>
                  </a:cubicBezTo>
                  <a:cubicBezTo>
                    <a:pt x="4572" y="25789"/>
                    <a:pt x="4552" y="25800"/>
                    <a:pt x="4530" y="25812"/>
                  </a:cubicBezTo>
                  <a:cubicBezTo>
                    <a:pt x="4329" y="25923"/>
                    <a:pt x="4130" y="26038"/>
                    <a:pt x="3933" y="26157"/>
                  </a:cubicBezTo>
                  <a:cubicBezTo>
                    <a:pt x="3913" y="26168"/>
                    <a:pt x="3893" y="26181"/>
                    <a:pt x="3874" y="26193"/>
                  </a:cubicBezTo>
                  <a:cubicBezTo>
                    <a:pt x="3674" y="26317"/>
                    <a:pt x="3475" y="26445"/>
                    <a:pt x="3280" y="26576"/>
                  </a:cubicBezTo>
                  <a:cubicBezTo>
                    <a:pt x="3681" y="25951"/>
                    <a:pt x="4007" y="25284"/>
                    <a:pt x="4272" y="24588"/>
                  </a:cubicBezTo>
                  <a:cubicBezTo>
                    <a:pt x="4437" y="24153"/>
                    <a:pt x="4576" y="23710"/>
                    <a:pt x="4694" y="23261"/>
                  </a:cubicBezTo>
                  <a:cubicBezTo>
                    <a:pt x="5104" y="23049"/>
                    <a:pt x="5464" y="22735"/>
                    <a:pt x="5806" y="22427"/>
                  </a:cubicBezTo>
                  <a:cubicBezTo>
                    <a:pt x="6242" y="22036"/>
                    <a:pt x="6648" y="21609"/>
                    <a:pt x="7017" y="21154"/>
                  </a:cubicBezTo>
                  <a:cubicBezTo>
                    <a:pt x="7135" y="21011"/>
                    <a:pt x="7247" y="20864"/>
                    <a:pt x="7357" y="20714"/>
                  </a:cubicBezTo>
                  <a:cubicBezTo>
                    <a:pt x="7383" y="20679"/>
                    <a:pt x="7408" y="20645"/>
                    <a:pt x="7433" y="20610"/>
                  </a:cubicBezTo>
                  <a:cubicBezTo>
                    <a:pt x="7529" y="20477"/>
                    <a:pt x="7623" y="20342"/>
                    <a:pt x="7714" y="20205"/>
                  </a:cubicBezTo>
                  <a:cubicBezTo>
                    <a:pt x="7724" y="20188"/>
                    <a:pt x="7736" y="20173"/>
                    <a:pt x="7746" y="20158"/>
                  </a:cubicBezTo>
                  <a:cubicBezTo>
                    <a:pt x="7965" y="19823"/>
                    <a:pt x="8167" y="19479"/>
                    <a:pt x="8351" y="19126"/>
                  </a:cubicBezTo>
                  <a:cubicBezTo>
                    <a:pt x="7700" y="18800"/>
                    <a:pt x="7191" y="18200"/>
                    <a:pt x="6938" y="17497"/>
                  </a:cubicBezTo>
                  <a:cubicBezTo>
                    <a:pt x="6906" y="17410"/>
                    <a:pt x="6880" y="17322"/>
                    <a:pt x="6857" y="17231"/>
                  </a:cubicBezTo>
                  <a:cubicBezTo>
                    <a:pt x="6692" y="17397"/>
                    <a:pt x="6533" y="17571"/>
                    <a:pt x="6382" y="17750"/>
                  </a:cubicBezTo>
                  <a:cubicBezTo>
                    <a:pt x="6380" y="17751"/>
                    <a:pt x="6379" y="17753"/>
                    <a:pt x="6379" y="17753"/>
                  </a:cubicBezTo>
                  <a:cubicBezTo>
                    <a:pt x="6305" y="17840"/>
                    <a:pt x="6233" y="17929"/>
                    <a:pt x="6162" y="18019"/>
                  </a:cubicBezTo>
                  <a:lnTo>
                    <a:pt x="6153" y="18030"/>
                  </a:lnTo>
                  <a:cubicBezTo>
                    <a:pt x="6086" y="18117"/>
                    <a:pt x="6020" y="18204"/>
                    <a:pt x="5956" y="18292"/>
                  </a:cubicBezTo>
                  <a:cubicBezTo>
                    <a:pt x="5949" y="18301"/>
                    <a:pt x="5943" y="18309"/>
                    <a:pt x="5937" y="18317"/>
                  </a:cubicBezTo>
                  <a:cubicBezTo>
                    <a:pt x="5877" y="18401"/>
                    <a:pt x="5818" y="18485"/>
                    <a:pt x="5759" y="18571"/>
                  </a:cubicBezTo>
                  <a:cubicBezTo>
                    <a:pt x="5750" y="18584"/>
                    <a:pt x="5741" y="18597"/>
                    <a:pt x="5732" y="18611"/>
                  </a:cubicBezTo>
                  <a:cubicBezTo>
                    <a:pt x="5677" y="18690"/>
                    <a:pt x="5625" y="18772"/>
                    <a:pt x="5572" y="18852"/>
                  </a:cubicBezTo>
                  <a:cubicBezTo>
                    <a:pt x="5561" y="18871"/>
                    <a:pt x="5549" y="18889"/>
                    <a:pt x="5537" y="18909"/>
                  </a:cubicBezTo>
                  <a:cubicBezTo>
                    <a:pt x="5487" y="18988"/>
                    <a:pt x="5439" y="19067"/>
                    <a:pt x="5391" y="19148"/>
                  </a:cubicBezTo>
                  <a:cubicBezTo>
                    <a:pt x="5379" y="19168"/>
                    <a:pt x="5366" y="19189"/>
                    <a:pt x="5354" y="19209"/>
                  </a:cubicBezTo>
                  <a:cubicBezTo>
                    <a:pt x="5295" y="19310"/>
                    <a:pt x="5237" y="19411"/>
                    <a:pt x="5181" y="19512"/>
                  </a:cubicBezTo>
                  <a:cubicBezTo>
                    <a:pt x="5181" y="19457"/>
                    <a:pt x="5185" y="19403"/>
                    <a:pt x="5185" y="19348"/>
                  </a:cubicBezTo>
                  <a:cubicBezTo>
                    <a:pt x="5186" y="17216"/>
                    <a:pt x="4849" y="15126"/>
                    <a:pt x="4451" y="13045"/>
                  </a:cubicBezTo>
                  <a:cubicBezTo>
                    <a:pt x="4580" y="12908"/>
                    <a:pt x="4716" y="12778"/>
                    <a:pt x="4815" y="12618"/>
                  </a:cubicBezTo>
                  <a:cubicBezTo>
                    <a:pt x="4915" y="12458"/>
                    <a:pt x="5003" y="12289"/>
                    <a:pt x="5094" y="12124"/>
                  </a:cubicBezTo>
                  <a:cubicBezTo>
                    <a:pt x="5277" y="11792"/>
                    <a:pt x="5457" y="11459"/>
                    <a:pt x="5634" y="11124"/>
                  </a:cubicBezTo>
                  <a:cubicBezTo>
                    <a:pt x="5792" y="10825"/>
                    <a:pt x="5948" y="10523"/>
                    <a:pt x="6100" y="10222"/>
                  </a:cubicBezTo>
                  <a:cubicBezTo>
                    <a:pt x="6251" y="9924"/>
                    <a:pt x="6400" y="9626"/>
                    <a:pt x="6547" y="9325"/>
                  </a:cubicBezTo>
                  <a:cubicBezTo>
                    <a:pt x="5998" y="9026"/>
                    <a:pt x="5576" y="8483"/>
                    <a:pt x="5405" y="7841"/>
                  </a:cubicBezTo>
                  <a:cubicBezTo>
                    <a:pt x="5381" y="7749"/>
                    <a:pt x="5360" y="7657"/>
                    <a:pt x="5341" y="7563"/>
                  </a:cubicBezTo>
                  <a:cubicBezTo>
                    <a:pt x="5281" y="7652"/>
                    <a:pt x="5222" y="7740"/>
                    <a:pt x="5163" y="7828"/>
                  </a:cubicBezTo>
                  <a:cubicBezTo>
                    <a:pt x="5144" y="7857"/>
                    <a:pt x="5124" y="7886"/>
                    <a:pt x="5104" y="7915"/>
                  </a:cubicBezTo>
                  <a:cubicBezTo>
                    <a:pt x="5054" y="7993"/>
                    <a:pt x="5006" y="8072"/>
                    <a:pt x="4957" y="8150"/>
                  </a:cubicBezTo>
                  <a:cubicBezTo>
                    <a:pt x="4930" y="8192"/>
                    <a:pt x="4905" y="8235"/>
                    <a:pt x="4879" y="8277"/>
                  </a:cubicBezTo>
                  <a:cubicBezTo>
                    <a:pt x="4836" y="8348"/>
                    <a:pt x="4794" y="8421"/>
                    <a:pt x="4753" y="8493"/>
                  </a:cubicBezTo>
                  <a:cubicBezTo>
                    <a:pt x="4723" y="8544"/>
                    <a:pt x="4695" y="8595"/>
                    <a:pt x="4667" y="8646"/>
                  </a:cubicBezTo>
                  <a:cubicBezTo>
                    <a:pt x="4630" y="8714"/>
                    <a:pt x="4593" y="8782"/>
                    <a:pt x="4558" y="8848"/>
                  </a:cubicBezTo>
                  <a:cubicBezTo>
                    <a:pt x="4528" y="8908"/>
                    <a:pt x="4497" y="8967"/>
                    <a:pt x="4468" y="9027"/>
                  </a:cubicBezTo>
                  <a:cubicBezTo>
                    <a:pt x="4437" y="9090"/>
                    <a:pt x="4406" y="9153"/>
                    <a:pt x="4376" y="9215"/>
                  </a:cubicBezTo>
                  <a:cubicBezTo>
                    <a:pt x="4345" y="9283"/>
                    <a:pt x="4314" y="9352"/>
                    <a:pt x="4285" y="9420"/>
                  </a:cubicBezTo>
                  <a:cubicBezTo>
                    <a:pt x="4259" y="9477"/>
                    <a:pt x="4234" y="9534"/>
                    <a:pt x="4209" y="9591"/>
                  </a:cubicBezTo>
                  <a:cubicBezTo>
                    <a:pt x="4176" y="9673"/>
                    <a:pt x="4145" y="9755"/>
                    <a:pt x="4115" y="9837"/>
                  </a:cubicBezTo>
                  <a:cubicBezTo>
                    <a:pt x="4097" y="9884"/>
                    <a:pt x="4078" y="9930"/>
                    <a:pt x="4061" y="9977"/>
                  </a:cubicBezTo>
                  <a:cubicBezTo>
                    <a:pt x="4015" y="10107"/>
                    <a:pt x="3971" y="10238"/>
                    <a:pt x="3932" y="10370"/>
                  </a:cubicBezTo>
                  <a:cubicBezTo>
                    <a:pt x="3681" y="9049"/>
                    <a:pt x="3455" y="7724"/>
                    <a:pt x="3324" y="6387"/>
                  </a:cubicBezTo>
                  <a:cubicBezTo>
                    <a:pt x="3211" y="5206"/>
                    <a:pt x="3179" y="4020"/>
                    <a:pt x="3249" y="2835"/>
                  </a:cubicBezTo>
                  <a:cubicBezTo>
                    <a:pt x="3290" y="2128"/>
                    <a:pt x="3401" y="1430"/>
                    <a:pt x="3505" y="730"/>
                  </a:cubicBezTo>
                  <a:cubicBezTo>
                    <a:pt x="3515" y="728"/>
                    <a:pt x="3527" y="725"/>
                    <a:pt x="3538" y="723"/>
                  </a:cubicBezTo>
                  <a:cubicBezTo>
                    <a:pt x="3544" y="723"/>
                    <a:pt x="3551" y="724"/>
                    <a:pt x="3557" y="724"/>
                  </a:cubicBezTo>
                  <a:cubicBezTo>
                    <a:pt x="3905" y="709"/>
                    <a:pt x="4179" y="452"/>
                    <a:pt x="4299" y="138"/>
                  </a:cubicBezTo>
                  <a:cubicBezTo>
                    <a:pt x="4213" y="137"/>
                    <a:pt x="4129" y="137"/>
                    <a:pt x="4043" y="135"/>
                  </a:cubicBezTo>
                  <a:cubicBezTo>
                    <a:pt x="3642" y="119"/>
                    <a:pt x="3239" y="73"/>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
            <p:cNvSpPr/>
            <p:nvPr/>
          </p:nvSpPr>
          <p:spPr>
            <a:xfrm>
              <a:off x="7866225" y="1728450"/>
              <a:ext cx="47600" cy="63325"/>
            </a:xfrm>
            <a:custGeom>
              <a:rect b="b" l="l" r="r" t="t"/>
              <a:pathLst>
                <a:path extrusionOk="0" h="2533" w="1904">
                  <a:moveTo>
                    <a:pt x="1641" y="1"/>
                  </a:moveTo>
                  <a:cubicBezTo>
                    <a:pt x="1380" y="446"/>
                    <a:pt x="1053" y="845"/>
                    <a:pt x="613" y="1127"/>
                  </a:cubicBezTo>
                  <a:cubicBezTo>
                    <a:pt x="426" y="1248"/>
                    <a:pt x="217" y="1336"/>
                    <a:pt x="1" y="1378"/>
                  </a:cubicBezTo>
                  <a:cubicBezTo>
                    <a:pt x="22" y="1552"/>
                    <a:pt x="49" y="1726"/>
                    <a:pt x="79" y="1898"/>
                  </a:cubicBezTo>
                  <a:cubicBezTo>
                    <a:pt x="82" y="1920"/>
                    <a:pt x="86" y="1943"/>
                    <a:pt x="90" y="1965"/>
                  </a:cubicBezTo>
                  <a:cubicBezTo>
                    <a:pt x="122" y="2141"/>
                    <a:pt x="157" y="2315"/>
                    <a:pt x="196" y="2489"/>
                  </a:cubicBezTo>
                  <a:lnTo>
                    <a:pt x="198" y="2496"/>
                  </a:lnTo>
                  <a:cubicBezTo>
                    <a:pt x="200" y="2508"/>
                    <a:pt x="204" y="2520"/>
                    <a:pt x="207" y="2533"/>
                  </a:cubicBezTo>
                  <a:lnTo>
                    <a:pt x="1841" y="2533"/>
                  </a:lnTo>
                  <a:cubicBezTo>
                    <a:pt x="1851" y="2451"/>
                    <a:pt x="1860" y="2368"/>
                    <a:pt x="1865" y="2285"/>
                  </a:cubicBezTo>
                  <a:cubicBezTo>
                    <a:pt x="1903" y="1741"/>
                    <a:pt x="1860" y="1193"/>
                    <a:pt x="1773" y="656"/>
                  </a:cubicBezTo>
                  <a:cubicBezTo>
                    <a:pt x="1755" y="541"/>
                    <a:pt x="1733" y="427"/>
                    <a:pt x="1710" y="313"/>
                  </a:cubicBezTo>
                  <a:cubicBezTo>
                    <a:pt x="1688" y="208"/>
                    <a:pt x="1665" y="104"/>
                    <a:pt x="1641" y="1"/>
                  </a:cubicBezTo>
                  <a:close/>
                </a:path>
              </a:pathLst>
            </a:custGeom>
            <a:solidFill>
              <a:srgbClr val="0091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
            <p:cNvSpPr/>
            <p:nvPr/>
          </p:nvSpPr>
          <p:spPr>
            <a:xfrm>
              <a:off x="7906350" y="1106375"/>
              <a:ext cx="11950" cy="2600"/>
            </a:xfrm>
            <a:custGeom>
              <a:rect b="b" l="l" r="r" t="t"/>
              <a:pathLst>
                <a:path extrusionOk="0" h="104" w="478">
                  <a:moveTo>
                    <a:pt x="1" y="1"/>
                  </a:moveTo>
                  <a:lnTo>
                    <a:pt x="1" y="1"/>
                  </a:lnTo>
                  <a:cubicBezTo>
                    <a:pt x="158" y="39"/>
                    <a:pt x="318" y="74"/>
                    <a:pt x="477" y="103"/>
                  </a:cubicBezTo>
                  <a:cubicBezTo>
                    <a:pt x="318" y="72"/>
                    <a:pt x="158" y="39"/>
                    <a:pt x="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
            <p:cNvSpPr/>
            <p:nvPr/>
          </p:nvSpPr>
          <p:spPr>
            <a:xfrm>
              <a:off x="7987825" y="1110675"/>
              <a:ext cx="7150" cy="650"/>
            </a:xfrm>
            <a:custGeom>
              <a:rect b="b" l="l" r="r" t="t"/>
              <a:pathLst>
                <a:path extrusionOk="0" h="26" w="286">
                  <a:moveTo>
                    <a:pt x="286" y="0"/>
                  </a:moveTo>
                  <a:cubicBezTo>
                    <a:pt x="191" y="10"/>
                    <a:pt x="95" y="18"/>
                    <a:pt x="1" y="26"/>
                  </a:cubicBezTo>
                  <a:cubicBezTo>
                    <a:pt x="95" y="18"/>
                    <a:pt x="191" y="10"/>
                    <a:pt x="286"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
            <p:cNvSpPr/>
            <p:nvPr/>
          </p:nvSpPr>
          <p:spPr>
            <a:xfrm>
              <a:off x="7977825" y="1111500"/>
              <a:ext cx="6950" cy="300"/>
            </a:xfrm>
            <a:custGeom>
              <a:rect b="b" l="l" r="r" t="t"/>
              <a:pathLst>
                <a:path extrusionOk="0" h="12" w="278">
                  <a:moveTo>
                    <a:pt x="278" y="0"/>
                  </a:moveTo>
                  <a:cubicBezTo>
                    <a:pt x="184" y="5"/>
                    <a:pt x="92" y="9"/>
                    <a:pt x="0" y="12"/>
                  </a:cubicBezTo>
                  <a:cubicBezTo>
                    <a:pt x="92" y="9"/>
                    <a:pt x="184" y="5"/>
                    <a:pt x="278"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
            <p:cNvSpPr/>
            <p:nvPr/>
          </p:nvSpPr>
          <p:spPr>
            <a:xfrm>
              <a:off x="7785225" y="915425"/>
              <a:ext cx="304075" cy="193625"/>
            </a:xfrm>
            <a:custGeom>
              <a:rect b="b" l="l" r="r" t="t"/>
              <a:pathLst>
                <a:path extrusionOk="0" h="7745" w="12163">
                  <a:moveTo>
                    <a:pt x="6021" y="1"/>
                  </a:moveTo>
                  <a:cubicBezTo>
                    <a:pt x="5971" y="1"/>
                    <a:pt x="5918" y="6"/>
                    <a:pt x="5863" y="17"/>
                  </a:cubicBezTo>
                  <a:cubicBezTo>
                    <a:pt x="5403" y="109"/>
                    <a:pt x="5146" y="560"/>
                    <a:pt x="4989" y="961"/>
                  </a:cubicBezTo>
                  <a:cubicBezTo>
                    <a:pt x="4641" y="1840"/>
                    <a:pt x="4494" y="2812"/>
                    <a:pt x="4537" y="3756"/>
                  </a:cubicBezTo>
                  <a:cubicBezTo>
                    <a:pt x="4561" y="4264"/>
                    <a:pt x="4641" y="4770"/>
                    <a:pt x="4771" y="5259"/>
                  </a:cubicBezTo>
                  <a:cubicBezTo>
                    <a:pt x="4414" y="4941"/>
                    <a:pt x="4046" y="4634"/>
                    <a:pt x="3666" y="4341"/>
                  </a:cubicBezTo>
                  <a:cubicBezTo>
                    <a:pt x="3256" y="4027"/>
                    <a:pt x="2833" y="3729"/>
                    <a:pt x="2398" y="3449"/>
                  </a:cubicBezTo>
                  <a:cubicBezTo>
                    <a:pt x="2039" y="3218"/>
                    <a:pt x="1622" y="2959"/>
                    <a:pt x="1183" y="2959"/>
                  </a:cubicBezTo>
                  <a:cubicBezTo>
                    <a:pt x="1091" y="2959"/>
                    <a:pt x="998" y="2971"/>
                    <a:pt x="905" y="2996"/>
                  </a:cubicBezTo>
                  <a:cubicBezTo>
                    <a:pt x="35" y="3234"/>
                    <a:pt x="1" y="4275"/>
                    <a:pt x="313" y="4960"/>
                  </a:cubicBezTo>
                  <a:cubicBezTo>
                    <a:pt x="689" y="5786"/>
                    <a:pt x="1584" y="6337"/>
                    <a:pt x="2367" y="6717"/>
                  </a:cubicBezTo>
                  <a:cubicBezTo>
                    <a:pt x="3158" y="7099"/>
                    <a:pt x="3989" y="7430"/>
                    <a:pt x="4844" y="7637"/>
                  </a:cubicBezTo>
                  <a:cubicBezTo>
                    <a:pt x="4841" y="7622"/>
                    <a:pt x="4835" y="7607"/>
                    <a:pt x="4821" y="7593"/>
                  </a:cubicBezTo>
                  <a:cubicBezTo>
                    <a:pt x="4483" y="7269"/>
                    <a:pt x="4216" y="6666"/>
                    <a:pt x="4367" y="6198"/>
                  </a:cubicBezTo>
                  <a:cubicBezTo>
                    <a:pt x="4391" y="6121"/>
                    <a:pt x="4420" y="6071"/>
                    <a:pt x="4472" y="6025"/>
                  </a:cubicBezTo>
                  <a:cubicBezTo>
                    <a:pt x="4485" y="6015"/>
                    <a:pt x="4506" y="6006"/>
                    <a:pt x="4528" y="6006"/>
                  </a:cubicBezTo>
                  <a:cubicBezTo>
                    <a:pt x="4535" y="6006"/>
                    <a:pt x="4543" y="6007"/>
                    <a:pt x="4550" y="6010"/>
                  </a:cubicBezTo>
                  <a:cubicBezTo>
                    <a:pt x="4858" y="6121"/>
                    <a:pt x="5072" y="6448"/>
                    <a:pt x="5247" y="6723"/>
                  </a:cubicBezTo>
                  <a:cubicBezTo>
                    <a:pt x="5298" y="6805"/>
                    <a:pt x="5388" y="6848"/>
                    <a:pt x="5477" y="6848"/>
                  </a:cubicBezTo>
                  <a:cubicBezTo>
                    <a:pt x="5561" y="6848"/>
                    <a:pt x="5644" y="6809"/>
                    <a:pt x="5690" y="6723"/>
                  </a:cubicBezTo>
                  <a:cubicBezTo>
                    <a:pt x="5836" y="6456"/>
                    <a:pt x="5937" y="6170"/>
                    <a:pt x="6059" y="5891"/>
                  </a:cubicBezTo>
                  <a:cubicBezTo>
                    <a:pt x="6137" y="5711"/>
                    <a:pt x="6239" y="5433"/>
                    <a:pt x="6430" y="5341"/>
                  </a:cubicBezTo>
                  <a:cubicBezTo>
                    <a:pt x="6468" y="5323"/>
                    <a:pt x="6509" y="5316"/>
                    <a:pt x="6551" y="5316"/>
                  </a:cubicBezTo>
                  <a:cubicBezTo>
                    <a:pt x="6615" y="5316"/>
                    <a:pt x="6680" y="5333"/>
                    <a:pt x="6740" y="5354"/>
                  </a:cubicBezTo>
                  <a:cubicBezTo>
                    <a:pt x="6887" y="5404"/>
                    <a:pt x="6963" y="5418"/>
                    <a:pt x="6996" y="5557"/>
                  </a:cubicBezTo>
                  <a:cubicBezTo>
                    <a:pt x="7061" y="5831"/>
                    <a:pt x="7089" y="6171"/>
                    <a:pt x="7018" y="6446"/>
                  </a:cubicBezTo>
                  <a:cubicBezTo>
                    <a:pt x="6983" y="6580"/>
                    <a:pt x="7083" y="6730"/>
                    <a:pt x="7226" y="6730"/>
                  </a:cubicBezTo>
                  <a:cubicBezTo>
                    <a:pt x="7229" y="6730"/>
                    <a:pt x="7232" y="6730"/>
                    <a:pt x="7235" y="6730"/>
                  </a:cubicBezTo>
                  <a:cubicBezTo>
                    <a:pt x="7475" y="6721"/>
                    <a:pt x="7529" y="6570"/>
                    <a:pt x="7685" y="6411"/>
                  </a:cubicBezTo>
                  <a:cubicBezTo>
                    <a:pt x="7824" y="6268"/>
                    <a:pt x="7992" y="6142"/>
                    <a:pt x="8185" y="6085"/>
                  </a:cubicBezTo>
                  <a:cubicBezTo>
                    <a:pt x="8248" y="6067"/>
                    <a:pt x="8310" y="6058"/>
                    <a:pt x="8368" y="6058"/>
                  </a:cubicBezTo>
                  <a:cubicBezTo>
                    <a:pt x="8631" y="6058"/>
                    <a:pt x="8842" y="6235"/>
                    <a:pt x="8955" y="6493"/>
                  </a:cubicBezTo>
                  <a:cubicBezTo>
                    <a:pt x="9138" y="6911"/>
                    <a:pt x="9069" y="7354"/>
                    <a:pt x="8874" y="7745"/>
                  </a:cubicBezTo>
                  <a:cubicBezTo>
                    <a:pt x="9214" y="7687"/>
                    <a:pt x="9551" y="7609"/>
                    <a:pt x="9879" y="7510"/>
                  </a:cubicBezTo>
                  <a:cubicBezTo>
                    <a:pt x="10302" y="7380"/>
                    <a:pt x="10718" y="7214"/>
                    <a:pt x="11113" y="7017"/>
                  </a:cubicBezTo>
                  <a:cubicBezTo>
                    <a:pt x="11495" y="6827"/>
                    <a:pt x="11874" y="6576"/>
                    <a:pt x="12017" y="6153"/>
                  </a:cubicBezTo>
                  <a:cubicBezTo>
                    <a:pt x="12163" y="5718"/>
                    <a:pt x="11994" y="5234"/>
                    <a:pt x="11567" y="5041"/>
                  </a:cubicBezTo>
                  <a:cubicBezTo>
                    <a:pt x="11378" y="4955"/>
                    <a:pt x="11164" y="4922"/>
                    <a:pt x="10948" y="4922"/>
                  </a:cubicBezTo>
                  <a:cubicBezTo>
                    <a:pt x="10686" y="4922"/>
                    <a:pt x="10419" y="4970"/>
                    <a:pt x="10184" y="5032"/>
                  </a:cubicBezTo>
                  <a:cubicBezTo>
                    <a:pt x="10045" y="5067"/>
                    <a:pt x="9910" y="5112"/>
                    <a:pt x="9776" y="5162"/>
                  </a:cubicBezTo>
                  <a:cubicBezTo>
                    <a:pt x="10415" y="4465"/>
                    <a:pt x="10972" y="3701"/>
                    <a:pt x="11352" y="2831"/>
                  </a:cubicBezTo>
                  <a:cubicBezTo>
                    <a:pt x="11526" y="2435"/>
                    <a:pt x="11809" y="1894"/>
                    <a:pt x="11653" y="1457"/>
                  </a:cubicBezTo>
                  <a:cubicBezTo>
                    <a:pt x="11521" y="1086"/>
                    <a:pt x="11139" y="979"/>
                    <a:pt x="10764" y="979"/>
                  </a:cubicBezTo>
                  <a:cubicBezTo>
                    <a:pt x="10598" y="979"/>
                    <a:pt x="10433" y="1000"/>
                    <a:pt x="10292" y="1028"/>
                  </a:cubicBezTo>
                  <a:cubicBezTo>
                    <a:pt x="9290" y="1230"/>
                    <a:pt x="8595" y="2068"/>
                    <a:pt x="8122" y="2916"/>
                  </a:cubicBezTo>
                  <a:cubicBezTo>
                    <a:pt x="7895" y="3323"/>
                    <a:pt x="7679" y="3739"/>
                    <a:pt x="7465" y="4157"/>
                  </a:cubicBezTo>
                  <a:cubicBezTo>
                    <a:pt x="7550" y="2994"/>
                    <a:pt x="7454" y="1833"/>
                    <a:pt x="6928" y="767"/>
                  </a:cubicBezTo>
                  <a:cubicBezTo>
                    <a:pt x="6743" y="393"/>
                    <a:pt x="6459" y="1"/>
                    <a:pt x="60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
            <p:cNvSpPr/>
            <p:nvPr/>
          </p:nvSpPr>
          <p:spPr>
            <a:xfrm>
              <a:off x="7997500" y="1109025"/>
              <a:ext cx="9600" cy="1375"/>
            </a:xfrm>
            <a:custGeom>
              <a:rect b="b" l="l" r="r" t="t"/>
              <a:pathLst>
                <a:path extrusionOk="0" h="55" w="384">
                  <a:moveTo>
                    <a:pt x="383" y="1"/>
                  </a:moveTo>
                  <a:cubicBezTo>
                    <a:pt x="255" y="23"/>
                    <a:pt x="129" y="39"/>
                    <a:pt x="1" y="55"/>
                  </a:cubicBezTo>
                  <a:cubicBezTo>
                    <a:pt x="129" y="39"/>
                    <a:pt x="255" y="23"/>
                    <a:pt x="38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
            <p:cNvSpPr/>
            <p:nvPr/>
          </p:nvSpPr>
          <p:spPr>
            <a:xfrm>
              <a:off x="7919000" y="1109075"/>
              <a:ext cx="12550" cy="1900"/>
            </a:xfrm>
            <a:custGeom>
              <a:rect b="b" l="l" r="r" t="t"/>
              <a:pathLst>
                <a:path extrusionOk="0" h="76" w="502">
                  <a:moveTo>
                    <a:pt x="1" y="0"/>
                  </a:moveTo>
                  <a:cubicBezTo>
                    <a:pt x="4" y="1"/>
                    <a:pt x="8" y="3"/>
                    <a:pt x="12" y="3"/>
                  </a:cubicBezTo>
                  <a:cubicBezTo>
                    <a:pt x="80" y="15"/>
                    <a:pt x="148" y="26"/>
                    <a:pt x="217" y="37"/>
                  </a:cubicBezTo>
                  <a:lnTo>
                    <a:pt x="217" y="37"/>
                  </a:lnTo>
                  <a:cubicBezTo>
                    <a:pt x="144" y="26"/>
                    <a:pt x="72" y="13"/>
                    <a:pt x="1" y="0"/>
                  </a:cubicBezTo>
                  <a:close/>
                  <a:moveTo>
                    <a:pt x="217" y="37"/>
                  </a:moveTo>
                  <a:cubicBezTo>
                    <a:pt x="312" y="52"/>
                    <a:pt x="407" y="65"/>
                    <a:pt x="502" y="76"/>
                  </a:cubicBezTo>
                  <a:cubicBezTo>
                    <a:pt x="407" y="64"/>
                    <a:pt x="312" y="52"/>
                    <a:pt x="217" y="37"/>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
            <p:cNvSpPr/>
            <p:nvPr/>
          </p:nvSpPr>
          <p:spPr>
            <a:xfrm>
              <a:off x="7965325" y="1111750"/>
              <a:ext cx="9650" cy="125"/>
            </a:xfrm>
            <a:custGeom>
              <a:rect b="b" l="l" r="r" t="t"/>
              <a:pathLst>
                <a:path extrusionOk="0" h="5" w="386">
                  <a:moveTo>
                    <a:pt x="0" y="1"/>
                  </a:moveTo>
                  <a:cubicBezTo>
                    <a:pt x="11" y="1"/>
                    <a:pt x="22" y="1"/>
                    <a:pt x="33" y="2"/>
                  </a:cubicBezTo>
                  <a:lnTo>
                    <a:pt x="33" y="2"/>
                  </a:lnTo>
                  <a:cubicBezTo>
                    <a:pt x="22" y="1"/>
                    <a:pt x="11" y="1"/>
                    <a:pt x="0" y="1"/>
                  </a:cubicBezTo>
                  <a:close/>
                  <a:moveTo>
                    <a:pt x="33" y="2"/>
                  </a:moveTo>
                  <a:cubicBezTo>
                    <a:pt x="118" y="4"/>
                    <a:pt x="203" y="5"/>
                    <a:pt x="289" y="5"/>
                  </a:cubicBezTo>
                  <a:cubicBezTo>
                    <a:pt x="321" y="5"/>
                    <a:pt x="353" y="5"/>
                    <a:pt x="385" y="4"/>
                  </a:cubicBezTo>
                  <a:lnTo>
                    <a:pt x="256" y="4"/>
                  </a:lnTo>
                  <a:cubicBezTo>
                    <a:pt x="182" y="4"/>
                    <a:pt x="107" y="3"/>
                    <a:pt x="33" y="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
            <p:cNvSpPr/>
            <p:nvPr/>
          </p:nvSpPr>
          <p:spPr>
            <a:xfrm>
              <a:off x="7890650" y="1048325"/>
              <a:ext cx="123050" cy="63550"/>
            </a:xfrm>
            <a:custGeom>
              <a:rect b="b" l="l" r="r" t="t"/>
              <a:pathLst>
                <a:path extrusionOk="0" h="2542" w="4922">
                  <a:moveTo>
                    <a:pt x="2334" y="0"/>
                  </a:moveTo>
                  <a:cubicBezTo>
                    <a:pt x="2292" y="0"/>
                    <a:pt x="2251" y="8"/>
                    <a:pt x="2213" y="26"/>
                  </a:cubicBezTo>
                  <a:cubicBezTo>
                    <a:pt x="2022" y="117"/>
                    <a:pt x="1920" y="395"/>
                    <a:pt x="1842" y="575"/>
                  </a:cubicBezTo>
                  <a:cubicBezTo>
                    <a:pt x="1720" y="854"/>
                    <a:pt x="1619" y="1140"/>
                    <a:pt x="1473" y="1407"/>
                  </a:cubicBezTo>
                  <a:cubicBezTo>
                    <a:pt x="1427" y="1493"/>
                    <a:pt x="1344" y="1532"/>
                    <a:pt x="1260" y="1532"/>
                  </a:cubicBezTo>
                  <a:cubicBezTo>
                    <a:pt x="1171" y="1532"/>
                    <a:pt x="1081" y="1489"/>
                    <a:pt x="1030" y="1407"/>
                  </a:cubicBezTo>
                  <a:cubicBezTo>
                    <a:pt x="855" y="1132"/>
                    <a:pt x="641" y="805"/>
                    <a:pt x="333" y="694"/>
                  </a:cubicBezTo>
                  <a:cubicBezTo>
                    <a:pt x="326" y="691"/>
                    <a:pt x="318" y="690"/>
                    <a:pt x="311" y="690"/>
                  </a:cubicBezTo>
                  <a:cubicBezTo>
                    <a:pt x="289" y="690"/>
                    <a:pt x="268" y="699"/>
                    <a:pt x="255" y="709"/>
                  </a:cubicBezTo>
                  <a:cubicBezTo>
                    <a:pt x="203" y="755"/>
                    <a:pt x="174" y="805"/>
                    <a:pt x="150" y="882"/>
                  </a:cubicBezTo>
                  <a:cubicBezTo>
                    <a:pt x="1" y="1350"/>
                    <a:pt x="266" y="1953"/>
                    <a:pt x="605" y="2278"/>
                  </a:cubicBezTo>
                  <a:cubicBezTo>
                    <a:pt x="619" y="2291"/>
                    <a:pt x="626" y="2306"/>
                    <a:pt x="628" y="2323"/>
                  </a:cubicBezTo>
                  <a:cubicBezTo>
                    <a:pt x="786" y="2361"/>
                    <a:pt x="945" y="2394"/>
                    <a:pt x="1105" y="2425"/>
                  </a:cubicBezTo>
                  <a:cubicBezTo>
                    <a:pt x="1115" y="2426"/>
                    <a:pt x="1124" y="2429"/>
                    <a:pt x="1135" y="2430"/>
                  </a:cubicBezTo>
                  <a:cubicBezTo>
                    <a:pt x="1301" y="2461"/>
                    <a:pt x="1468" y="2486"/>
                    <a:pt x="1636" y="2506"/>
                  </a:cubicBezTo>
                  <a:cubicBezTo>
                    <a:pt x="1642" y="2506"/>
                    <a:pt x="1647" y="2507"/>
                    <a:pt x="1653" y="2507"/>
                  </a:cubicBezTo>
                  <a:cubicBezTo>
                    <a:pt x="1717" y="2507"/>
                    <a:pt x="1763" y="2461"/>
                    <a:pt x="1785" y="2405"/>
                  </a:cubicBezTo>
                  <a:cubicBezTo>
                    <a:pt x="2182" y="2476"/>
                    <a:pt x="2585" y="2524"/>
                    <a:pt x="2987" y="2538"/>
                  </a:cubicBezTo>
                  <a:cubicBezTo>
                    <a:pt x="3083" y="2540"/>
                    <a:pt x="3179" y="2542"/>
                    <a:pt x="3276" y="2542"/>
                  </a:cubicBezTo>
                  <a:cubicBezTo>
                    <a:pt x="3308" y="2542"/>
                    <a:pt x="3340" y="2542"/>
                    <a:pt x="3372" y="2541"/>
                  </a:cubicBezTo>
                  <a:cubicBezTo>
                    <a:pt x="3411" y="2541"/>
                    <a:pt x="3449" y="2540"/>
                    <a:pt x="3487" y="2539"/>
                  </a:cubicBezTo>
                  <a:cubicBezTo>
                    <a:pt x="3579" y="2536"/>
                    <a:pt x="3671" y="2532"/>
                    <a:pt x="3763" y="2527"/>
                  </a:cubicBezTo>
                  <a:cubicBezTo>
                    <a:pt x="3806" y="2525"/>
                    <a:pt x="3847" y="2522"/>
                    <a:pt x="3888" y="2520"/>
                  </a:cubicBezTo>
                  <a:cubicBezTo>
                    <a:pt x="3982" y="2512"/>
                    <a:pt x="4078" y="2504"/>
                    <a:pt x="4173" y="2494"/>
                  </a:cubicBezTo>
                  <a:cubicBezTo>
                    <a:pt x="4207" y="2490"/>
                    <a:pt x="4240" y="2486"/>
                    <a:pt x="4275" y="2483"/>
                  </a:cubicBezTo>
                  <a:cubicBezTo>
                    <a:pt x="4402" y="2467"/>
                    <a:pt x="4529" y="2451"/>
                    <a:pt x="4656" y="2429"/>
                  </a:cubicBezTo>
                  <a:lnTo>
                    <a:pt x="4657" y="2429"/>
                  </a:lnTo>
                  <a:cubicBezTo>
                    <a:pt x="4852" y="2038"/>
                    <a:pt x="4922" y="1595"/>
                    <a:pt x="4738" y="1178"/>
                  </a:cubicBezTo>
                  <a:cubicBezTo>
                    <a:pt x="4625" y="919"/>
                    <a:pt x="4414" y="742"/>
                    <a:pt x="4150" y="742"/>
                  </a:cubicBezTo>
                  <a:cubicBezTo>
                    <a:pt x="4092" y="742"/>
                    <a:pt x="4031" y="751"/>
                    <a:pt x="3968" y="769"/>
                  </a:cubicBezTo>
                  <a:cubicBezTo>
                    <a:pt x="3775" y="826"/>
                    <a:pt x="3607" y="952"/>
                    <a:pt x="3468" y="1095"/>
                  </a:cubicBezTo>
                  <a:cubicBezTo>
                    <a:pt x="3312" y="1255"/>
                    <a:pt x="3258" y="1405"/>
                    <a:pt x="3018" y="1414"/>
                  </a:cubicBezTo>
                  <a:cubicBezTo>
                    <a:pt x="3015" y="1414"/>
                    <a:pt x="3012" y="1414"/>
                    <a:pt x="3009" y="1414"/>
                  </a:cubicBezTo>
                  <a:cubicBezTo>
                    <a:pt x="2866" y="1414"/>
                    <a:pt x="2767" y="1264"/>
                    <a:pt x="2801" y="1130"/>
                  </a:cubicBezTo>
                  <a:cubicBezTo>
                    <a:pt x="2874" y="855"/>
                    <a:pt x="2844" y="516"/>
                    <a:pt x="2779" y="241"/>
                  </a:cubicBezTo>
                  <a:cubicBezTo>
                    <a:pt x="2746" y="102"/>
                    <a:pt x="2670" y="88"/>
                    <a:pt x="2523" y="38"/>
                  </a:cubicBezTo>
                  <a:cubicBezTo>
                    <a:pt x="2464" y="18"/>
                    <a:pt x="2398" y="0"/>
                    <a:pt x="2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4"/>
          <p:cNvGrpSpPr/>
          <p:nvPr/>
        </p:nvGrpSpPr>
        <p:grpSpPr>
          <a:xfrm rot="10800000">
            <a:off x="8656127" y="2265203"/>
            <a:ext cx="576066" cy="756232"/>
            <a:chOff x="1553050" y="1589425"/>
            <a:chExt cx="295025" cy="387275"/>
          </a:xfrm>
        </p:grpSpPr>
        <p:sp>
          <p:nvSpPr>
            <p:cNvPr id="352" name="Google Shape;352;p4"/>
            <p:cNvSpPr/>
            <p:nvPr/>
          </p:nvSpPr>
          <p:spPr>
            <a:xfrm>
              <a:off x="1553075" y="1589425"/>
              <a:ext cx="295000" cy="387275"/>
            </a:xfrm>
            <a:custGeom>
              <a:rect b="b" l="l" r="r" t="t"/>
              <a:pathLst>
                <a:path extrusionOk="0" h="15491" w="11800">
                  <a:moveTo>
                    <a:pt x="7565" y="0"/>
                  </a:moveTo>
                  <a:cubicBezTo>
                    <a:pt x="7235" y="0"/>
                    <a:pt x="6899" y="61"/>
                    <a:pt x="6575" y="163"/>
                  </a:cubicBezTo>
                  <a:cubicBezTo>
                    <a:pt x="6209" y="276"/>
                    <a:pt x="5862" y="432"/>
                    <a:pt x="5525" y="610"/>
                  </a:cubicBezTo>
                  <a:cubicBezTo>
                    <a:pt x="5271" y="483"/>
                    <a:pt x="5003" y="431"/>
                    <a:pt x="4733" y="431"/>
                  </a:cubicBezTo>
                  <a:cubicBezTo>
                    <a:pt x="4397" y="431"/>
                    <a:pt x="4057" y="511"/>
                    <a:pt x="3734" y="624"/>
                  </a:cubicBezTo>
                  <a:cubicBezTo>
                    <a:pt x="3193" y="813"/>
                    <a:pt x="2660" y="1046"/>
                    <a:pt x="2140" y="1284"/>
                  </a:cubicBezTo>
                  <a:cubicBezTo>
                    <a:pt x="1380" y="1630"/>
                    <a:pt x="631" y="2043"/>
                    <a:pt x="0" y="2597"/>
                  </a:cubicBezTo>
                  <a:lnTo>
                    <a:pt x="0" y="3826"/>
                  </a:lnTo>
                  <a:cubicBezTo>
                    <a:pt x="260" y="3666"/>
                    <a:pt x="534" y="3527"/>
                    <a:pt x="808" y="3400"/>
                  </a:cubicBezTo>
                  <a:cubicBezTo>
                    <a:pt x="1159" y="3240"/>
                    <a:pt x="1517" y="3084"/>
                    <a:pt x="1881" y="2956"/>
                  </a:cubicBezTo>
                  <a:cubicBezTo>
                    <a:pt x="2098" y="2881"/>
                    <a:pt x="2326" y="2827"/>
                    <a:pt x="2552" y="2827"/>
                  </a:cubicBezTo>
                  <a:cubicBezTo>
                    <a:pt x="2734" y="2827"/>
                    <a:pt x="2915" y="2862"/>
                    <a:pt x="3086" y="2947"/>
                  </a:cubicBezTo>
                  <a:cubicBezTo>
                    <a:pt x="3312" y="2829"/>
                    <a:pt x="3545" y="2722"/>
                    <a:pt x="3791" y="2646"/>
                  </a:cubicBezTo>
                  <a:cubicBezTo>
                    <a:pt x="4009" y="2578"/>
                    <a:pt x="4234" y="2537"/>
                    <a:pt x="4456" y="2537"/>
                  </a:cubicBezTo>
                  <a:cubicBezTo>
                    <a:pt x="4800" y="2537"/>
                    <a:pt x="5134" y="2636"/>
                    <a:pt x="5409" y="2886"/>
                  </a:cubicBezTo>
                  <a:cubicBezTo>
                    <a:pt x="5464" y="2935"/>
                    <a:pt x="5484" y="3022"/>
                    <a:pt x="5464" y="3091"/>
                  </a:cubicBezTo>
                  <a:cubicBezTo>
                    <a:pt x="4970" y="4762"/>
                    <a:pt x="3634" y="5965"/>
                    <a:pt x="2256" y="6942"/>
                  </a:cubicBezTo>
                  <a:cubicBezTo>
                    <a:pt x="2917" y="6769"/>
                    <a:pt x="3593" y="6653"/>
                    <a:pt x="4265" y="6653"/>
                  </a:cubicBezTo>
                  <a:cubicBezTo>
                    <a:pt x="4865" y="6653"/>
                    <a:pt x="5461" y="6745"/>
                    <a:pt x="6041" y="6973"/>
                  </a:cubicBezTo>
                  <a:cubicBezTo>
                    <a:pt x="6474" y="7143"/>
                    <a:pt x="6870" y="7378"/>
                    <a:pt x="7218" y="7687"/>
                  </a:cubicBezTo>
                  <a:cubicBezTo>
                    <a:pt x="7304" y="7763"/>
                    <a:pt x="7299" y="7915"/>
                    <a:pt x="7218" y="7992"/>
                  </a:cubicBezTo>
                  <a:cubicBezTo>
                    <a:pt x="6201" y="8968"/>
                    <a:pt x="4816" y="9312"/>
                    <a:pt x="3440" y="9312"/>
                  </a:cubicBezTo>
                  <a:cubicBezTo>
                    <a:pt x="3142" y="9312"/>
                    <a:pt x="2845" y="9296"/>
                    <a:pt x="2551" y="9266"/>
                  </a:cubicBezTo>
                  <a:lnTo>
                    <a:pt x="2551" y="9266"/>
                  </a:lnTo>
                  <a:cubicBezTo>
                    <a:pt x="2637" y="9306"/>
                    <a:pt x="2723" y="9344"/>
                    <a:pt x="2807" y="9384"/>
                  </a:cubicBezTo>
                  <a:cubicBezTo>
                    <a:pt x="3137" y="9539"/>
                    <a:pt x="3463" y="9699"/>
                    <a:pt x="3786" y="9866"/>
                  </a:cubicBezTo>
                  <a:cubicBezTo>
                    <a:pt x="4078" y="10017"/>
                    <a:pt x="4385" y="10158"/>
                    <a:pt x="4639" y="10369"/>
                  </a:cubicBezTo>
                  <a:cubicBezTo>
                    <a:pt x="4868" y="10557"/>
                    <a:pt x="5025" y="10837"/>
                    <a:pt x="4960" y="11140"/>
                  </a:cubicBezTo>
                  <a:cubicBezTo>
                    <a:pt x="4897" y="11430"/>
                    <a:pt x="4629" y="11646"/>
                    <a:pt x="4348" y="11711"/>
                  </a:cubicBezTo>
                  <a:cubicBezTo>
                    <a:pt x="4271" y="11729"/>
                    <a:pt x="4195" y="11737"/>
                    <a:pt x="4119" y="11737"/>
                  </a:cubicBezTo>
                  <a:cubicBezTo>
                    <a:pt x="3840" y="11737"/>
                    <a:pt x="3569" y="11631"/>
                    <a:pt x="3313" y="11524"/>
                  </a:cubicBezTo>
                  <a:cubicBezTo>
                    <a:pt x="2981" y="11385"/>
                    <a:pt x="2651" y="11239"/>
                    <a:pt x="2324" y="11086"/>
                  </a:cubicBezTo>
                  <a:cubicBezTo>
                    <a:pt x="2069" y="10967"/>
                    <a:pt x="1816" y="10840"/>
                    <a:pt x="1565" y="10713"/>
                  </a:cubicBezTo>
                  <a:lnTo>
                    <a:pt x="1565" y="10713"/>
                  </a:lnTo>
                  <a:cubicBezTo>
                    <a:pt x="1587" y="10746"/>
                    <a:pt x="1611" y="10779"/>
                    <a:pt x="1632" y="10814"/>
                  </a:cubicBezTo>
                  <a:cubicBezTo>
                    <a:pt x="1906" y="11253"/>
                    <a:pt x="2128" y="11772"/>
                    <a:pt x="2024" y="12299"/>
                  </a:cubicBezTo>
                  <a:cubicBezTo>
                    <a:pt x="1980" y="12531"/>
                    <a:pt x="1843" y="12751"/>
                    <a:pt x="1632" y="12863"/>
                  </a:cubicBezTo>
                  <a:cubicBezTo>
                    <a:pt x="1515" y="12926"/>
                    <a:pt x="1391" y="12954"/>
                    <a:pt x="1268" y="12954"/>
                  </a:cubicBezTo>
                  <a:cubicBezTo>
                    <a:pt x="1092" y="12954"/>
                    <a:pt x="917" y="12898"/>
                    <a:pt x="760" y="12806"/>
                  </a:cubicBezTo>
                  <a:cubicBezTo>
                    <a:pt x="491" y="12647"/>
                    <a:pt x="284" y="12409"/>
                    <a:pt x="92" y="12169"/>
                  </a:cubicBezTo>
                  <a:cubicBezTo>
                    <a:pt x="60" y="12129"/>
                    <a:pt x="31" y="12088"/>
                    <a:pt x="0" y="12047"/>
                  </a:cubicBezTo>
                  <a:lnTo>
                    <a:pt x="0" y="12723"/>
                  </a:lnTo>
                  <a:cubicBezTo>
                    <a:pt x="86" y="12878"/>
                    <a:pt x="172" y="13034"/>
                    <a:pt x="266" y="13187"/>
                  </a:cubicBezTo>
                  <a:cubicBezTo>
                    <a:pt x="511" y="13583"/>
                    <a:pt x="782" y="13960"/>
                    <a:pt x="1073" y="14323"/>
                  </a:cubicBezTo>
                  <a:cubicBezTo>
                    <a:pt x="1360" y="14680"/>
                    <a:pt x="1668" y="15034"/>
                    <a:pt x="2067" y="15270"/>
                  </a:cubicBezTo>
                  <a:cubicBezTo>
                    <a:pt x="2300" y="15407"/>
                    <a:pt x="2560" y="15491"/>
                    <a:pt x="2821" y="15491"/>
                  </a:cubicBezTo>
                  <a:cubicBezTo>
                    <a:pt x="3005" y="15491"/>
                    <a:pt x="3190" y="15449"/>
                    <a:pt x="3364" y="15355"/>
                  </a:cubicBezTo>
                  <a:cubicBezTo>
                    <a:pt x="3678" y="15188"/>
                    <a:pt x="3880" y="14860"/>
                    <a:pt x="3947" y="14518"/>
                  </a:cubicBezTo>
                  <a:cubicBezTo>
                    <a:pt x="4101" y="13734"/>
                    <a:pt x="3771" y="12962"/>
                    <a:pt x="3364" y="12307"/>
                  </a:cubicBezTo>
                  <a:cubicBezTo>
                    <a:pt x="3332" y="12256"/>
                    <a:pt x="3298" y="12207"/>
                    <a:pt x="3265" y="12157"/>
                  </a:cubicBezTo>
                  <a:lnTo>
                    <a:pt x="3265" y="12157"/>
                  </a:lnTo>
                  <a:cubicBezTo>
                    <a:pt x="3638" y="12348"/>
                    <a:pt x="4013" y="12536"/>
                    <a:pt x="4392" y="12714"/>
                  </a:cubicBezTo>
                  <a:cubicBezTo>
                    <a:pt x="4878" y="12941"/>
                    <a:pt x="5369" y="13157"/>
                    <a:pt x="5863" y="13364"/>
                  </a:cubicBezTo>
                  <a:cubicBezTo>
                    <a:pt x="6243" y="13523"/>
                    <a:pt x="6648" y="13680"/>
                    <a:pt x="7062" y="13680"/>
                  </a:cubicBezTo>
                  <a:cubicBezTo>
                    <a:pt x="7174" y="13680"/>
                    <a:pt x="7288" y="13668"/>
                    <a:pt x="7402" y="13642"/>
                  </a:cubicBezTo>
                  <a:cubicBezTo>
                    <a:pt x="7820" y="13545"/>
                    <a:pt x="8219" y="13224"/>
                    <a:pt x="8313" y="12793"/>
                  </a:cubicBezTo>
                  <a:cubicBezTo>
                    <a:pt x="8410" y="12343"/>
                    <a:pt x="8176" y="11926"/>
                    <a:pt x="7836" y="11646"/>
                  </a:cubicBezTo>
                  <a:cubicBezTo>
                    <a:pt x="7457" y="11334"/>
                    <a:pt x="7001" y="11123"/>
                    <a:pt x="6567" y="10899"/>
                  </a:cubicBezTo>
                  <a:cubicBezTo>
                    <a:pt x="6087" y="10650"/>
                    <a:pt x="5601" y="10412"/>
                    <a:pt x="5112" y="10182"/>
                  </a:cubicBezTo>
                  <a:cubicBezTo>
                    <a:pt x="4986" y="10123"/>
                    <a:pt x="4858" y="10066"/>
                    <a:pt x="4731" y="10008"/>
                  </a:cubicBezTo>
                  <a:lnTo>
                    <a:pt x="4731" y="10008"/>
                  </a:lnTo>
                  <a:cubicBezTo>
                    <a:pt x="5167" y="10051"/>
                    <a:pt x="5608" y="10075"/>
                    <a:pt x="6051" y="10075"/>
                  </a:cubicBezTo>
                  <a:cubicBezTo>
                    <a:pt x="8097" y="10075"/>
                    <a:pt x="10158" y="9564"/>
                    <a:pt x="11672" y="8111"/>
                  </a:cubicBezTo>
                  <a:cubicBezTo>
                    <a:pt x="11791" y="7997"/>
                    <a:pt x="11799" y="7772"/>
                    <a:pt x="11672" y="7659"/>
                  </a:cubicBezTo>
                  <a:cubicBezTo>
                    <a:pt x="11154" y="7198"/>
                    <a:pt x="10564" y="6850"/>
                    <a:pt x="9920" y="6597"/>
                  </a:cubicBezTo>
                  <a:cubicBezTo>
                    <a:pt x="9058" y="6258"/>
                    <a:pt x="8171" y="6120"/>
                    <a:pt x="7279" y="6120"/>
                  </a:cubicBezTo>
                  <a:cubicBezTo>
                    <a:pt x="6279" y="6120"/>
                    <a:pt x="5274" y="6293"/>
                    <a:pt x="4291" y="6549"/>
                  </a:cubicBezTo>
                  <a:cubicBezTo>
                    <a:pt x="6341" y="5098"/>
                    <a:pt x="8328" y="3308"/>
                    <a:pt x="9062" y="824"/>
                  </a:cubicBezTo>
                  <a:cubicBezTo>
                    <a:pt x="9091" y="721"/>
                    <a:pt x="9062" y="591"/>
                    <a:pt x="8981" y="518"/>
                  </a:cubicBezTo>
                  <a:cubicBezTo>
                    <a:pt x="8573" y="147"/>
                    <a:pt x="8077" y="0"/>
                    <a:pt x="7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
            <p:cNvSpPr/>
            <p:nvPr/>
          </p:nvSpPr>
          <p:spPr>
            <a:xfrm>
              <a:off x="1553050" y="1652825"/>
              <a:ext cx="182625" cy="260475"/>
            </a:xfrm>
            <a:custGeom>
              <a:rect b="b" l="l" r="r" t="t"/>
              <a:pathLst>
                <a:path extrusionOk="0" h="10419" w="7305">
                  <a:moveTo>
                    <a:pt x="4457" y="1"/>
                  </a:moveTo>
                  <a:cubicBezTo>
                    <a:pt x="4235" y="1"/>
                    <a:pt x="4010" y="42"/>
                    <a:pt x="3792" y="110"/>
                  </a:cubicBezTo>
                  <a:cubicBezTo>
                    <a:pt x="3546" y="186"/>
                    <a:pt x="3313" y="291"/>
                    <a:pt x="3087" y="411"/>
                  </a:cubicBezTo>
                  <a:cubicBezTo>
                    <a:pt x="2915" y="326"/>
                    <a:pt x="2734" y="291"/>
                    <a:pt x="2552" y="291"/>
                  </a:cubicBezTo>
                  <a:cubicBezTo>
                    <a:pt x="2326" y="291"/>
                    <a:pt x="2098" y="344"/>
                    <a:pt x="1881" y="420"/>
                  </a:cubicBezTo>
                  <a:cubicBezTo>
                    <a:pt x="1518" y="547"/>
                    <a:pt x="1160" y="704"/>
                    <a:pt x="809" y="864"/>
                  </a:cubicBezTo>
                  <a:cubicBezTo>
                    <a:pt x="533" y="991"/>
                    <a:pt x="261" y="1130"/>
                    <a:pt x="0" y="1289"/>
                  </a:cubicBezTo>
                  <a:lnTo>
                    <a:pt x="0" y="9511"/>
                  </a:lnTo>
                  <a:cubicBezTo>
                    <a:pt x="32" y="9551"/>
                    <a:pt x="60" y="9593"/>
                    <a:pt x="92" y="9633"/>
                  </a:cubicBezTo>
                  <a:cubicBezTo>
                    <a:pt x="285" y="9872"/>
                    <a:pt x="492" y="10111"/>
                    <a:pt x="760" y="10270"/>
                  </a:cubicBezTo>
                  <a:lnTo>
                    <a:pt x="761" y="10270"/>
                  </a:lnTo>
                  <a:cubicBezTo>
                    <a:pt x="918" y="10362"/>
                    <a:pt x="1093" y="10418"/>
                    <a:pt x="1269" y="10418"/>
                  </a:cubicBezTo>
                  <a:cubicBezTo>
                    <a:pt x="1392" y="10418"/>
                    <a:pt x="1516" y="10390"/>
                    <a:pt x="1633" y="10327"/>
                  </a:cubicBezTo>
                  <a:cubicBezTo>
                    <a:pt x="1844" y="10215"/>
                    <a:pt x="1981" y="9993"/>
                    <a:pt x="2025" y="9763"/>
                  </a:cubicBezTo>
                  <a:cubicBezTo>
                    <a:pt x="2129" y="9236"/>
                    <a:pt x="1907" y="8717"/>
                    <a:pt x="1633" y="8278"/>
                  </a:cubicBezTo>
                  <a:cubicBezTo>
                    <a:pt x="1612" y="8243"/>
                    <a:pt x="1588" y="8210"/>
                    <a:pt x="1566" y="8177"/>
                  </a:cubicBezTo>
                  <a:lnTo>
                    <a:pt x="1566" y="8177"/>
                  </a:lnTo>
                  <a:cubicBezTo>
                    <a:pt x="1817" y="8304"/>
                    <a:pt x="2070" y="8431"/>
                    <a:pt x="2325" y="8550"/>
                  </a:cubicBezTo>
                  <a:cubicBezTo>
                    <a:pt x="2652" y="8703"/>
                    <a:pt x="2981" y="8849"/>
                    <a:pt x="3313" y="8987"/>
                  </a:cubicBezTo>
                  <a:cubicBezTo>
                    <a:pt x="3569" y="9095"/>
                    <a:pt x="3842" y="9201"/>
                    <a:pt x="4120" y="9201"/>
                  </a:cubicBezTo>
                  <a:cubicBezTo>
                    <a:pt x="4196" y="9201"/>
                    <a:pt x="4272" y="9193"/>
                    <a:pt x="4349" y="9175"/>
                  </a:cubicBezTo>
                  <a:cubicBezTo>
                    <a:pt x="4630" y="9109"/>
                    <a:pt x="4898" y="8894"/>
                    <a:pt x="4961" y="8602"/>
                  </a:cubicBezTo>
                  <a:cubicBezTo>
                    <a:pt x="5026" y="8301"/>
                    <a:pt x="4868" y="8021"/>
                    <a:pt x="4640" y="7833"/>
                  </a:cubicBezTo>
                  <a:cubicBezTo>
                    <a:pt x="4386" y="7622"/>
                    <a:pt x="4079" y="7481"/>
                    <a:pt x="3786" y="7330"/>
                  </a:cubicBezTo>
                  <a:cubicBezTo>
                    <a:pt x="3464" y="7163"/>
                    <a:pt x="3138" y="7001"/>
                    <a:pt x="2808" y="6848"/>
                  </a:cubicBezTo>
                  <a:cubicBezTo>
                    <a:pt x="2724" y="6808"/>
                    <a:pt x="2638" y="6770"/>
                    <a:pt x="2552" y="6730"/>
                  </a:cubicBezTo>
                  <a:lnTo>
                    <a:pt x="2552" y="6730"/>
                  </a:lnTo>
                  <a:cubicBezTo>
                    <a:pt x="2846" y="6760"/>
                    <a:pt x="3143" y="6776"/>
                    <a:pt x="3441" y="6776"/>
                  </a:cubicBezTo>
                  <a:cubicBezTo>
                    <a:pt x="4817" y="6776"/>
                    <a:pt x="6202" y="6432"/>
                    <a:pt x="7219" y="5456"/>
                  </a:cubicBezTo>
                  <a:cubicBezTo>
                    <a:pt x="7300" y="5379"/>
                    <a:pt x="7305" y="5227"/>
                    <a:pt x="7219" y="5151"/>
                  </a:cubicBezTo>
                  <a:cubicBezTo>
                    <a:pt x="6871" y="4841"/>
                    <a:pt x="6475" y="4607"/>
                    <a:pt x="6042" y="4437"/>
                  </a:cubicBezTo>
                  <a:cubicBezTo>
                    <a:pt x="5463" y="4209"/>
                    <a:pt x="4866" y="4116"/>
                    <a:pt x="4267" y="4116"/>
                  </a:cubicBezTo>
                  <a:cubicBezTo>
                    <a:pt x="3595" y="4116"/>
                    <a:pt x="2918" y="4233"/>
                    <a:pt x="2257" y="4406"/>
                  </a:cubicBezTo>
                  <a:cubicBezTo>
                    <a:pt x="3635" y="3429"/>
                    <a:pt x="4970" y="2226"/>
                    <a:pt x="5464" y="555"/>
                  </a:cubicBezTo>
                  <a:cubicBezTo>
                    <a:pt x="5484" y="486"/>
                    <a:pt x="5464" y="399"/>
                    <a:pt x="5410" y="349"/>
                  </a:cubicBezTo>
                  <a:cubicBezTo>
                    <a:pt x="5135" y="100"/>
                    <a:pt x="4801" y="1"/>
                    <a:pt x="44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 name="Google Shape;354;p4"/>
          <p:cNvGrpSpPr/>
          <p:nvPr/>
        </p:nvGrpSpPr>
        <p:grpSpPr>
          <a:xfrm rot="10800000">
            <a:off x="3734900" y="4370589"/>
            <a:ext cx="1180803" cy="881511"/>
            <a:chOff x="1135675" y="238125"/>
            <a:chExt cx="795475" cy="593850"/>
          </a:xfrm>
        </p:grpSpPr>
        <p:sp>
          <p:nvSpPr>
            <p:cNvPr id="355" name="Google Shape;355;p4"/>
            <p:cNvSpPr/>
            <p:nvPr/>
          </p:nvSpPr>
          <p:spPr>
            <a:xfrm>
              <a:off x="1250400" y="239575"/>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
            <p:cNvSpPr/>
            <p:nvPr/>
          </p:nvSpPr>
          <p:spPr>
            <a:xfrm>
              <a:off x="1257125" y="265800"/>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
            <p:cNvSpPr/>
            <p:nvPr/>
          </p:nvSpPr>
          <p:spPr>
            <a:xfrm>
              <a:off x="1550125" y="238125"/>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
            <p:cNvSpPr/>
            <p:nvPr/>
          </p:nvSpPr>
          <p:spPr>
            <a:xfrm>
              <a:off x="1135675" y="645275"/>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
            <p:cNvSpPr/>
            <p:nvPr/>
          </p:nvSpPr>
          <p:spPr>
            <a:xfrm>
              <a:off x="1767250" y="559200"/>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4"/>
          <p:cNvSpPr/>
          <p:nvPr/>
        </p:nvSpPr>
        <p:spPr>
          <a:xfrm rot="-10470257">
            <a:off x="277008" y="4743234"/>
            <a:ext cx="215785" cy="227656"/>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72" name="Shape 372"/>
        <p:cNvGrpSpPr/>
        <p:nvPr/>
      </p:nvGrpSpPr>
      <p:grpSpPr>
        <a:xfrm>
          <a:off x="0" y="0"/>
          <a:ext cx="0" cy="0"/>
          <a:chOff x="0" y="0"/>
          <a:chExt cx="0" cy="0"/>
        </a:xfrm>
      </p:grpSpPr>
      <p:sp>
        <p:nvSpPr>
          <p:cNvPr id="373" name="Google Shape;373;p5"/>
          <p:cNvSpPr/>
          <p:nvPr/>
        </p:nvSpPr>
        <p:spPr>
          <a:xfrm>
            <a:off x="5926000" y="3474750"/>
            <a:ext cx="3218000" cy="1668750"/>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
          <p:cNvSpPr/>
          <p:nvPr/>
        </p:nvSpPr>
        <p:spPr>
          <a:xfrm>
            <a:off x="0" y="0"/>
            <a:ext cx="1205350" cy="1008775"/>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
          <p:cNvSpPr/>
          <p:nvPr/>
        </p:nvSpPr>
        <p:spPr>
          <a:xfrm flipH="1" rot="-329759">
            <a:off x="328049" y="4535474"/>
            <a:ext cx="271077" cy="286003"/>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 name="Google Shape;376;p5"/>
          <p:cNvGrpSpPr/>
          <p:nvPr/>
        </p:nvGrpSpPr>
        <p:grpSpPr>
          <a:xfrm>
            <a:off x="717701" y="4448792"/>
            <a:ext cx="525435" cy="729172"/>
            <a:chOff x="1098850" y="1199175"/>
            <a:chExt cx="336300" cy="466700"/>
          </a:xfrm>
        </p:grpSpPr>
        <p:sp>
          <p:nvSpPr>
            <p:cNvPr id="377" name="Google Shape;377;p5"/>
            <p:cNvSpPr/>
            <p:nvPr/>
          </p:nvSpPr>
          <p:spPr>
            <a:xfrm>
              <a:off x="1098850" y="1355625"/>
              <a:ext cx="254600" cy="310250"/>
            </a:xfrm>
            <a:custGeom>
              <a:rect b="b" l="l" r="r" t="t"/>
              <a:pathLst>
                <a:path extrusionOk="0" h="12410" w="10184">
                  <a:moveTo>
                    <a:pt x="6139" y="0"/>
                  </a:moveTo>
                  <a:cubicBezTo>
                    <a:pt x="6136" y="48"/>
                    <a:pt x="6135" y="95"/>
                    <a:pt x="6138" y="141"/>
                  </a:cubicBezTo>
                  <a:cubicBezTo>
                    <a:pt x="6143" y="243"/>
                    <a:pt x="6154" y="348"/>
                    <a:pt x="6180" y="447"/>
                  </a:cubicBezTo>
                  <a:cubicBezTo>
                    <a:pt x="6189" y="484"/>
                    <a:pt x="6202" y="520"/>
                    <a:pt x="6216" y="555"/>
                  </a:cubicBezTo>
                  <a:cubicBezTo>
                    <a:pt x="6231" y="591"/>
                    <a:pt x="6246" y="628"/>
                    <a:pt x="6263" y="665"/>
                  </a:cubicBezTo>
                  <a:cubicBezTo>
                    <a:pt x="6269" y="680"/>
                    <a:pt x="6272" y="686"/>
                    <a:pt x="6272" y="686"/>
                  </a:cubicBezTo>
                  <a:cubicBezTo>
                    <a:pt x="6272" y="686"/>
                    <a:pt x="6249" y="631"/>
                    <a:pt x="6249" y="631"/>
                  </a:cubicBezTo>
                  <a:lnTo>
                    <a:pt x="6249" y="631"/>
                  </a:lnTo>
                  <a:cubicBezTo>
                    <a:pt x="6249" y="631"/>
                    <a:pt x="6254" y="644"/>
                    <a:pt x="6271" y="682"/>
                  </a:cubicBezTo>
                  <a:cubicBezTo>
                    <a:pt x="6421" y="1040"/>
                    <a:pt x="6718" y="1325"/>
                    <a:pt x="7100" y="1420"/>
                  </a:cubicBezTo>
                  <a:cubicBezTo>
                    <a:pt x="7132" y="1427"/>
                    <a:pt x="7163" y="1433"/>
                    <a:pt x="7195" y="1438"/>
                  </a:cubicBezTo>
                  <a:cubicBezTo>
                    <a:pt x="7090" y="1987"/>
                    <a:pt x="6988" y="2537"/>
                    <a:pt x="6872" y="3084"/>
                  </a:cubicBezTo>
                  <a:cubicBezTo>
                    <a:pt x="6576" y="4478"/>
                    <a:pt x="6209" y="5850"/>
                    <a:pt x="5760" y="7198"/>
                  </a:cubicBezTo>
                  <a:cubicBezTo>
                    <a:pt x="5753" y="7125"/>
                    <a:pt x="5744" y="7052"/>
                    <a:pt x="5734" y="6980"/>
                  </a:cubicBezTo>
                  <a:cubicBezTo>
                    <a:pt x="5640" y="6278"/>
                    <a:pt x="5452" y="5603"/>
                    <a:pt x="5168" y="4954"/>
                  </a:cubicBezTo>
                  <a:cubicBezTo>
                    <a:pt x="5030" y="4635"/>
                    <a:pt x="4869" y="4327"/>
                    <a:pt x="4685" y="4032"/>
                  </a:cubicBezTo>
                  <a:cubicBezTo>
                    <a:pt x="4506" y="3747"/>
                    <a:pt x="4322" y="3453"/>
                    <a:pt x="4033" y="3267"/>
                  </a:cubicBezTo>
                  <a:cubicBezTo>
                    <a:pt x="3875" y="3167"/>
                    <a:pt x="3688" y="3101"/>
                    <a:pt x="3505" y="3101"/>
                  </a:cubicBezTo>
                  <a:cubicBezTo>
                    <a:pt x="3367" y="3101"/>
                    <a:pt x="3231" y="3138"/>
                    <a:pt x="3110" y="3225"/>
                  </a:cubicBezTo>
                  <a:cubicBezTo>
                    <a:pt x="2768" y="3469"/>
                    <a:pt x="2812" y="3881"/>
                    <a:pt x="2932" y="4231"/>
                  </a:cubicBezTo>
                  <a:cubicBezTo>
                    <a:pt x="3174" y="4942"/>
                    <a:pt x="3463" y="5637"/>
                    <a:pt x="3745" y="6332"/>
                  </a:cubicBezTo>
                  <a:cubicBezTo>
                    <a:pt x="4023" y="7014"/>
                    <a:pt x="4295" y="7699"/>
                    <a:pt x="4512" y="8404"/>
                  </a:cubicBezTo>
                  <a:cubicBezTo>
                    <a:pt x="4622" y="8759"/>
                    <a:pt x="4717" y="9121"/>
                    <a:pt x="4803" y="9484"/>
                  </a:cubicBezTo>
                  <a:cubicBezTo>
                    <a:pt x="4816" y="9541"/>
                    <a:pt x="4828" y="9593"/>
                    <a:pt x="4839" y="9644"/>
                  </a:cubicBezTo>
                  <a:cubicBezTo>
                    <a:pt x="4493" y="10457"/>
                    <a:pt x="4115" y="11255"/>
                    <a:pt x="3704" y="12036"/>
                  </a:cubicBezTo>
                  <a:cubicBezTo>
                    <a:pt x="3662" y="11600"/>
                    <a:pt x="3568" y="11173"/>
                    <a:pt x="3464" y="10740"/>
                  </a:cubicBezTo>
                  <a:cubicBezTo>
                    <a:pt x="3330" y="10171"/>
                    <a:pt x="3161" y="9607"/>
                    <a:pt x="2963" y="9057"/>
                  </a:cubicBezTo>
                  <a:cubicBezTo>
                    <a:pt x="2556" y="7924"/>
                    <a:pt x="1999" y="6863"/>
                    <a:pt x="1198" y="5959"/>
                  </a:cubicBezTo>
                  <a:cubicBezTo>
                    <a:pt x="1137" y="5890"/>
                    <a:pt x="1022" y="5841"/>
                    <a:pt x="919" y="5841"/>
                  </a:cubicBezTo>
                  <a:cubicBezTo>
                    <a:pt x="884" y="5841"/>
                    <a:pt x="851" y="5847"/>
                    <a:pt x="821" y="5859"/>
                  </a:cubicBezTo>
                  <a:cubicBezTo>
                    <a:pt x="88" y="6162"/>
                    <a:pt x="0" y="6966"/>
                    <a:pt x="88" y="7667"/>
                  </a:cubicBezTo>
                  <a:cubicBezTo>
                    <a:pt x="246" y="8901"/>
                    <a:pt x="908" y="9966"/>
                    <a:pt x="1587" y="10980"/>
                  </a:cubicBezTo>
                  <a:cubicBezTo>
                    <a:pt x="1903" y="11450"/>
                    <a:pt x="2222" y="11920"/>
                    <a:pt x="2508" y="12409"/>
                  </a:cubicBezTo>
                  <a:lnTo>
                    <a:pt x="4349" y="12409"/>
                  </a:lnTo>
                  <a:cubicBezTo>
                    <a:pt x="4400" y="12312"/>
                    <a:pt x="4452" y="12216"/>
                    <a:pt x="4504" y="12118"/>
                  </a:cubicBezTo>
                  <a:cubicBezTo>
                    <a:pt x="4810" y="11518"/>
                    <a:pt x="5098" y="10907"/>
                    <a:pt x="5368" y="10289"/>
                  </a:cubicBezTo>
                  <a:cubicBezTo>
                    <a:pt x="5486" y="10195"/>
                    <a:pt x="5571" y="10049"/>
                    <a:pt x="5613" y="9894"/>
                  </a:cubicBezTo>
                  <a:cubicBezTo>
                    <a:pt x="5635" y="9810"/>
                    <a:pt x="5645" y="9722"/>
                    <a:pt x="5648" y="9631"/>
                  </a:cubicBezTo>
                  <a:cubicBezTo>
                    <a:pt x="5662" y="9596"/>
                    <a:pt x="5676" y="9561"/>
                    <a:pt x="5691" y="9525"/>
                  </a:cubicBezTo>
                  <a:cubicBezTo>
                    <a:pt x="5698" y="9525"/>
                    <a:pt x="5705" y="9525"/>
                    <a:pt x="5713" y="9525"/>
                  </a:cubicBezTo>
                  <a:cubicBezTo>
                    <a:pt x="5979" y="9525"/>
                    <a:pt x="6219" y="9362"/>
                    <a:pt x="6450" y="9217"/>
                  </a:cubicBezTo>
                  <a:cubicBezTo>
                    <a:pt x="6997" y="8870"/>
                    <a:pt x="7533" y="8507"/>
                    <a:pt x="8039" y="8103"/>
                  </a:cubicBezTo>
                  <a:cubicBezTo>
                    <a:pt x="9003" y="7331"/>
                    <a:pt x="9878" y="6328"/>
                    <a:pt x="10132" y="5087"/>
                  </a:cubicBezTo>
                  <a:cubicBezTo>
                    <a:pt x="10184" y="4837"/>
                    <a:pt x="10003" y="4641"/>
                    <a:pt x="9782" y="4641"/>
                  </a:cubicBezTo>
                  <a:cubicBezTo>
                    <a:pt x="9725" y="4641"/>
                    <a:pt x="9666" y="4654"/>
                    <a:pt x="9606" y="4683"/>
                  </a:cubicBezTo>
                  <a:cubicBezTo>
                    <a:pt x="8646" y="5152"/>
                    <a:pt x="7763" y="5754"/>
                    <a:pt x="7002" y="6507"/>
                  </a:cubicBezTo>
                  <a:cubicBezTo>
                    <a:pt x="6874" y="6634"/>
                    <a:pt x="6750" y="6764"/>
                    <a:pt x="6630" y="6900"/>
                  </a:cubicBezTo>
                  <a:cubicBezTo>
                    <a:pt x="6722" y="6602"/>
                    <a:pt x="6810" y="6303"/>
                    <a:pt x="6893" y="6002"/>
                  </a:cubicBezTo>
                  <a:cubicBezTo>
                    <a:pt x="7301" y="4519"/>
                    <a:pt x="7660" y="2966"/>
                    <a:pt x="7768" y="1409"/>
                  </a:cubicBezTo>
                  <a:cubicBezTo>
                    <a:pt x="8290" y="1277"/>
                    <a:pt x="8752" y="866"/>
                    <a:pt x="8833" y="323"/>
                  </a:cubicBezTo>
                  <a:cubicBezTo>
                    <a:pt x="8843" y="263"/>
                    <a:pt x="8847" y="200"/>
                    <a:pt x="8847" y="139"/>
                  </a:cubicBezTo>
                  <a:lnTo>
                    <a:pt x="8847" y="139"/>
                  </a:lnTo>
                  <a:cubicBezTo>
                    <a:pt x="8555" y="165"/>
                    <a:pt x="8258" y="181"/>
                    <a:pt x="7953" y="181"/>
                  </a:cubicBezTo>
                  <a:cubicBezTo>
                    <a:pt x="7316" y="181"/>
                    <a:pt x="6707" y="117"/>
                    <a:pt x="6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
            <p:cNvSpPr/>
            <p:nvPr/>
          </p:nvSpPr>
          <p:spPr>
            <a:xfrm>
              <a:off x="1160175" y="1199175"/>
              <a:ext cx="274975" cy="160975"/>
            </a:xfrm>
            <a:custGeom>
              <a:rect b="b" l="l" r="r" t="t"/>
              <a:pathLst>
                <a:path extrusionOk="0" h="6439" w="10999">
                  <a:moveTo>
                    <a:pt x="5499" y="1825"/>
                  </a:moveTo>
                  <a:cubicBezTo>
                    <a:pt x="6815" y="1825"/>
                    <a:pt x="7882" y="2449"/>
                    <a:pt x="7882" y="3219"/>
                  </a:cubicBezTo>
                  <a:cubicBezTo>
                    <a:pt x="7882" y="3990"/>
                    <a:pt x="6815" y="4614"/>
                    <a:pt x="5499" y="4614"/>
                  </a:cubicBezTo>
                  <a:cubicBezTo>
                    <a:pt x="4183" y="4614"/>
                    <a:pt x="3117" y="3990"/>
                    <a:pt x="3117" y="3219"/>
                  </a:cubicBezTo>
                  <a:cubicBezTo>
                    <a:pt x="3117" y="2449"/>
                    <a:pt x="4183" y="1825"/>
                    <a:pt x="5499" y="1825"/>
                  </a:cubicBezTo>
                  <a:close/>
                  <a:moveTo>
                    <a:pt x="5499" y="1"/>
                  </a:moveTo>
                  <a:cubicBezTo>
                    <a:pt x="2462" y="1"/>
                    <a:pt x="1" y="1442"/>
                    <a:pt x="1" y="3219"/>
                  </a:cubicBezTo>
                  <a:cubicBezTo>
                    <a:pt x="1" y="4626"/>
                    <a:pt x="1540" y="5820"/>
                    <a:pt x="3686" y="6258"/>
                  </a:cubicBezTo>
                  <a:cubicBezTo>
                    <a:pt x="4254" y="6375"/>
                    <a:pt x="4863" y="6439"/>
                    <a:pt x="5499" y="6439"/>
                  </a:cubicBezTo>
                  <a:cubicBezTo>
                    <a:pt x="5805" y="6439"/>
                    <a:pt x="6102" y="6425"/>
                    <a:pt x="6394" y="6397"/>
                  </a:cubicBezTo>
                  <a:cubicBezTo>
                    <a:pt x="9005" y="6146"/>
                    <a:pt x="10998" y="4820"/>
                    <a:pt x="10998" y="3219"/>
                  </a:cubicBezTo>
                  <a:cubicBezTo>
                    <a:pt x="10998" y="1442"/>
                    <a:pt x="8537" y="1"/>
                    <a:pt x="54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
            <p:cNvSpPr/>
            <p:nvPr/>
          </p:nvSpPr>
          <p:spPr>
            <a:xfrm>
              <a:off x="1238075" y="1244800"/>
              <a:ext cx="119175" cy="69750"/>
            </a:xfrm>
            <a:custGeom>
              <a:rect b="b" l="l" r="r" t="t"/>
              <a:pathLst>
                <a:path extrusionOk="0" h="2790" w="4767">
                  <a:moveTo>
                    <a:pt x="2383" y="0"/>
                  </a:moveTo>
                  <a:cubicBezTo>
                    <a:pt x="1067" y="0"/>
                    <a:pt x="1" y="624"/>
                    <a:pt x="1" y="1394"/>
                  </a:cubicBezTo>
                  <a:cubicBezTo>
                    <a:pt x="1" y="2165"/>
                    <a:pt x="1067" y="2789"/>
                    <a:pt x="2383" y="2789"/>
                  </a:cubicBezTo>
                  <a:cubicBezTo>
                    <a:pt x="3699" y="2789"/>
                    <a:pt x="4766" y="2165"/>
                    <a:pt x="4766" y="1394"/>
                  </a:cubicBezTo>
                  <a:cubicBezTo>
                    <a:pt x="4766" y="624"/>
                    <a:pt x="3699" y="0"/>
                    <a:pt x="2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5"/>
          <p:cNvGrpSpPr/>
          <p:nvPr/>
        </p:nvGrpSpPr>
        <p:grpSpPr>
          <a:xfrm>
            <a:off x="3948379" y="4523140"/>
            <a:ext cx="1247253" cy="654836"/>
            <a:chOff x="1181975" y="2795625"/>
            <a:chExt cx="884200" cy="464225"/>
          </a:xfrm>
        </p:grpSpPr>
        <p:sp>
          <p:nvSpPr>
            <p:cNvPr id="381" name="Google Shape;381;p5"/>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 name="Google Shape;386;p5"/>
          <p:cNvSpPr txBox="1"/>
          <p:nvPr>
            <p:ph type="title"/>
          </p:nvPr>
        </p:nvSpPr>
        <p:spPr>
          <a:xfrm>
            <a:off x="717750" y="463300"/>
            <a:ext cx="7708500" cy="564900"/>
          </a:xfrm>
          <a:prstGeom prst="rect">
            <a:avLst/>
          </a:prstGeom>
        </p:spPr>
        <p:txBody>
          <a:bodyPr anchorCtr="0" anchor="t" bIns="91425" lIns="91425" spcFirstLastPara="1" rIns="91425" wrap="square" tIns="9142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387" name="Google Shape;387;p5"/>
          <p:cNvSpPr txBox="1"/>
          <p:nvPr>
            <p:ph idx="1" type="subTitle"/>
          </p:nvPr>
        </p:nvSpPr>
        <p:spPr>
          <a:xfrm>
            <a:off x="870100" y="2258600"/>
            <a:ext cx="3291900" cy="50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20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88" name="Google Shape;388;p5"/>
          <p:cNvSpPr txBox="1"/>
          <p:nvPr>
            <p:ph idx="2" type="subTitle"/>
          </p:nvPr>
        </p:nvSpPr>
        <p:spPr>
          <a:xfrm>
            <a:off x="870100" y="2704300"/>
            <a:ext cx="3291900" cy="15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89" name="Google Shape;389;p5"/>
          <p:cNvSpPr txBox="1"/>
          <p:nvPr>
            <p:ph idx="3" type="subTitle"/>
          </p:nvPr>
        </p:nvSpPr>
        <p:spPr>
          <a:xfrm>
            <a:off x="4981905" y="2258600"/>
            <a:ext cx="3291900" cy="507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000"/>
              <a:buFont typeface="Quando"/>
              <a:buNone/>
              <a:defRPr b="1" sz="2000">
                <a:latin typeface="Quando"/>
                <a:ea typeface="Quando"/>
                <a:cs typeface="Quando"/>
                <a:sym typeface="Quando"/>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90" name="Google Shape;390;p5"/>
          <p:cNvSpPr txBox="1"/>
          <p:nvPr>
            <p:ph idx="4" type="subTitle"/>
          </p:nvPr>
        </p:nvSpPr>
        <p:spPr>
          <a:xfrm>
            <a:off x="4981902" y="2704300"/>
            <a:ext cx="3291900" cy="151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sp>
        <p:nvSpPr>
          <p:cNvPr id="391" name="Google Shape;391;p5"/>
          <p:cNvSpPr/>
          <p:nvPr/>
        </p:nvSpPr>
        <p:spPr>
          <a:xfrm flipH="1" rot="-329716">
            <a:off x="8729506" y="3772110"/>
            <a:ext cx="187763" cy="19808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 name="Google Shape;392;p5"/>
          <p:cNvGrpSpPr/>
          <p:nvPr/>
        </p:nvGrpSpPr>
        <p:grpSpPr>
          <a:xfrm rot="-7753458">
            <a:off x="8483089" y="12955"/>
            <a:ext cx="616389" cy="691057"/>
            <a:chOff x="2264850" y="1544025"/>
            <a:chExt cx="939225" cy="1053000"/>
          </a:xfrm>
        </p:grpSpPr>
        <p:sp>
          <p:nvSpPr>
            <p:cNvPr id="393" name="Google Shape;393;p5"/>
            <p:cNvSpPr/>
            <p:nvPr/>
          </p:nvSpPr>
          <p:spPr>
            <a:xfrm>
              <a:off x="3011825" y="2583925"/>
              <a:ext cx="69000" cy="13100"/>
            </a:xfrm>
            <a:custGeom>
              <a:rect b="b" l="l" r="r" t="t"/>
              <a:pathLst>
                <a:path extrusionOk="0" h="524" w="2760">
                  <a:moveTo>
                    <a:pt x="1" y="1"/>
                  </a:moveTo>
                  <a:cubicBezTo>
                    <a:pt x="932" y="116"/>
                    <a:pt x="1852" y="292"/>
                    <a:pt x="2759" y="524"/>
                  </a:cubicBezTo>
                  <a:cubicBezTo>
                    <a:pt x="1852" y="291"/>
                    <a:pt x="932" y="116"/>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
            <p:cNvSpPr/>
            <p:nvPr/>
          </p:nvSpPr>
          <p:spPr>
            <a:xfrm>
              <a:off x="2843775" y="2502825"/>
              <a:ext cx="23425" cy="5275"/>
            </a:xfrm>
            <a:custGeom>
              <a:rect b="b" l="l" r="r" t="t"/>
              <a:pathLst>
                <a:path extrusionOk="0" h="211" w="937">
                  <a:moveTo>
                    <a:pt x="936" y="210"/>
                  </a:moveTo>
                  <a:cubicBezTo>
                    <a:pt x="623" y="145"/>
                    <a:pt x="311" y="75"/>
                    <a:pt x="0" y="1"/>
                  </a:cubicBezTo>
                  <a:cubicBezTo>
                    <a:pt x="311" y="75"/>
                    <a:pt x="623" y="145"/>
                    <a:pt x="936" y="21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
            <p:cNvSpPr/>
            <p:nvPr/>
          </p:nvSpPr>
          <p:spPr>
            <a:xfrm>
              <a:off x="2537650" y="2183100"/>
              <a:ext cx="213450" cy="95875"/>
            </a:xfrm>
            <a:custGeom>
              <a:rect b="b" l="l" r="r" t="t"/>
              <a:pathLst>
                <a:path extrusionOk="0" h="3835" w="8538">
                  <a:moveTo>
                    <a:pt x="4372" y="1"/>
                  </a:moveTo>
                  <a:cubicBezTo>
                    <a:pt x="3841" y="1"/>
                    <a:pt x="3311" y="50"/>
                    <a:pt x="2790" y="165"/>
                  </a:cubicBezTo>
                  <a:cubicBezTo>
                    <a:pt x="1981" y="342"/>
                    <a:pt x="1095" y="674"/>
                    <a:pt x="495" y="1267"/>
                  </a:cubicBezTo>
                  <a:cubicBezTo>
                    <a:pt x="188" y="1572"/>
                    <a:pt x="0" y="2049"/>
                    <a:pt x="283" y="2437"/>
                  </a:cubicBezTo>
                  <a:cubicBezTo>
                    <a:pt x="570" y="2833"/>
                    <a:pt x="1213" y="2914"/>
                    <a:pt x="1655" y="3025"/>
                  </a:cubicBezTo>
                  <a:cubicBezTo>
                    <a:pt x="3622" y="3526"/>
                    <a:pt x="5657" y="3653"/>
                    <a:pt x="7670" y="3834"/>
                  </a:cubicBezTo>
                  <a:cubicBezTo>
                    <a:pt x="7851" y="3641"/>
                    <a:pt x="8002" y="3425"/>
                    <a:pt x="8095" y="3181"/>
                  </a:cubicBezTo>
                  <a:cubicBezTo>
                    <a:pt x="8537" y="2024"/>
                    <a:pt x="7484" y="1125"/>
                    <a:pt x="6538" y="694"/>
                  </a:cubicBezTo>
                  <a:lnTo>
                    <a:pt x="6539" y="693"/>
                  </a:lnTo>
                  <a:cubicBezTo>
                    <a:pt x="5753" y="335"/>
                    <a:pt x="4879" y="121"/>
                    <a:pt x="4002" y="10"/>
                  </a:cubicBezTo>
                  <a:cubicBezTo>
                    <a:pt x="4126" y="4"/>
                    <a:pt x="4249" y="2"/>
                    <a:pt x="4373" y="2"/>
                  </a:cubicBezTo>
                  <a:cubicBezTo>
                    <a:pt x="5130" y="2"/>
                    <a:pt x="5890" y="102"/>
                    <a:pt x="6635" y="259"/>
                  </a:cubicBezTo>
                  <a:cubicBezTo>
                    <a:pt x="5889" y="101"/>
                    <a:pt x="5129" y="1"/>
                    <a:pt x="4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
            <p:cNvSpPr/>
            <p:nvPr/>
          </p:nvSpPr>
          <p:spPr>
            <a:xfrm>
              <a:off x="2623925" y="2362550"/>
              <a:ext cx="231125" cy="119700"/>
            </a:xfrm>
            <a:custGeom>
              <a:rect b="b" l="l" r="r" t="t"/>
              <a:pathLst>
                <a:path extrusionOk="0" h="4788" w="9245">
                  <a:moveTo>
                    <a:pt x="8979" y="1377"/>
                  </a:moveTo>
                  <a:lnTo>
                    <a:pt x="8979" y="1377"/>
                  </a:lnTo>
                  <a:cubicBezTo>
                    <a:pt x="9063" y="1408"/>
                    <a:pt x="9147" y="1439"/>
                    <a:pt x="9232" y="1470"/>
                  </a:cubicBezTo>
                  <a:cubicBezTo>
                    <a:pt x="9147" y="1439"/>
                    <a:pt x="9063" y="1408"/>
                    <a:pt x="8979" y="1377"/>
                  </a:cubicBezTo>
                  <a:close/>
                  <a:moveTo>
                    <a:pt x="2152" y="0"/>
                  </a:moveTo>
                  <a:cubicBezTo>
                    <a:pt x="2030" y="0"/>
                    <a:pt x="1909" y="4"/>
                    <a:pt x="1788" y="14"/>
                  </a:cubicBezTo>
                  <a:cubicBezTo>
                    <a:pt x="1281" y="55"/>
                    <a:pt x="792" y="239"/>
                    <a:pt x="451" y="630"/>
                  </a:cubicBezTo>
                  <a:cubicBezTo>
                    <a:pt x="119" y="1013"/>
                    <a:pt x="0" y="1565"/>
                    <a:pt x="237" y="2027"/>
                  </a:cubicBezTo>
                  <a:cubicBezTo>
                    <a:pt x="467" y="2475"/>
                    <a:pt x="917" y="2730"/>
                    <a:pt x="1353" y="2945"/>
                  </a:cubicBezTo>
                  <a:cubicBezTo>
                    <a:pt x="1883" y="3207"/>
                    <a:pt x="2420" y="3453"/>
                    <a:pt x="2964" y="3687"/>
                  </a:cubicBezTo>
                  <a:cubicBezTo>
                    <a:pt x="3918" y="4098"/>
                    <a:pt x="4892" y="4462"/>
                    <a:pt x="5880" y="4787"/>
                  </a:cubicBezTo>
                  <a:cubicBezTo>
                    <a:pt x="6650" y="4618"/>
                    <a:pt x="7403" y="4374"/>
                    <a:pt x="8069" y="3980"/>
                  </a:cubicBezTo>
                  <a:cubicBezTo>
                    <a:pt x="8476" y="3741"/>
                    <a:pt x="8869" y="3409"/>
                    <a:pt x="9055" y="2965"/>
                  </a:cubicBezTo>
                  <a:cubicBezTo>
                    <a:pt x="9244" y="2512"/>
                    <a:pt x="9174" y="2015"/>
                    <a:pt x="8952" y="1588"/>
                  </a:cubicBezTo>
                  <a:cubicBezTo>
                    <a:pt x="8902" y="1492"/>
                    <a:pt x="8844" y="1399"/>
                    <a:pt x="8784" y="1308"/>
                  </a:cubicBezTo>
                  <a:lnTo>
                    <a:pt x="8784" y="1308"/>
                  </a:lnTo>
                  <a:cubicBezTo>
                    <a:pt x="8849" y="1331"/>
                    <a:pt x="8914" y="1354"/>
                    <a:pt x="8979" y="1377"/>
                  </a:cubicBezTo>
                  <a:lnTo>
                    <a:pt x="8979" y="1377"/>
                  </a:lnTo>
                  <a:cubicBezTo>
                    <a:pt x="8860" y="1334"/>
                    <a:pt x="8742" y="1292"/>
                    <a:pt x="8623" y="1250"/>
                  </a:cubicBezTo>
                  <a:cubicBezTo>
                    <a:pt x="7509" y="867"/>
                    <a:pt x="6362" y="571"/>
                    <a:pt x="5205" y="357"/>
                  </a:cubicBezTo>
                  <a:cubicBezTo>
                    <a:pt x="4640" y="253"/>
                    <a:pt x="4072" y="169"/>
                    <a:pt x="3502" y="106"/>
                  </a:cubicBezTo>
                  <a:cubicBezTo>
                    <a:pt x="3059" y="57"/>
                    <a:pt x="2603" y="0"/>
                    <a:pt x="2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
            <p:cNvSpPr/>
            <p:nvPr/>
          </p:nvSpPr>
          <p:spPr>
            <a:xfrm>
              <a:off x="2930750" y="2434050"/>
              <a:ext cx="51175" cy="32600"/>
            </a:xfrm>
            <a:custGeom>
              <a:rect b="b" l="l" r="r" t="t"/>
              <a:pathLst>
                <a:path extrusionOk="0" h="1304" w="2047">
                  <a:moveTo>
                    <a:pt x="1" y="0"/>
                  </a:moveTo>
                  <a:cubicBezTo>
                    <a:pt x="708" y="398"/>
                    <a:pt x="1400" y="820"/>
                    <a:pt x="2046" y="1303"/>
                  </a:cubicBezTo>
                  <a:cubicBezTo>
                    <a:pt x="1400" y="819"/>
                    <a:pt x="708" y="398"/>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
            <p:cNvSpPr/>
            <p:nvPr/>
          </p:nvSpPr>
          <p:spPr>
            <a:xfrm>
              <a:off x="2878250" y="2408600"/>
              <a:ext cx="9350" cy="4025"/>
            </a:xfrm>
            <a:custGeom>
              <a:rect b="b" l="l" r="r" t="t"/>
              <a:pathLst>
                <a:path extrusionOk="0" h="161" w="374">
                  <a:moveTo>
                    <a:pt x="0" y="1"/>
                  </a:moveTo>
                  <a:cubicBezTo>
                    <a:pt x="125" y="53"/>
                    <a:pt x="249" y="105"/>
                    <a:pt x="373" y="160"/>
                  </a:cubicBezTo>
                  <a:cubicBezTo>
                    <a:pt x="251" y="105"/>
                    <a:pt x="125" y="5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
            <p:cNvSpPr/>
            <p:nvPr/>
          </p:nvSpPr>
          <p:spPr>
            <a:xfrm>
              <a:off x="2866475" y="2403800"/>
              <a:ext cx="10225" cy="4150"/>
            </a:xfrm>
            <a:custGeom>
              <a:rect b="b" l="l" r="r" t="t"/>
              <a:pathLst>
                <a:path extrusionOk="0" h="166" w="409">
                  <a:moveTo>
                    <a:pt x="0" y="1"/>
                  </a:moveTo>
                  <a:cubicBezTo>
                    <a:pt x="137" y="54"/>
                    <a:pt x="273" y="109"/>
                    <a:pt x="408" y="166"/>
                  </a:cubicBezTo>
                  <a:cubicBezTo>
                    <a:pt x="273" y="109"/>
                    <a:pt x="137" y="5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
            <p:cNvSpPr/>
            <p:nvPr/>
          </p:nvSpPr>
          <p:spPr>
            <a:xfrm>
              <a:off x="2854875" y="2399350"/>
              <a:ext cx="10850" cy="4150"/>
            </a:xfrm>
            <a:custGeom>
              <a:rect b="b" l="l" r="r" t="t"/>
              <a:pathLst>
                <a:path extrusionOk="0" h="166" w="434">
                  <a:moveTo>
                    <a:pt x="0" y="1"/>
                  </a:moveTo>
                  <a:cubicBezTo>
                    <a:pt x="145" y="55"/>
                    <a:pt x="289" y="110"/>
                    <a:pt x="434" y="166"/>
                  </a:cubicBezTo>
                  <a:cubicBezTo>
                    <a:pt x="289" y="110"/>
                    <a:pt x="145" y="5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
            <p:cNvSpPr/>
            <p:nvPr/>
          </p:nvSpPr>
          <p:spPr>
            <a:xfrm>
              <a:off x="2819575" y="2496725"/>
              <a:ext cx="20100" cy="5100"/>
            </a:xfrm>
            <a:custGeom>
              <a:rect b="b" l="l" r="r" t="t"/>
              <a:pathLst>
                <a:path extrusionOk="0" h="204" w="804">
                  <a:moveTo>
                    <a:pt x="803" y="204"/>
                  </a:moveTo>
                  <a:cubicBezTo>
                    <a:pt x="535" y="139"/>
                    <a:pt x="268" y="71"/>
                    <a:pt x="0" y="1"/>
                  </a:cubicBezTo>
                  <a:cubicBezTo>
                    <a:pt x="268" y="71"/>
                    <a:pt x="535" y="139"/>
                    <a:pt x="803" y="2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
            <p:cNvSpPr/>
            <p:nvPr/>
          </p:nvSpPr>
          <p:spPr>
            <a:xfrm>
              <a:off x="2770925" y="2482225"/>
              <a:ext cx="23350" cy="7325"/>
            </a:xfrm>
            <a:custGeom>
              <a:rect b="b" l="l" r="r" t="t"/>
              <a:pathLst>
                <a:path extrusionOk="0" h="293" w="934">
                  <a:moveTo>
                    <a:pt x="934" y="293"/>
                  </a:moveTo>
                  <a:cubicBezTo>
                    <a:pt x="621" y="200"/>
                    <a:pt x="310" y="102"/>
                    <a:pt x="0" y="0"/>
                  </a:cubicBezTo>
                  <a:cubicBezTo>
                    <a:pt x="310" y="102"/>
                    <a:pt x="621" y="200"/>
                    <a:pt x="934" y="29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
            <p:cNvSpPr/>
            <p:nvPr/>
          </p:nvSpPr>
          <p:spPr>
            <a:xfrm>
              <a:off x="2795100" y="2489800"/>
              <a:ext cx="21850" cy="6225"/>
            </a:xfrm>
            <a:custGeom>
              <a:rect b="b" l="l" r="r" t="t"/>
              <a:pathLst>
                <a:path extrusionOk="0" h="249" w="874">
                  <a:moveTo>
                    <a:pt x="0" y="0"/>
                  </a:moveTo>
                  <a:lnTo>
                    <a:pt x="0" y="0"/>
                  </a:lnTo>
                  <a:cubicBezTo>
                    <a:pt x="290" y="87"/>
                    <a:pt x="582" y="169"/>
                    <a:pt x="873" y="248"/>
                  </a:cubicBezTo>
                  <a:cubicBezTo>
                    <a:pt x="582" y="169"/>
                    <a:pt x="290" y="86"/>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
            <p:cNvSpPr/>
            <p:nvPr/>
          </p:nvSpPr>
          <p:spPr>
            <a:xfrm>
              <a:off x="2985275" y="2581350"/>
              <a:ext cx="8275" cy="725"/>
            </a:xfrm>
            <a:custGeom>
              <a:rect b="b" l="l" r="r" t="t"/>
              <a:pathLst>
                <a:path extrusionOk="0" h="29" w="331">
                  <a:moveTo>
                    <a:pt x="1" y="0"/>
                  </a:moveTo>
                  <a:cubicBezTo>
                    <a:pt x="111" y="9"/>
                    <a:pt x="221" y="18"/>
                    <a:pt x="331" y="28"/>
                  </a:cubicBezTo>
                  <a:cubicBezTo>
                    <a:pt x="221" y="18"/>
                    <a:pt x="111" y="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
            <p:cNvSpPr/>
            <p:nvPr/>
          </p:nvSpPr>
          <p:spPr>
            <a:xfrm>
              <a:off x="3044925" y="2214725"/>
              <a:ext cx="159150" cy="170900"/>
            </a:xfrm>
            <a:custGeom>
              <a:rect b="b" l="l" r="r" t="t"/>
              <a:pathLst>
                <a:path extrusionOk="0" h="6836" w="6366">
                  <a:moveTo>
                    <a:pt x="4394" y="0"/>
                  </a:moveTo>
                  <a:cubicBezTo>
                    <a:pt x="4131" y="0"/>
                    <a:pt x="3861" y="47"/>
                    <a:pt x="3600" y="136"/>
                  </a:cubicBezTo>
                  <a:cubicBezTo>
                    <a:pt x="2736" y="430"/>
                    <a:pt x="2031" y="1137"/>
                    <a:pt x="1521" y="1872"/>
                  </a:cubicBezTo>
                  <a:cubicBezTo>
                    <a:pt x="967" y="2669"/>
                    <a:pt x="574" y="3558"/>
                    <a:pt x="204" y="4450"/>
                  </a:cubicBezTo>
                  <a:cubicBezTo>
                    <a:pt x="134" y="4618"/>
                    <a:pt x="67" y="4786"/>
                    <a:pt x="1" y="4955"/>
                  </a:cubicBezTo>
                  <a:cubicBezTo>
                    <a:pt x="551" y="6129"/>
                    <a:pt x="1810" y="6836"/>
                    <a:pt x="3091" y="6836"/>
                  </a:cubicBezTo>
                  <a:cubicBezTo>
                    <a:pt x="3184" y="6836"/>
                    <a:pt x="3277" y="6832"/>
                    <a:pt x="3370" y="6825"/>
                  </a:cubicBezTo>
                  <a:cubicBezTo>
                    <a:pt x="3798" y="6790"/>
                    <a:pt x="4215" y="6669"/>
                    <a:pt x="4597" y="6475"/>
                  </a:cubicBezTo>
                  <a:cubicBezTo>
                    <a:pt x="4623" y="6433"/>
                    <a:pt x="4650" y="6391"/>
                    <a:pt x="4677" y="6349"/>
                  </a:cubicBezTo>
                  <a:cubicBezTo>
                    <a:pt x="5201" y="5499"/>
                    <a:pt x="5693" y="4619"/>
                    <a:pt x="5969" y="3654"/>
                  </a:cubicBezTo>
                  <a:cubicBezTo>
                    <a:pt x="6212" y="2802"/>
                    <a:pt x="6366" y="1739"/>
                    <a:pt x="5949" y="914"/>
                  </a:cubicBezTo>
                  <a:cubicBezTo>
                    <a:pt x="5628" y="278"/>
                    <a:pt x="5032" y="0"/>
                    <a:pt x="43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
            <p:cNvSpPr/>
            <p:nvPr/>
          </p:nvSpPr>
          <p:spPr>
            <a:xfrm>
              <a:off x="3029425" y="2370200"/>
              <a:ext cx="4250" cy="14200"/>
            </a:xfrm>
            <a:custGeom>
              <a:rect b="b" l="l" r="r" t="t"/>
              <a:pathLst>
                <a:path extrusionOk="0" h="568" w="170">
                  <a:moveTo>
                    <a:pt x="1" y="567"/>
                  </a:moveTo>
                  <a:cubicBezTo>
                    <a:pt x="53" y="378"/>
                    <a:pt x="109" y="189"/>
                    <a:pt x="169" y="1"/>
                  </a:cubicBezTo>
                  <a:cubicBezTo>
                    <a:pt x="109" y="189"/>
                    <a:pt x="53" y="378"/>
                    <a:pt x="1" y="5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
            <p:cNvSpPr/>
            <p:nvPr/>
          </p:nvSpPr>
          <p:spPr>
            <a:xfrm>
              <a:off x="2939950" y="1849350"/>
              <a:ext cx="193400" cy="263525"/>
            </a:xfrm>
            <a:custGeom>
              <a:rect b="b" l="l" r="r" t="t"/>
              <a:pathLst>
                <a:path extrusionOk="0" h="10541" w="7736">
                  <a:moveTo>
                    <a:pt x="5946" y="1"/>
                  </a:moveTo>
                  <a:cubicBezTo>
                    <a:pt x="5840" y="1"/>
                    <a:pt x="5735" y="9"/>
                    <a:pt x="5632" y="24"/>
                  </a:cubicBezTo>
                  <a:cubicBezTo>
                    <a:pt x="4294" y="222"/>
                    <a:pt x="3608" y="1525"/>
                    <a:pt x="3011" y="2590"/>
                  </a:cubicBezTo>
                  <a:cubicBezTo>
                    <a:pt x="1879" y="4614"/>
                    <a:pt x="869" y="6709"/>
                    <a:pt x="1" y="8859"/>
                  </a:cubicBezTo>
                  <a:cubicBezTo>
                    <a:pt x="283" y="9336"/>
                    <a:pt x="657" y="9768"/>
                    <a:pt x="1114" y="10060"/>
                  </a:cubicBezTo>
                  <a:cubicBezTo>
                    <a:pt x="1603" y="10371"/>
                    <a:pt x="2166" y="10540"/>
                    <a:pt x="2728" y="10540"/>
                  </a:cubicBezTo>
                  <a:cubicBezTo>
                    <a:pt x="3151" y="10540"/>
                    <a:pt x="3574" y="10444"/>
                    <a:pt x="3964" y="10241"/>
                  </a:cubicBezTo>
                  <a:lnTo>
                    <a:pt x="3964" y="10243"/>
                  </a:lnTo>
                  <a:cubicBezTo>
                    <a:pt x="4154" y="10144"/>
                    <a:pt x="4329" y="10025"/>
                    <a:pt x="4496" y="9897"/>
                  </a:cubicBezTo>
                  <a:lnTo>
                    <a:pt x="4496" y="9897"/>
                  </a:lnTo>
                  <a:cubicBezTo>
                    <a:pt x="4468" y="9949"/>
                    <a:pt x="4440" y="10000"/>
                    <a:pt x="4412" y="10051"/>
                  </a:cubicBezTo>
                  <a:cubicBezTo>
                    <a:pt x="5118" y="8775"/>
                    <a:pt x="5815" y="7490"/>
                    <a:pt x="6402" y="6154"/>
                  </a:cubicBezTo>
                  <a:cubicBezTo>
                    <a:pt x="6692" y="5491"/>
                    <a:pt x="6954" y="4816"/>
                    <a:pt x="7173" y="4127"/>
                  </a:cubicBezTo>
                  <a:cubicBezTo>
                    <a:pt x="7378" y="3476"/>
                    <a:pt x="7586" y="2797"/>
                    <a:pt x="7665" y="2118"/>
                  </a:cubicBezTo>
                  <a:cubicBezTo>
                    <a:pt x="7735" y="1517"/>
                    <a:pt x="7643" y="893"/>
                    <a:pt x="7189" y="457"/>
                  </a:cubicBezTo>
                  <a:cubicBezTo>
                    <a:pt x="6862" y="144"/>
                    <a:pt x="6399" y="1"/>
                    <a:pt x="59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
            <p:cNvSpPr/>
            <p:nvPr/>
          </p:nvSpPr>
          <p:spPr>
            <a:xfrm>
              <a:off x="3034150" y="2338600"/>
              <a:ext cx="10800" cy="30000"/>
            </a:xfrm>
            <a:custGeom>
              <a:rect b="b" l="l" r="r" t="t"/>
              <a:pathLst>
                <a:path extrusionOk="0" h="1200" w="432">
                  <a:moveTo>
                    <a:pt x="1" y="1200"/>
                  </a:moveTo>
                  <a:cubicBezTo>
                    <a:pt x="131" y="796"/>
                    <a:pt x="277" y="395"/>
                    <a:pt x="432" y="0"/>
                  </a:cubicBezTo>
                  <a:cubicBezTo>
                    <a:pt x="277" y="395"/>
                    <a:pt x="131" y="796"/>
                    <a:pt x="1" y="120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
            <p:cNvSpPr/>
            <p:nvPr/>
          </p:nvSpPr>
          <p:spPr>
            <a:xfrm>
              <a:off x="2775050" y="1686650"/>
              <a:ext cx="133350" cy="326250"/>
            </a:xfrm>
            <a:custGeom>
              <a:rect b="b" l="l" r="r" t="t"/>
              <a:pathLst>
                <a:path extrusionOk="0" h="13050" w="5334">
                  <a:moveTo>
                    <a:pt x="1" y="9255"/>
                  </a:moveTo>
                  <a:cubicBezTo>
                    <a:pt x="1" y="9288"/>
                    <a:pt x="1" y="9321"/>
                    <a:pt x="0" y="9354"/>
                  </a:cubicBezTo>
                  <a:cubicBezTo>
                    <a:pt x="1" y="9321"/>
                    <a:pt x="1" y="9288"/>
                    <a:pt x="1" y="9255"/>
                  </a:cubicBezTo>
                  <a:close/>
                  <a:moveTo>
                    <a:pt x="3418" y="1"/>
                  </a:moveTo>
                  <a:cubicBezTo>
                    <a:pt x="3186" y="1"/>
                    <a:pt x="2952" y="64"/>
                    <a:pt x="2735" y="189"/>
                  </a:cubicBezTo>
                  <a:cubicBezTo>
                    <a:pt x="2280" y="451"/>
                    <a:pt x="1958" y="919"/>
                    <a:pt x="1686" y="1355"/>
                  </a:cubicBezTo>
                  <a:cubicBezTo>
                    <a:pt x="1356" y="1885"/>
                    <a:pt x="1090" y="2448"/>
                    <a:pt x="885" y="3039"/>
                  </a:cubicBezTo>
                  <a:cubicBezTo>
                    <a:pt x="475" y="4222"/>
                    <a:pt x="273" y="5466"/>
                    <a:pt x="144" y="6707"/>
                  </a:cubicBezTo>
                  <a:cubicBezTo>
                    <a:pt x="55" y="7554"/>
                    <a:pt x="9" y="8405"/>
                    <a:pt x="1" y="9255"/>
                  </a:cubicBezTo>
                  <a:lnTo>
                    <a:pt x="1" y="9255"/>
                  </a:lnTo>
                  <a:cubicBezTo>
                    <a:pt x="3" y="9033"/>
                    <a:pt x="9" y="8810"/>
                    <a:pt x="17" y="8587"/>
                  </a:cubicBezTo>
                  <a:cubicBezTo>
                    <a:pt x="167" y="8697"/>
                    <a:pt x="326" y="8795"/>
                    <a:pt x="496" y="8872"/>
                  </a:cubicBezTo>
                  <a:cubicBezTo>
                    <a:pt x="842" y="9028"/>
                    <a:pt x="1218" y="9125"/>
                    <a:pt x="1592" y="9175"/>
                  </a:cubicBezTo>
                  <a:cubicBezTo>
                    <a:pt x="1812" y="9204"/>
                    <a:pt x="2034" y="9218"/>
                    <a:pt x="2256" y="9218"/>
                  </a:cubicBezTo>
                  <a:cubicBezTo>
                    <a:pt x="2882" y="9218"/>
                    <a:pt x="3510" y="9108"/>
                    <a:pt x="4109" y="8929"/>
                  </a:cubicBezTo>
                  <a:cubicBezTo>
                    <a:pt x="4185" y="8906"/>
                    <a:pt x="4262" y="8882"/>
                    <a:pt x="4339" y="8857"/>
                  </a:cubicBezTo>
                  <a:lnTo>
                    <a:pt x="4339" y="8857"/>
                  </a:lnTo>
                  <a:cubicBezTo>
                    <a:pt x="4155" y="9707"/>
                    <a:pt x="3962" y="10556"/>
                    <a:pt x="3760" y="11402"/>
                  </a:cubicBezTo>
                  <a:lnTo>
                    <a:pt x="3760" y="11402"/>
                  </a:lnTo>
                  <a:cubicBezTo>
                    <a:pt x="3980" y="10483"/>
                    <a:pt x="4189" y="9562"/>
                    <a:pt x="4387" y="8638"/>
                  </a:cubicBezTo>
                  <a:cubicBezTo>
                    <a:pt x="4642" y="7447"/>
                    <a:pt x="4901" y="6252"/>
                    <a:pt x="5091" y="5049"/>
                  </a:cubicBezTo>
                  <a:cubicBezTo>
                    <a:pt x="5259" y="3967"/>
                    <a:pt x="5333" y="2847"/>
                    <a:pt x="5057" y="1776"/>
                  </a:cubicBezTo>
                  <a:cubicBezTo>
                    <a:pt x="4922" y="1246"/>
                    <a:pt x="4710" y="727"/>
                    <a:pt x="4298" y="350"/>
                  </a:cubicBezTo>
                  <a:cubicBezTo>
                    <a:pt x="4044" y="117"/>
                    <a:pt x="3733" y="1"/>
                    <a:pt x="3418" y="1"/>
                  </a:cubicBezTo>
                  <a:close/>
                  <a:moveTo>
                    <a:pt x="3760" y="11402"/>
                  </a:moveTo>
                  <a:lnTo>
                    <a:pt x="3760" y="11402"/>
                  </a:lnTo>
                  <a:cubicBezTo>
                    <a:pt x="3628" y="11952"/>
                    <a:pt x="3493" y="12501"/>
                    <a:pt x="3354" y="13049"/>
                  </a:cubicBezTo>
                  <a:cubicBezTo>
                    <a:pt x="3493" y="12501"/>
                    <a:pt x="3628" y="11952"/>
                    <a:pt x="3760" y="1140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
            <p:cNvSpPr/>
            <p:nvPr/>
          </p:nvSpPr>
          <p:spPr>
            <a:xfrm>
              <a:off x="2828600" y="2120150"/>
              <a:ext cx="8325" cy="18450"/>
            </a:xfrm>
            <a:custGeom>
              <a:rect b="b" l="l" r="r" t="t"/>
              <a:pathLst>
                <a:path extrusionOk="0" h="738" w="333">
                  <a:moveTo>
                    <a:pt x="1" y="0"/>
                  </a:moveTo>
                  <a:cubicBezTo>
                    <a:pt x="112" y="245"/>
                    <a:pt x="223" y="492"/>
                    <a:pt x="332" y="738"/>
                  </a:cubicBezTo>
                  <a:cubicBezTo>
                    <a:pt x="224" y="492"/>
                    <a:pt x="112" y="24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
            <p:cNvSpPr/>
            <p:nvPr/>
          </p:nvSpPr>
          <p:spPr>
            <a:xfrm>
              <a:off x="3025175" y="2386800"/>
              <a:ext cx="3650" cy="14600"/>
            </a:xfrm>
            <a:custGeom>
              <a:rect b="b" l="l" r="r" t="t"/>
              <a:pathLst>
                <a:path extrusionOk="0" h="584" w="146">
                  <a:moveTo>
                    <a:pt x="1" y="583"/>
                  </a:moveTo>
                  <a:cubicBezTo>
                    <a:pt x="44" y="388"/>
                    <a:pt x="93" y="193"/>
                    <a:pt x="145" y="0"/>
                  </a:cubicBezTo>
                  <a:cubicBezTo>
                    <a:pt x="93" y="193"/>
                    <a:pt x="44" y="388"/>
                    <a:pt x="1" y="58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
            <p:cNvSpPr/>
            <p:nvPr/>
          </p:nvSpPr>
          <p:spPr>
            <a:xfrm>
              <a:off x="2464950" y="2018275"/>
              <a:ext cx="219150" cy="95150"/>
            </a:xfrm>
            <a:custGeom>
              <a:rect b="b" l="l" r="r" t="t"/>
              <a:pathLst>
                <a:path extrusionOk="0" h="3806" w="8766">
                  <a:moveTo>
                    <a:pt x="5568" y="1"/>
                  </a:moveTo>
                  <a:cubicBezTo>
                    <a:pt x="4729" y="1"/>
                    <a:pt x="3891" y="81"/>
                    <a:pt x="3072" y="247"/>
                  </a:cubicBezTo>
                  <a:cubicBezTo>
                    <a:pt x="2585" y="345"/>
                    <a:pt x="2100" y="472"/>
                    <a:pt x="1628" y="628"/>
                  </a:cubicBezTo>
                  <a:cubicBezTo>
                    <a:pt x="1141" y="788"/>
                    <a:pt x="604" y="990"/>
                    <a:pt x="297" y="1426"/>
                  </a:cubicBezTo>
                  <a:cubicBezTo>
                    <a:pt x="20" y="1818"/>
                    <a:pt x="0" y="2330"/>
                    <a:pt x="261" y="2734"/>
                  </a:cubicBezTo>
                  <a:cubicBezTo>
                    <a:pt x="474" y="3065"/>
                    <a:pt x="848" y="3282"/>
                    <a:pt x="1210" y="3413"/>
                  </a:cubicBezTo>
                  <a:cubicBezTo>
                    <a:pt x="1641" y="3566"/>
                    <a:pt x="2078" y="3610"/>
                    <a:pt x="2531" y="3642"/>
                  </a:cubicBezTo>
                  <a:cubicBezTo>
                    <a:pt x="3109" y="3681"/>
                    <a:pt x="3688" y="3706"/>
                    <a:pt x="4266" y="3721"/>
                  </a:cubicBezTo>
                  <a:cubicBezTo>
                    <a:pt x="5378" y="3752"/>
                    <a:pt x="6489" y="3754"/>
                    <a:pt x="7601" y="3786"/>
                  </a:cubicBezTo>
                  <a:cubicBezTo>
                    <a:pt x="7777" y="3791"/>
                    <a:pt x="7955" y="3798"/>
                    <a:pt x="8131" y="3805"/>
                  </a:cubicBezTo>
                  <a:cubicBezTo>
                    <a:pt x="8503" y="3502"/>
                    <a:pt x="8765" y="3114"/>
                    <a:pt x="8754" y="2614"/>
                  </a:cubicBezTo>
                  <a:cubicBezTo>
                    <a:pt x="8741" y="2045"/>
                    <a:pt x="8346" y="1560"/>
                    <a:pt x="7957" y="1183"/>
                  </a:cubicBezTo>
                  <a:cubicBezTo>
                    <a:pt x="7457" y="698"/>
                    <a:pt x="6869" y="312"/>
                    <a:pt x="6239" y="18"/>
                  </a:cubicBezTo>
                  <a:lnTo>
                    <a:pt x="6239" y="18"/>
                  </a:lnTo>
                  <a:cubicBezTo>
                    <a:pt x="6446" y="28"/>
                    <a:pt x="6653" y="44"/>
                    <a:pt x="6859" y="64"/>
                  </a:cubicBezTo>
                  <a:cubicBezTo>
                    <a:pt x="6652" y="44"/>
                    <a:pt x="6445" y="28"/>
                    <a:pt x="6236" y="17"/>
                  </a:cubicBezTo>
                  <a:lnTo>
                    <a:pt x="6236" y="17"/>
                  </a:lnTo>
                  <a:cubicBezTo>
                    <a:pt x="6237" y="17"/>
                    <a:pt x="6238" y="17"/>
                    <a:pt x="6239" y="18"/>
                  </a:cubicBezTo>
                  <a:lnTo>
                    <a:pt x="6239" y="18"/>
                  </a:lnTo>
                  <a:cubicBezTo>
                    <a:pt x="6015" y="6"/>
                    <a:pt x="5791" y="1"/>
                    <a:pt x="55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
            <p:cNvSpPr/>
            <p:nvPr/>
          </p:nvSpPr>
          <p:spPr>
            <a:xfrm>
              <a:off x="2670050" y="2024875"/>
              <a:ext cx="116725" cy="47850"/>
            </a:xfrm>
            <a:custGeom>
              <a:rect b="b" l="l" r="r" t="t"/>
              <a:pathLst>
                <a:path extrusionOk="0" h="1914" w="4669">
                  <a:moveTo>
                    <a:pt x="4668" y="1914"/>
                  </a:moveTo>
                  <a:lnTo>
                    <a:pt x="4668" y="1914"/>
                  </a:lnTo>
                  <a:cubicBezTo>
                    <a:pt x="3426" y="1094"/>
                    <a:pt x="2038" y="498"/>
                    <a:pt x="591" y="134"/>
                  </a:cubicBezTo>
                  <a:cubicBezTo>
                    <a:pt x="395" y="85"/>
                    <a:pt x="198" y="42"/>
                    <a:pt x="0" y="1"/>
                  </a:cubicBezTo>
                  <a:cubicBezTo>
                    <a:pt x="198" y="42"/>
                    <a:pt x="395" y="85"/>
                    <a:pt x="591" y="134"/>
                  </a:cubicBezTo>
                  <a:cubicBezTo>
                    <a:pt x="2038" y="498"/>
                    <a:pt x="3426" y="1094"/>
                    <a:pt x="4668" y="191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
            <p:cNvSpPr/>
            <p:nvPr/>
          </p:nvSpPr>
          <p:spPr>
            <a:xfrm>
              <a:off x="2731250" y="2196475"/>
              <a:ext cx="94400" cy="38475"/>
            </a:xfrm>
            <a:custGeom>
              <a:rect b="b" l="l" r="r" t="t"/>
              <a:pathLst>
                <a:path extrusionOk="0" h="1539" w="3776">
                  <a:moveTo>
                    <a:pt x="1" y="1"/>
                  </a:moveTo>
                  <a:cubicBezTo>
                    <a:pt x="149" y="43"/>
                    <a:pt x="298" y="86"/>
                    <a:pt x="443" y="131"/>
                  </a:cubicBezTo>
                  <a:cubicBezTo>
                    <a:pt x="1599" y="483"/>
                    <a:pt x="2718" y="954"/>
                    <a:pt x="3775" y="1539"/>
                  </a:cubicBezTo>
                  <a:cubicBezTo>
                    <a:pt x="2718" y="954"/>
                    <a:pt x="1599" y="483"/>
                    <a:pt x="444" y="131"/>
                  </a:cubicBezTo>
                  <a:cubicBezTo>
                    <a:pt x="298" y="86"/>
                    <a:pt x="149" y="4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
            <p:cNvSpPr/>
            <p:nvPr/>
          </p:nvSpPr>
          <p:spPr>
            <a:xfrm>
              <a:off x="2620425" y="1803100"/>
              <a:ext cx="6525" cy="12000"/>
            </a:xfrm>
            <a:custGeom>
              <a:rect b="b" l="l" r="r" t="t"/>
              <a:pathLst>
                <a:path extrusionOk="0" h="480" w="261">
                  <a:moveTo>
                    <a:pt x="108" y="150"/>
                  </a:moveTo>
                  <a:cubicBezTo>
                    <a:pt x="171" y="254"/>
                    <a:pt x="222" y="365"/>
                    <a:pt x="260" y="479"/>
                  </a:cubicBezTo>
                  <a:cubicBezTo>
                    <a:pt x="222" y="365"/>
                    <a:pt x="171" y="254"/>
                    <a:pt x="108" y="150"/>
                  </a:cubicBezTo>
                  <a:cubicBezTo>
                    <a:pt x="75" y="98"/>
                    <a:pt x="39" y="48"/>
                    <a:pt x="1" y="1"/>
                  </a:cubicBezTo>
                  <a:lnTo>
                    <a:pt x="1" y="1"/>
                  </a:lnTo>
                  <a:cubicBezTo>
                    <a:pt x="39" y="48"/>
                    <a:pt x="75" y="98"/>
                    <a:pt x="108" y="15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
            <p:cNvSpPr/>
            <p:nvPr/>
          </p:nvSpPr>
          <p:spPr>
            <a:xfrm>
              <a:off x="2625500" y="1815950"/>
              <a:ext cx="157825" cy="213750"/>
            </a:xfrm>
            <a:custGeom>
              <a:rect b="b" l="l" r="r" t="t"/>
              <a:pathLst>
                <a:path extrusionOk="0" h="8550" w="6313">
                  <a:moveTo>
                    <a:pt x="1969" y="2636"/>
                  </a:moveTo>
                  <a:cubicBezTo>
                    <a:pt x="2926" y="3589"/>
                    <a:pt x="3788" y="4633"/>
                    <a:pt x="4564" y="5739"/>
                  </a:cubicBezTo>
                  <a:cubicBezTo>
                    <a:pt x="5199" y="6643"/>
                    <a:pt x="5775" y="7586"/>
                    <a:pt x="6312" y="8550"/>
                  </a:cubicBezTo>
                  <a:lnTo>
                    <a:pt x="6312" y="8550"/>
                  </a:lnTo>
                  <a:cubicBezTo>
                    <a:pt x="5775" y="7586"/>
                    <a:pt x="5199" y="6643"/>
                    <a:pt x="4564" y="5739"/>
                  </a:cubicBezTo>
                  <a:cubicBezTo>
                    <a:pt x="3788" y="4633"/>
                    <a:pt x="2926" y="3589"/>
                    <a:pt x="1969" y="2636"/>
                  </a:cubicBezTo>
                  <a:cubicBezTo>
                    <a:pt x="1361" y="2033"/>
                    <a:pt x="713" y="1470"/>
                    <a:pt x="1" y="1006"/>
                  </a:cubicBezTo>
                  <a:cubicBezTo>
                    <a:pt x="160" y="694"/>
                    <a:pt x="170" y="333"/>
                    <a:pt x="66" y="1"/>
                  </a:cubicBezTo>
                  <a:cubicBezTo>
                    <a:pt x="170" y="333"/>
                    <a:pt x="160" y="694"/>
                    <a:pt x="1" y="1006"/>
                  </a:cubicBezTo>
                  <a:cubicBezTo>
                    <a:pt x="713" y="1470"/>
                    <a:pt x="1361" y="2033"/>
                    <a:pt x="1969" y="263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
            <p:cNvSpPr/>
            <p:nvPr/>
          </p:nvSpPr>
          <p:spPr>
            <a:xfrm>
              <a:off x="2916625" y="2320425"/>
              <a:ext cx="107500" cy="173450"/>
            </a:xfrm>
            <a:custGeom>
              <a:rect b="b" l="l" r="r" t="t"/>
              <a:pathLst>
                <a:path extrusionOk="0" h="6938" w="4300">
                  <a:moveTo>
                    <a:pt x="216" y="455"/>
                  </a:moveTo>
                  <a:cubicBezTo>
                    <a:pt x="1339" y="2761"/>
                    <a:pt x="2650" y="4972"/>
                    <a:pt x="4299" y="6937"/>
                  </a:cubicBezTo>
                  <a:lnTo>
                    <a:pt x="4299" y="6937"/>
                  </a:lnTo>
                  <a:cubicBezTo>
                    <a:pt x="2650" y="4972"/>
                    <a:pt x="1339" y="2761"/>
                    <a:pt x="216" y="455"/>
                  </a:cubicBezTo>
                  <a:cubicBezTo>
                    <a:pt x="144" y="305"/>
                    <a:pt x="73" y="153"/>
                    <a:pt x="0" y="1"/>
                  </a:cubicBezTo>
                  <a:lnTo>
                    <a:pt x="0" y="1"/>
                  </a:lnTo>
                  <a:cubicBezTo>
                    <a:pt x="73" y="153"/>
                    <a:pt x="144" y="305"/>
                    <a:pt x="216" y="4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
            <p:cNvSpPr/>
            <p:nvPr/>
          </p:nvSpPr>
          <p:spPr>
            <a:xfrm>
              <a:off x="2930900" y="2070875"/>
              <a:ext cx="9050" cy="22925"/>
            </a:xfrm>
            <a:custGeom>
              <a:rect b="b" l="l" r="r" t="t"/>
              <a:pathLst>
                <a:path extrusionOk="0" h="917" w="362">
                  <a:moveTo>
                    <a:pt x="1" y="916"/>
                  </a:moveTo>
                  <a:cubicBezTo>
                    <a:pt x="119" y="611"/>
                    <a:pt x="239" y="305"/>
                    <a:pt x="361" y="1"/>
                  </a:cubicBezTo>
                  <a:cubicBezTo>
                    <a:pt x="239" y="305"/>
                    <a:pt x="119" y="611"/>
                    <a:pt x="1" y="91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
            <p:cNvSpPr/>
            <p:nvPr/>
          </p:nvSpPr>
          <p:spPr>
            <a:xfrm>
              <a:off x="2716925" y="2192675"/>
              <a:ext cx="11800" cy="3125"/>
            </a:xfrm>
            <a:custGeom>
              <a:rect b="b" l="l" r="r" t="t"/>
              <a:pathLst>
                <a:path extrusionOk="0" h="125" w="472">
                  <a:moveTo>
                    <a:pt x="1" y="0"/>
                  </a:moveTo>
                  <a:cubicBezTo>
                    <a:pt x="158" y="39"/>
                    <a:pt x="315" y="81"/>
                    <a:pt x="471" y="124"/>
                  </a:cubicBezTo>
                  <a:cubicBezTo>
                    <a:pt x="315" y="81"/>
                    <a:pt x="158" y="3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
            <p:cNvSpPr/>
            <p:nvPr/>
          </p:nvSpPr>
          <p:spPr>
            <a:xfrm>
              <a:off x="2830625" y="2065500"/>
              <a:ext cx="14450" cy="51400"/>
            </a:xfrm>
            <a:custGeom>
              <a:rect b="b" l="l" r="r" t="t"/>
              <a:pathLst>
                <a:path extrusionOk="0" h="2056" w="578">
                  <a:moveTo>
                    <a:pt x="1" y="2056"/>
                  </a:moveTo>
                  <a:cubicBezTo>
                    <a:pt x="199" y="1373"/>
                    <a:pt x="391" y="688"/>
                    <a:pt x="578" y="1"/>
                  </a:cubicBezTo>
                  <a:cubicBezTo>
                    <a:pt x="391" y="688"/>
                    <a:pt x="199" y="1373"/>
                    <a:pt x="1" y="20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
            <p:cNvSpPr/>
            <p:nvPr/>
          </p:nvSpPr>
          <p:spPr>
            <a:xfrm>
              <a:off x="2760250" y="2123050"/>
              <a:ext cx="4975" cy="1025"/>
            </a:xfrm>
            <a:custGeom>
              <a:rect b="b" l="l" r="r" t="t"/>
              <a:pathLst>
                <a:path extrusionOk="0" h="41" w="199">
                  <a:moveTo>
                    <a:pt x="199" y="40"/>
                  </a:moveTo>
                  <a:cubicBezTo>
                    <a:pt x="132" y="26"/>
                    <a:pt x="67" y="13"/>
                    <a:pt x="0" y="0"/>
                  </a:cubicBezTo>
                  <a:cubicBezTo>
                    <a:pt x="67" y="13"/>
                    <a:pt x="132" y="26"/>
                    <a:pt x="199" y="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
            <p:cNvSpPr/>
            <p:nvPr/>
          </p:nvSpPr>
          <p:spPr>
            <a:xfrm>
              <a:off x="2714850" y="2116475"/>
              <a:ext cx="925" cy="100"/>
            </a:xfrm>
            <a:custGeom>
              <a:rect b="b" l="l" r="r" t="t"/>
              <a:pathLst>
                <a:path extrusionOk="0" h="4" w="37">
                  <a:moveTo>
                    <a:pt x="37" y="4"/>
                  </a:moveTo>
                  <a:cubicBezTo>
                    <a:pt x="25" y="3"/>
                    <a:pt x="12" y="1"/>
                    <a:pt x="1" y="0"/>
                  </a:cubicBezTo>
                  <a:cubicBezTo>
                    <a:pt x="12" y="1"/>
                    <a:pt x="25" y="3"/>
                    <a:pt x="37" y="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
            <p:cNvSpPr/>
            <p:nvPr/>
          </p:nvSpPr>
          <p:spPr>
            <a:xfrm>
              <a:off x="2769875" y="2125075"/>
              <a:ext cx="5175" cy="1200"/>
            </a:xfrm>
            <a:custGeom>
              <a:rect b="b" l="l" r="r" t="t"/>
              <a:pathLst>
                <a:path extrusionOk="0" h="48" w="207">
                  <a:moveTo>
                    <a:pt x="206" y="47"/>
                  </a:moveTo>
                  <a:cubicBezTo>
                    <a:pt x="137" y="31"/>
                    <a:pt x="69" y="15"/>
                    <a:pt x="0" y="0"/>
                  </a:cubicBezTo>
                  <a:cubicBezTo>
                    <a:pt x="69" y="15"/>
                    <a:pt x="137" y="31"/>
                    <a:pt x="206" y="4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
            <p:cNvSpPr/>
            <p:nvPr/>
          </p:nvSpPr>
          <p:spPr>
            <a:xfrm>
              <a:off x="2779500" y="2127325"/>
              <a:ext cx="5325" cy="1400"/>
            </a:xfrm>
            <a:custGeom>
              <a:rect b="b" l="l" r="r" t="t"/>
              <a:pathLst>
                <a:path extrusionOk="0" h="56" w="213">
                  <a:moveTo>
                    <a:pt x="212" y="56"/>
                  </a:moveTo>
                  <a:cubicBezTo>
                    <a:pt x="142" y="37"/>
                    <a:pt x="72" y="19"/>
                    <a:pt x="0" y="1"/>
                  </a:cubicBezTo>
                  <a:cubicBezTo>
                    <a:pt x="72" y="19"/>
                    <a:pt x="142" y="37"/>
                    <a:pt x="212" y="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
            <p:cNvSpPr/>
            <p:nvPr/>
          </p:nvSpPr>
          <p:spPr>
            <a:xfrm>
              <a:off x="2808000" y="2135850"/>
              <a:ext cx="9225" cy="3425"/>
            </a:xfrm>
            <a:custGeom>
              <a:rect b="b" l="l" r="r" t="t"/>
              <a:pathLst>
                <a:path extrusionOk="0" h="137" w="369">
                  <a:moveTo>
                    <a:pt x="1" y="0"/>
                  </a:moveTo>
                  <a:lnTo>
                    <a:pt x="1" y="0"/>
                  </a:lnTo>
                  <a:cubicBezTo>
                    <a:pt x="124" y="44"/>
                    <a:pt x="246" y="89"/>
                    <a:pt x="369" y="137"/>
                  </a:cubicBezTo>
                  <a:cubicBezTo>
                    <a:pt x="246" y="88"/>
                    <a:pt x="124" y="44"/>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5"/>
            <p:cNvSpPr/>
            <p:nvPr/>
          </p:nvSpPr>
          <p:spPr>
            <a:xfrm>
              <a:off x="2704475" y="2189800"/>
              <a:ext cx="12225" cy="2825"/>
            </a:xfrm>
            <a:custGeom>
              <a:rect b="b" l="l" r="r" t="t"/>
              <a:pathLst>
                <a:path extrusionOk="0" h="113" w="489">
                  <a:moveTo>
                    <a:pt x="1" y="0"/>
                  </a:moveTo>
                  <a:cubicBezTo>
                    <a:pt x="164" y="35"/>
                    <a:pt x="328" y="73"/>
                    <a:pt x="489" y="113"/>
                  </a:cubicBezTo>
                  <a:cubicBezTo>
                    <a:pt x="328" y="72"/>
                    <a:pt x="164" y="3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
            <p:cNvSpPr/>
            <p:nvPr/>
          </p:nvSpPr>
          <p:spPr>
            <a:xfrm>
              <a:off x="2789050" y="2129850"/>
              <a:ext cx="5575" cy="1700"/>
            </a:xfrm>
            <a:custGeom>
              <a:rect b="b" l="l" r="r" t="t"/>
              <a:pathLst>
                <a:path extrusionOk="0" h="68" w="223">
                  <a:moveTo>
                    <a:pt x="223" y="67"/>
                  </a:moveTo>
                  <a:cubicBezTo>
                    <a:pt x="149" y="44"/>
                    <a:pt x="76" y="23"/>
                    <a:pt x="0" y="1"/>
                  </a:cubicBezTo>
                  <a:cubicBezTo>
                    <a:pt x="76" y="23"/>
                    <a:pt x="149" y="44"/>
                    <a:pt x="223" y="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
            <p:cNvSpPr/>
            <p:nvPr/>
          </p:nvSpPr>
          <p:spPr>
            <a:xfrm>
              <a:off x="2798575" y="2132700"/>
              <a:ext cx="6200" cy="2075"/>
            </a:xfrm>
            <a:custGeom>
              <a:rect b="b" l="l" r="r" t="t"/>
              <a:pathLst>
                <a:path extrusionOk="0" h="83" w="248">
                  <a:moveTo>
                    <a:pt x="247" y="82"/>
                  </a:moveTo>
                  <a:cubicBezTo>
                    <a:pt x="165" y="54"/>
                    <a:pt x="84" y="27"/>
                    <a:pt x="0" y="1"/>
                  </a:cubicBezTo>
                  <a:cubicBezTo>
                    <a:pt x="84" y="27"/>
                    <a:pt x="165" y="54"/>
                    <a:pt x="247" y="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
            <p:cNvSpPr/>
            <p:nvPr/>
          </p:nvSpPr>
          <p:spPr>
            <a:xfrm>
              <a:off x="2750600" y="2121250"/>
              <a:ext cx="4775" cy="900"/>
            </a:xfrm>
            <a:custGeom>
              <a:rect b="b" l="l" r="r" t="t"/>
              <a:pathLst>
                <a:path extrusionOk="0" h="36" w="191">
                  <a:moveTo>
                    <a:pt x="191" y="35"/>
                  </a:moveTo>
                  <a:cubicBezTo>
                    <a:pt x="128" y="24"/>
                    <a:pt x="64" y="12"/>
                    <a:pt x="0" y="1"/>
                  </a:cubicBezTo>
                  <a:cubicBezTo>
                    <a:pt x="64" y="12"/>
                    <a:pt x="128" y="24"/>
                    <a:pt x="191" y="3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
            <p:cNvSpPr/>
            <p:nvPr/>
          </p:nvSpPr>
          <p:spPr>
            <a:xfrm>
              <a:off x="2914725" y="2425500"/>
              <a:ext cx="5300" cy="2750"/>
            </a:xfrm>
            <a:custGeom>
              <a:rect b="b" l="l" r="r" t="t"/>
              <a:pathLst>
                <a:path extrusionOk="0" h="110" w="212">
                  <a:moveTo>
                    <a:pt x="1" y="1"/>
                  </a:moveTo>
                  <a:cubicBezTo>
                    <a:pt x="71" y="38"/>
                    <a:pt x="143" y="72"/>
                    <a:pt x="212" y="109"/>
                  </a:cubicBezTo>
                  <a:cubicBezTo>
                    <a:pt x="143" y="72"/>
                    <a:pt x="71" y="37"/>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
            <p:cNvSpPr/>
            <p:nvPr/>
          </p:nvSpPr>
          <p:spPr>
            <a:xfrm>
              <a:off x="2731500" y="2118375"/>
              <a:ext cx="4125" cy="575"/>
            </a:xfrm>
            <a:custGeom>
              <a:rect b="b" l="l" r="r" t="t"/>
              <a:pathLst>
                <a:path extrusionOk="0" h="23" w="165">
                  <a:moveTo>
                    <a:pt x="165" y="23"/>
                  </a:moveTo>
                  <a:cubicBezTo>
                    <a:pt x="110" y="15"/>
                    <a:pt x="56" y="8"/>
                    <a:pt x="1" y="1"/>
                  </a:cubicBezTo>
                  <a:cubicBezTo>
                    <a:pt x="56" y="8"/>
                    <a:pt x="110" y="15"/>
                    <a:pt x="165" y="2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
            <p:cNvSpPr/>
            <p:nvPr/>
          </p:nvSpPr>
          <p:spPr>
            <a:xfrm>
              <a:off x="2890175" y="2413775"/>
              <a:ext cx="8275" cy="3775"/>
            </a:xfrm>
            <a:custGeom>
              <a:rect b="b" l="l" r="r" t="t"/>
              <a:pathLst>
                <a:path extrusionOk="0" h="151" w="331">
                  <a:moveTo>
                    <a:pt x="1" y="1"/>
                  </a:moveTo>
                  <a:cubicBezTo>
                    <a:pt x="111" y="49"/>
                    <a:pt x="222" y="99"/>
                    <a:pt x="331" y="150"/>
                  </a:cubicBezTo>
                  <a:cubicBezTo>
                    <a:pt x="222" y="99"/>
                    <a:pt x="111" y="49"/>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
            <p:cNvSpPr/>
            <p:nvPr/>
          </p:nvSpPr>
          <p:spPr>
            <a:xfrm>
              <a:off x="2722375" y="2117300"/>
              <a:ext cx="3350" cy="375"/>
            </a:xfrm>
            <a:custGeom>
              <a:rect b="b" l="l" r="r" t="t"/>
              <a:pathLst>
                <a:path extrusionOk="0" h="15" w="134">
                  <a:moveTo>
                    <a:pt x="0" y="0"/>
                  </a:moveTo>
                  <a:cubicBezTo>
                    <a:pt x="45" y="5"/>
                    <a:pt x="89" y="9"/>
                    <a:pt x="133" y="14"/>
                  </a:cubicBezTo>
                  <a:cubicBezTo>
                    <a:pt x="90" y="9"/>
                    <a:pt x="45" y="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
            <p:cNvSpPr/>
            <p:nvPr/>
          </p:nvSpPr>
          <p:spPr>
            <a:xfrm>
              <a:off x="3058650" y="2531350"/>
              <a:ext cx="36375" cy="32950"/>
            </a:xfrm>
            <a:custGeom>
              <a:rect b="b" l="l" r="r" t="t"/>
              <a:pathLst>
                <a:path extrusionOk="0" h="1318" w="1455">
                  <a:moveTo>
                    <a:pt x="0" y="0"/>
                  </a:moveTo>
                  <a:cubicBezTo>
                    <a:pt x="467" y="461"/>
                    <a:pt x="953" y="898"/>
                    <a:pt x="1454" y="1317"/>
                  </a:cubicBezTo>
                  <a:lnTo>
                    <a:pt x="1454" y="1317"/>
                  </a:lnTo>
                  <a:cubicBezTo>
                    <a:pt x="953" y="898"/>
                    <a:pt x="467" y="461"/>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
            <p:cNvSpPr/>
            <p:nvPr/>
          </p:nvSpPr>
          <p:spPr>
            <a:xfrm>
              <a:off x="2845250" y="2013050"/>
              <a:ext cx="13625" cy="51825"/>
            </a:xfrm>
            <a:custGeom>
              <a:rect b="b" l="l" r="r" t="t"/>
              <a:pathLst>
                <a:path extrusionOk="0" h="2073" w="545">
                  <a:moveTo>
                    <a:pt x="545" y="1"/>
                  </a:moveTo>
                  <a:cubicBezTo>
                    <a:pt x="368" y="693"/>
                    <a:pt x="188" y="1383"/>
                    <a:pt x="0" y="2072"/>
                  </a:cubicBezTo>
                  <a:cubicBezTo>
                    <a:pt x="188" y="1383"/>
                    <a:pt x="368" y="693"/>
                    <a:pt x="54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
            <p:cNvSpPr/>
            <p:nvPr/>
          </p:nvSpPr>
          <p:spPr>
            <a:xfrm>
              <a:off x="2741000" y="2119725"/>
              <a:ext cx="4525" cy="725"/>
            </a:xfrm>
            <a:custGeom>
              <a:rect b="b" l="l" r="r" t="t"/>
              <a:pathLst>
                <a:path extrusionOk="0" h="29" w="181">
                  <a:moveTo>
                    <a:pt x="181" y="29"/>
                  </a:moveTo>
                  <a:cubicBezTo>
                    <a:pt x="121" y="18"/>
                    <a:pt x="61" y="9"/>
                    <a:pt x="1" y="1"/>
                  </a:cubicBezTo>
                  <a:cubicBezTo>
                    <a:pt x="61" y="9"/>
                    <a:pt x="121" y="18"/>
                    <a:pt x="181" y="2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
            <p:cNvSpPr/>
            <p:nvPr/>
          </p:nvSpPr>
          <p:spPr>
            <a:xfrm>
              <a:off x="2902275" y="2419325"/>
              <a:ext cx="7025" cy="3425"/>
            </a:xfrm>
            <a:custGeom>
              <a:rect b="b" l="l" r="r" t="t"/>
              <a:pathLst>
                <a:path extrusionOk="0" h="137" w="281">
                  <a:moveTo>
                    <a:pt x="0" y="1"/>
                  </a:moveTo>
                  <a:cubicBezTo>
                    <a:pt x="94" y="46"/>
                    <a:pt x="187" y="91"/>
                    <a:pt x="280" y="137"/>
                  </a:cubicBezTo>
                  <a:cubicBezTo>
                    <a:pt x="187" y="91"/>
                    <a:pt x="94" y="46"/>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
            <p:cNvSpPr/>
            <p:nvPr/>
          </p:nvSpPr>
          <p:spPr>
            <a:xfrm>
              <a:off x="2637500" y="2019950"/>
              <a:ext cx="14900" cy="1900"/>
            </a:xfrm>
            <a:custGeom>
              <a:rect b="b" l="l" r="r" t="t"/>
              <a:pathLst>
                <a:path extrusionOk="0" h="76" w="596">
                  <a:moveTo>
                    <a:pt x="0" y="1"/>
                  </a:moveTo>
                  <a:cubicBezTo>
                    <a:pt x="200" y="21"/>
                    <a:pt x="398" y="46"/>
                    <a:pt x="595" y="75"/>
                  </a:cubicBezTo>
                  <a:cubicBezTo>
                    <a:pt x="398" y="46"/>
                    <a:pt x="200" y="21"/>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
            <p:cNvSpPr/>
            <p:nvPr/>
          </p:nvSpPr>
          <p:spPr>
            <a:xfrm>
              <a:off x="2654025" y="2022075"/>
              <a:ext cx="14550" cy="2550"/>
            </a:xfrm>
            <a:custGeom>
              <a:rect b="b" l="l" r="r" t="t"/>
              <a:pathLst>
                <a:path extrusionOk="0" h="102" w="582">
                  <a:moveTo>
                    <a:pt x="1" y="0"/>
                  </a:moveTo>
                  <a:cubicBezTo>
                    <a:pt x="195" y="30"/>
                    <a:pt x="389" y="63"/>
                    <a:pt x="581" y="101"/>
                  </a:cubicBezTo>
                  <a:cubicBezTo>
                    <a:pt x="389" y="63"/>
                    <a:pt x="195" y="30"/>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
            <p:cNvSpPr/>
            <p:nvPr/>
          </p:nvSpPr>
          <p:spPr>
            <a:xfrm>
              <a:off x="2576575" y="1803100"/>
              <a:ext cx="583300" cy="776475"/>
            </a:xfrm>
            <a:custGeom>
              <a:rect b="b" l="l" r="r" t="t"/>
              <a:pathLst>
                <a:path extrusionOk="0" h="31059" w="23332">
                  <a:moveTo>
                    <a:pt x="1755" y="1"/>
                  </a:moveTo>
                  <a:cubicBezTo>
                    <a:pt x="1340" y="772"/>
                    <a:pt x="741" y="1438"/>
                    <a:pt x="0" y="1926"/>
                  </a:cubicBezTo>
                  <a:cubicBezTo>
                    <a:pt x="46" y="1953"/>
                    <a:pt x="94" y="1980"/>
                    <a:pt x="142" y="2002"/>
                  </a:cubicBezTo>
                  <a:cubicBezTo>
                    <a:pt x="201" y="2044"/>
                    <a:pt x="265" y="2084"/>
                    <a:pt x="333" y="2114"/>
                  </a:cubicBezTo>
                  <a:cubicBezTo>
                    <a:pt x="481" y="2182"/>
                    <a:pt x="640" y="2214"/>
                    <a:pt x="800" y="2214"/>
                  </a:cubicBezTo>
                  <a:cubicBezTo>
                    <a:pt x="1076" y="2214"/>
                    <a:pt x="1354" y="2120"/>
                    <a:pt x="1580" y="1957"/>
                  </a:cubicBezTo>
                  <a:cubicBezTo>
                    <a:pt x="1741" y="2102"/>
                    <a:pt x="1897" y="2249"/>
                    <a:pt x="2063" y="2387"/>
                  </a:cubicBezTo>
                  <a:cubicBezTo>
                    <a:pt x="2316" y="2595"/>
                    <a:pt x="2564" y="2811"/>
                    <a:pt x="2808" y="3030"/>
                  </a:cubicBezTo>
                  <a:cubicBezTo>
                    <a:pt x="3301" y="3474"/>
                    <a:pt x="3769" y="3943"/>
                    <a:pt x="4211" y="4436"/>
                  </a:cubicBezTo>
                  <a:cubicBezTo>
                    <a:pt x="5112" y="5443"/>
                    <a:pt x="5914" y="6535"/>
                    <a:pt x="6642" y="7671"/>
                  </a:cubicBezTo>
                  <a:cubicBezTo>
                    <a:pt x="7286" y="8678"/>
                    <a:pt x="7865" y="9722"/>
                    <a:pt x="8407" y="10785"/>
                  </a:cubicBezTo>
                  <a:cubicBezTo>
                    <a:pt x="7165" y="9965"/>
                    <a:pt x="5777" y="9369"/>
                    <a:pt x="4330" y="9005"/>
                  </a:cubicBezTo>
                  <a:cubicBezTo>
                    <a:pt x="4134" y="8956"/>
                    <a:pt x="3937" y="8913"/>
                    <a:pt x="3739" y="8873"/>
                  </a:cubicBezTo>
                  <a:cubicBezTo>
                    <a:pt x="3719" y="8868"/>
                    <a:pt x="3699" y="8864"/>
                    <a:pt x="3679" y="8860"/>
                  </a:cubicBezTo>
                  <a:cubicBezTo>
                    <a:pt x="3486" y="8822"/>
                    <a:pt x="3293" y="8789"/>
                    <a:pt x="3099" y="8759"/>
                  </a:cubicBezTo>
                  <a:cubicBezTo>
                    <a:pt x="3077" y="8756"/>
                    <a:pt x="3054" y="8752"/>
                    <a:pt x="3032" y="8749"/>
                  </a:cubicBezTo>
                  <a:cubicBezTo>
                    <a:pt x="2834" y="8720"/>
                    <a:pt x="2637" y="8695"/>
                    <a:pt x="2437" y="8675"/>
                  </a:cubicBezTo>
                  <a:cubicBezTo>
                    <a:pt x="2423" y="8674"/>
                    <a:pt x="2408" y="8672"/>
                    <a:pt x="2394" y="8671"/>
                  </a:cubicBezTo>
                  <a:cubicBezTo>
                    <a:pt x="2187" y="8651"/>
                    <a:pt x="1980" y="8634"/>
                    <a:pt x="1771" y="8624"/>
                  </a:cubicBezTo>
                  <a:lnTo>
                    <a:pt x="1771" y="8624"/>
                  </a:lnTo>
                  <a:cubicBezTo>
                    <a:pt x="2403" y="8918"/>
                    <a:pt x="2991" y="9304"/>
                    <a:pt x="3492" y="9790"/>
                  </a:cubicBezTo>
                  <a:cubicBezTo>
                    <a:pt x="3881" y="10167"/>
                    <a:pt x="4275" y="10652"/>
                    <a:pt x="4289" y="11221"/>
                  </a:cubicBezTo>
                  <a:cubicBezTo>
                    <a:pt x="4300" y="11722"/>
                    <a:pt x="4038" y="12109"/>
                    <a:pt x="3666" y="12412"/>
                  </a:cubicBezTo>
                  <a:cubicBezTo>
                    <a:pt x="4288" y="12437"/>
                    <a:pt x="4912" y="12474"/>
                    <a:pt x="5530" y="12536"/>
                  </a:cubicBezTo>
                  <a:cubicBezTo>
                    <a:pt x="5543" y="12538"/>
                    <a:pt x="5555" y="12538"/>
                    <a:pt x="5568" y="12539"/>
                  </a:cubicBezTo>
                  <a:cubicBezTo>
                    <a:pt x="5656" y="12548"/>
                    <a:pt x="5744" y="12558"/>
                    <a:pt x="5832" y="12568"/>
                  </a:cubicBezTo>
                  <a:cubicBezTo>
                    <a:pt x="5877" y="12573"/>
                    <a:pt x="5920" y="12577"/>
                    <a:pt x="5965" y="12582"/>
                  </a:cubicBezTo>
                  <a:cubicBezTo>
                    <a:pt x="6043" y="12593"/>
                    <a:pt x="6120" y="12603"/>
                    <a:pt x="6198" y="12612"/>
                  </a:cubicBezTo>
                  <a:cubicBezTo>
                    <a:pt x="6253" y="12619"/>
                    <a:pt x="6307" y="12626"/>
                    <a:pt x="6362" y="12634"/>
                  </a:cubicBezTo>
                  <a:cubicBezTo>
                    <a:pt x="6433" y="12644"/>
                    <a:pt x="6505" y="12655"/>
                    <a:pt x="6576" y="12666"/>
                  </a:cubicBezTo>
                  <a:cubicBezTo>
                    <a:pt x="6636" y="12674"/>
                    <a:pt x="6698" y="12683"/>
                    <a:pt x="6758" y="12694"/>
                  </a:cubicBezTo>
                  <a:cubicBezTo>
                    <a:pt x="6826" y="12704"/>
                    <a:pt x="6893" y="12715"/>
                    <a:pt x="6961" y="12727"/>
                  </a:cubicBezTo>
                  <a:cubicBezTo>
                    <a:pt x="7025" y="12738"/>
                    <a:pt x="7088" y="12750"/>
                    <a:pt x="7152" y="12761"/>
                  </a:cubicBezTo>
                  <a:cubicBezTo>
                    <a:pt x="7217" y="12773"/>
                    <a:pt x="7282" y="12786"/>
                    <a:pt x="7347" y="12798"/>
                  </a:cubicBezTo>
                  <a:cubicBezTo>
                    <a:pt x="7413" y="12811"/>
                    <a:pt x="7479" y="12824"/>
                    <a:pt x="7546" y="12838"/>
                  </a:cubicBezTo>
                  <a:cubicBezTo>
                    <a:pt x="7608" y="12851"/>
                    <a:pt x="7670" y="12865"/>
                    <a:pt x="7732" y="12879"/>
                  </a:cubicBezTo>
                  <a:cubicBezTo>
                    <a:pt x="7801" y="12894"/>
                    <a:pt x="7869" y="12910"/>
                    <a:pt x="7937" y="12926"/>
                  </a:cubicBezTo>
                  <a:cubicBezTo>
                    <a:pt x="7997" y="12940"/>
                    <a:pt x="8057" y="12954"/>
                    <a:pt x="8117" y="12970"/>
                  </a:cubicBezTo>
                  <a:cubicBezTo>
                    <a:pt x="8187" y="12988"/>
                    <a:pt x="8259" y="13007"/>
                    <a:pt x="8329" y="13025"/>
                  </a:cubicBezTo>
                  <a:cubicBezTo>
                    <a:pt x="8386" y="13040"/>
                    <a:pt x="8443" y="13055"/>
                    <a:pt x="8499" y="13072"/>
                  </a:cubicBezTo>
                  <a:cubicBezTo>
                    <a:pt x="8575" y="13093"/>
                    <a:pt x="8648" y="13114"/>
                    <a:pt x="8722" y="13137"/>
                  </a:cubicBezTo>
                  <a:cubicBezTo>
                    <a:pt x="8776" y="13153"/>
                    <a:pt x="8828" y="13168"/>
                    <a:pt x="8880" y="13185"/>
                  </a:cubicBezTo>
                  <a:cubicBezTo>
                    <a:pt x="8964" y="13211"/>
                    <a:pt x="9045" y="13238"/>
                    <a:pt x="9127" y="13266"/>
                  </a:cubicBezTo>
                  <a:cubicBezTo>
                    <a:pt x="9171" y="13282"/>
                    <a:pt x="9214" y="13296"/>
                    <a:pt x="9258" y="13310"/>
                  </a:cubicBezTo>
                  <a:cubicBezTo>
                    <a:pt x="9380" y="13353"/>
                    <a:pt x="9503" y="13399"/>
                    <a:pt x="9626" y="13447"/>
                  </a:cubicBezTo>
                  <a:cubicBezTo>
                    <a:pt x="9627" y="13447"/>
                    <a:pt x="9630" y="13448"/>
                    <a:pt x="9632" y="13449"/>
                  </a:cubicBezTo>
                  <a:cubicBezTo>
                    <a:pt x="9649" y="13456"/>
                    <a:pt x="9665" y="13458"/>
                    <a:pt x="9682" y="13462"/>
                  </a:cubicBezTo>
                  <a:cubicBezTo>
                    <a:pt x="9910" y="13971"/>
                    <a:pt x="10135" y="14481"/>
                    <a:pt x="10355" y="14994"/>
                  </a:cubicBezTo>
                  <a:cubicBezTo>
                    <a:pt x="10864" y="16173"/>
                    <a:pt x="11361" y="17357"/>
                    <a:pt x="11875" y="18533"/>
                  </a:cubicBezTo>
                  <a:cubicBezTo>
                    <a:pt x="11275" y="18056"/>
                    <a:pt x="10622" y="17639"/>
                    <a:pt x="9962" y="17274"/>
                  </a:cubicBezTo>
                  <a:cubicBezTo>
                    <a:pt x="8905" y="16689"/>
                    <a:pt x="7786" y="16219"/>
                    <a:pt x="6631" y="15866"/>
                  </a:cubicBezTo>
                  <a:cubicBezTo>
                    <a:pt x="6482" y="15820"/>
                    <a:pt x="6330" y="15776"/>
                    <a:pt x="6179" y="15733"/>
                  </a:cubicBezTo>
                  <a:cubicBezTo>
                    <a:pt x="6147" y="15725"/>
                    <a:pt x="6116" y="15716"/>
                    <a:pt x="6085" y="15707"/>
                  </a:cubicBezTo>
                  <a:cubicBezTo>
                    <a:pt x="5929" y="15664"/>
                    <a:pt x="5772" y="15623"/>
                    <a:pt x="5614" y="15583"/>
                  </a:cubicBezTo>
                  <a:cubicBezTo>
                    <a:pt x="5611" y="15582"/>
                    <a:pt x="5608" y="15582"/>
                    <a:pt x="5605" y="15581"/>
                  </a:cubicBezTo>
                  <a:cubicBezTo>
                    <a:pt x="5444" y="15541"/>
                    <a:pt x="5280" y="15503"/>
                    <a:pt x="5116" y="15468"/>
                  </a:cubicBezTo>
                  <a:cubicBezTo>
                    <a:pt x="5103" y="15466"/>
                    <a:pt x="5091" y="15462"/>
                    <a:pt x="5078" y="15459"/>
                  </a:cubicBezTo>
                  <a:cubicBezTo>
                    <a:pt x="4333" y="15302"/>
                    <a:pt x="3573" y="15202"/>
                    <a:pt x="2816" y="15202"/>
                  </a:cubicBezTo>
                  <a:cubicBezTo>
                    <a:pt x="2692" y="15202"/>
                    <a:pt x="2569" y="15204"/>
                    <a:pt x="2445" y="15210"/>
                  </a:cubicBezTo>
                  <a:cubicBezTo>
                    <a:pt x="3322" y="15321"/>
                    <a:pt x="4196" y="15535"/>
                    <a:pt x="4982" y="15894"/>
                  </a:cubicBezTo>
                  <a:cubicBezTo>
                    <a:pt x="5927" y="16325"/>
                    <a:pt x="6980" y="17224"/>
                    <a:pt x="6538" y="18381"/>
                  </a:cubicBezTo>
                  <a:cubicBezTo>
                    <a:pt x="6445" y="18625"/>
                    <a:pt x="6294" y="18843"/>
                    <a:pt x="6115" y="19034"/>
                  </a:cubicBezTo>
                  <a:cubicBezTo>
                    <a:pt x="6121" y="19036"/>
                    <a:pt x="6128" y="19036"/>
                    <a:pt x="6135" y="19037"/>
                  </a:cubicBezTo>
                  <a:cubicBezTo>
                    <a:pt x="7126" y="19126"/>
                    <a:pt x="8118" y="19225"/>
                    <a:pt x="9102" y="19388"/>
                  </a:cubicBezTo>
                  <a:cubicBezTo>
                    <a:pt x="9602" y="19472"/>
                    <a:pt x="10099" y="19573"/>
                    <a:pt x="10590" y="19697"/>
                  </a:cubicBezTo>
                  <a:cubicBezTo>
                    <a:pt x="10963" y="19790"/>
                    <a:pt x="11326" y="19910"/>
                    <a:pt x="11700" y="19993"/>
                  </a:cubicBezTo>
                  <a:cubicBezTo>
                    <a:pt x="11728" y="20020"/>
                    <a:pt x="11759" y="20043"/>
                    <a:pt x="11793" y="20058"/>
                  </a:cubicBezTo>
                  <a:cubicBezTo>
                    <a:pt x="12048" y="20172"/>
                    <a:pt x="12301" y="20286"/>
                    <a:pt x="12555" y="20401"/>
                  </a:cubicBezTo>
                  <a:cubicBezTo>
                    <a:pt x="12600" y="20421"/>
                    <a:pt x="12643" y="20430"/>
                    <a:pt x="12685" y="20430"/>
                  </a:cubicBezTo>
                  <a:cubicBezTo>
                    <a:pt x="12699" y="20430"/>
                    <a:pt x="12714" y="20429"/>
                    <a:pt x="12728" y="20427"/>
                  </a:cubicBezTo>
                  <a:cubicBezTo>
                    <a:pt x="13081" y="21186"/>
                    <a:pt x="13449" y="21938"/>
                    <a:pt x="13839" y="22681"/>
                  </a:cubicBezTo>
                  <a:cubicBezTo>
                    <a:pt x="14546" y="24023"/>
                    <a:pt x="15328" y="25320"/>
                    <a:pt x="16213" y="26541"/>
                  </a:cubicBezTo>
                  <a:cubicBezTo>
                    <a:pt x="15566" y="26058"/>
                    <a:pt x="14873" y="25636"/>
                    <a:pt x="14165" y="25237"/>
                  </a:cubicBezTo>
                  <a:cubicBezTo>
                    <a:pt x="14159" y="25234"/>
                    <a:pt x="14152" y="25230"/>
                    <a:pt x="14146" y="25227"/>
                  </a:cubicBezTo>
                  <a:cubicBezTo>
                    <a:pt x="14010" y="25151"/>
                    <a:pt x="13875" y="25077"/>
                    <a:pt x="13738" y="25005"/>
                  </a:cubicBezTo>
                  <a:cubicBezTo>
                    <a:pt x="13669" y="24968"/>
                    <a:pt x="13597" y="24933"/>
                    <a:pt x="13527" y="24897"/>
                  </a:cubicBezTo>
                  <a:cubicBezTo>
                    <a:pt x="13454" y="24860"/>
                    <a:pt x="13381" y="24821"/>
                    <a:pt x="13308" y="24786"/>
                  </a:cubicBezTo>
                  <a:cubicBezTo>
                    <a:pt x="13215" y="24740"/>
                    <a:pt x="13122" y="24695"/>
                    <a:pt x="13028" y="24651"/>
                  </a:cubicBezTo>
                  <a:cubicBezTo>
                    <a:pt x="12977" y="24627"/>
                    <a:pt x="12927" y="24601"/>
                    <a:pt x="12876" y="24577"/>
                  </a:cubicBezTo>
                  <a:cubicBezTo>
                    <a:pt x="12766" y="24526"/>
                    <a:pt x="12655" y="24476"/>
                    <a:pt x="12545" y="24428"/>
                  </a:cubicBezTo>
                  <a:cubicBezTo>
                    <a:pt x="12510" y="24412"/>
                    <a:pt x="12476" y="24396"/>
                    <a:pt x="12440" y="24380"/>
                  </a:cubicBezTo>
                  <a:cubicBezTo>
                    <a:pt x="12316" y="24327"/>
                    <a:pt x="12192" y="24273"/>
                    <a:pt x="12067" y="24220"/>
                  </a:cubicBezTo>
                  <a:cubicBezTo>
                    <a:pt x="12046" y="24211"/>
                    <a:pt x="12026" y="24202"/>
                    <a:pt x="12004" y="24194"/>
                  </a:cubicBezTo>
                  <a:cubicBezTo>
                    <a:pt x="11869" y="24137"/>
                    <a:pt x="11733" y="24082"/>
                    <a:pt x="11596" y="24029"/>
                  </a:cubicBezTo>
                  <a:cubicBezTo>
                    <a:pt x="11586" y="24025"/>
                    <a:pt x="11576" y="24021"/>
                    <a:pt x="11566" y="24017"/>
                  </a:cubicBezTo>
                  <a:cubicBezTo>
                    <a:pt x="11421" y="23960"/>
                    <a:pt x="11277" y="23905"/>
                    <a:pt x="11132" y="23851"/>
                  </a:cubicBezTo>
                  <a:cubicBezTo>
                    <a:pt x="11130" y="23850"/>
                    <a:pt x="11127" y="23848"/>
                    <a:pt x="11124" y="23848"/>
                  </a:cubicBezTo>
                  <a:cubicBezTo>
                    <a:pt x="10976" y="23793"/>
                    <a:pt x="10828" y="23740"/>
                    <a:pt x="10678" y="23687"/>
                  </a:cubicBezTo>
                  <a:lnTo>
                    <a:pt x="10678" y="23687"/>
                  </a:lnTo>
                  <a:cubicBezTo>
                    <a:pt x="10738" y="23778"/>
                    <a:pt x="10796" y="23870"/>
                    <a:pt x="10846" y="23966"/>
                  </a:cubicBezTo>
                  <a:cubicBezTo>
                    <a:pt x="11068" y="24393"/>
                    <a:pt x="11138" y="24890"/>
                    <a:pt x="10949" y="25343"/>
                  </a:cubicBezTo>
                  <a:cubicBezTo>
                    <a:pt x="10763" y="25788"/>
                    <a:pt x="10369" y="26119"/>
                    <a:pt x="9963" y="26358"/>
                  </a:cubicBezTo>
                  <a:cubicBezTo>
                    <a:pt x="9296" y="26752"/>
                    <a:pt x="8543" y="26996"/>
                    <a:pt x="7774" y="27165"/>
                  </a:cubicBezTo>
                  <a:cubicBezTo>
                    <a:pt x="8084" y="27267"/>
                    <a:pt x="8395" y="27365"/>
                    <a:pt x="8708" y="27458"/>
                  </a:cubicBezTo>
                  <a:cubicBezTo>
                    <a:pt x="8718" y="27462"/>
                    <a:pt x="8730" y="27464"/>
                    <a:pt x="8741" y="27468"/>
                  </a:cubicBezTo>
                  <a:cubicBezTo>
                    <a:pt x="9031" y="27555"/>
                    <a:pt x="9323" y="27637"/>
                    <a:pt x="9614" y="27716"/>
                  </a:cubicBezTo>
                  <a:cubicBezTo>
                    <a:pt x="9650" y="27726"/>
                    <a:pt x="9686" y="27735"/>
                    <a:pt x="9720" y="27746"/>
                  </a:cubicBezTo>
                  <a:cubicBezTo>
                    <a:pt x="9988" y="27817"/>
                    <a:pt x="10255" y="27884"/>
                    <a:pt x="10523" y="27949"/>
                  </a:cubicBezTo>
                  <a:cubicBezTo>
                    <a:pt x="10578" y="27963"/>
                    <a:pt x="10633" y="27977"/>
                    <a:pt x="10688" y="27990"/>
                  </a:cubicBezTo>
                  <a:cubicBezTo>
                    <a:pt x="10999" y="28064"/>
                    <a:pt x="11311" y="28134"/>
                    <a:pt x="11624" y="28201"/>
                  </a:cubicBezTo>
                  <a:lnTo>
                    <a:pt x="11629" y="28201"/>
                  </a:lnTo>
                  <a:cubicBezTo>
                    <a:pt x="12801" y="28446"/>
                    <a:pt x="13982" y="28630"/>
                    <a:pt x="15172" y="28751"/>
                  </a:cubicBezTo>
                  <a:cubicBezTo>
                    <a:pt x="15761" y="28809"/>
                    <a:pt x="16350" y="28854"/>
                    <a:pt x="16941" y="28884"/>
                  </a:cubicBezTo>
                  <a:cubicBezTo>
                    <a:pt x="17288" y="28900"/>
                    <a:pt x="17642" y="28926"/>
                    <a:pt x="17992" y="28926"/>
                  </a:cubicBezTo>
                  <a:cubicBezTo>
                    <a:pt x="18052" y="28926"/>
                    <a:pt x="18112" y="28925"/>
                    <a:pt x="18172" y="28923"/>
                  </a:cubicBezTo>
                  <a:cubicBezTo>
                    <a:pt x="18383" y="29147"/>
                    <a:pt x="18598" y="29368"/>
                    <a:pt x="18819" y="29584"/>
                  </a:cubicBezTo>
                  <a:cubicBezTo>
                    <a:pt x="19347" y="30101"/>
                    <a:pt x="19898" y="30593"/>
                    <a:pt x="20472" y="31058"/>
                  </a:cubicBezTo>
                  <a:lnTo>
                    <a:pt x="20737" y="30447"/>
                  </a:lnTo>
                  <a:cubicBezTo>
                    <a:pt x="20236" y="30028"/>
                    <a:pt x="19750" y="29592"/>
                    <a:pt x="19283" y="29130"/>
                  </a:cubicBezTo>
                  <a:cubicBezTo>
                    <a:pt x="19338" y="29109"/>
                    <a:pt x="19389" y="29074"/>
                    <a:pt x="19430" y="29018"/>
                  </a:cubicBezTo>
                  <a:cubicBezTo>
                    <a:pt x="19796" y="28518"/>
                    <a:pt x="20114" y="27981"/>
                    <a:pt x="20448" y="27458"/>
                  </a:cubicBezTo>
                  <a:cubicBezTo>
                    <a:pt x="20783" y="26935"/>
                    <a:pt x="21117" y="26411"/>
                    <a:pt x="21452" y="25888"/>
                  </a:cubicBezTo>
                  <a:cubicBezTo>
                    <a:pt x="21453" y="25885"/>
                    <a:pt x="21454" y="25883"/>
                    <a:pt x="21457" y="25881"/>
                  </a:cubicBezTo>
                  <a:cubicBezTo>
                    <a:pt x="22081" y="24903"/>
                    <a:pt x="22718" y="23931"/>
                    <a:pt x="23329" y="22944"/>
                  </a:cubicBezTo>
                  <a:cubicBezTo>
                    <a:pt x="23330" y="22943"/>
                    <a:pt x="23330" y="22942"/>
                    <a:pt x="23331" y="22940"/>
                  </a:cubicBezTo>
                  <a:lnTo>
                    <a:pt x="23331" y="22940"/>
                  </a:lnTo>
                  <a:cubicBezTo>
                    <a:pt x="22949" y="23132"/>
                    <a:pt x="22532" y="23254"/>
                    <a:pt x="22104" y="23290"/>
                  </a:cubicBezTo>
                  <a:cubicBezTo>
                    <a:pt x="22011" y="23297"/>
                    <a:pt x="21918" y="23301"/>
                    <a:pt x="21825" y="23301"/>
                  </a:cubicBezTo>
                  <a:cubicBezTo>
                    <a:pt x="20544" y="23301"/>
                    <a:pt x="19285" y="22594"/>
                    <a:pt x="18735" y="21419"/>
                  </a:cubicBezTo>
                  <a:lnTo>
                    <a:pt x="18735" y="21420"/>
                  </a:lnTo>
                  <a:cubicBezTo>
                    <a:pt x="18580" y="21815"/>
                    <a:pt x="18434" y="22216"/>
                    <a:pt x="18304" y="22620"/>
                  </a:cubicBezTo>
                  <a:cubicBezTo>
                    <a:pt x="18297" y="22641"/>
                    <a:pt x="18290" y="22663"/>
                    <a:pt x="18283" y="22685"/>
                  </a:cubicBezTo>
                  <a:cubicBezTo>
                    <a:pt x="18223" y="22873"/>
                    <a:pt x="18167" y="23062"/>
                    <a:pt x="18115" y="23251"/>
                  </a:cubicBezTo>
                  <a:cubicBezTo>
                    <a:pt x="18106" y="23283"/>
                    <a:pt x="18098" y="23316"/>
                    <a:pt x="18089" y="23348"/>
                  </a:cubicBezTo>
                  <a:cubicBezTo>
                    <a:pt x="18037" y="23541"/>
                    <a:pt x="17988" y="23736"/>
                    <a:pt x="17945" y="23931"/>
                  </a:cubicBezTo>
                  <a:cubicBezTo>
                    <a:pt x="17740" y="24853"/>
                    <a:pt x="17650" y="25835"/>
                    <a:pt x="17750" y="26778"/>
                  </a:cubicBezTo>
                  <a:cubicBezTo>
                    <a:pt x="17780" y="27056"/>
                    <a:pt x="17831" y="27345"/>
                    <a:pt x="17901" y="27630"/>
                  </a:cubicBezTo>
                  <a:cubicBezTo>
                    <a:pt x="16252" y="25665"/>
                    <a:pt x="14941" y="23453"/>
                    <a:pt x="13818" y="21148"/>
                  </a:cubicBezTo>
                  <a:cubicBezTo>
                    <a:pt x="13746" y="20997"/>
                    <a:pt x="13675" y="20846"/>
                    <a:pt x="13602" y="20694"/>
                  </a:cubicBezTo>
                  <a:cubicBezTo>
                    <a:pt x="13636" y="20674"/>
                    <a:pt x="13665" y="20648"/>
                    <a:pt x="13687" y="20613"/>
                  </a:cubicBezTo>
                  <a:cubicBezTo>
                    <a:pt x="13889" y="20307"/>
                    <a:pt x="14088" y="20000"/>
                    <a:pt x="14288" y="19692"/>
                  </a:cubicBezTo>
                  <a:cubicBezTo>
                    <a:pt x="15919" y="17160"/>
                    <a:pt x="17468" y="14573"/>
                    <a:pt x="18927" y="11938"/>
                  </a:cubicBezTo>
                  <a:cubicBezTo>
                    <a:pt x="18933" y="11925"/>
                    <a:pt x="18941" y="11912"/>
                    <a:pt x="18947" y="11901"/>
                  </a:cubicBezTo>
                  <a:cubicBezTo>
                    <a:pt x="18975" y="11850"/>
                    <a:pt x="19003" y="11799"/>
                    <a:pt x="19031" y="11747"/>
                  </a:cubicBezTo>
                  <a:lnTo>
                    <a:pt x="19031" y="11747"/>
                  </a:lnTo>
                  <a:cubicBezTo>
                    <a:pt x="18864" y="11875"/>
                    <a:pt x="18689" y="11993"/>
                    <a:pt x="18499" y="12091"/>
                  </a:cubicBezTo>
                  <a:cubicBezTo>
                    <a:pt x="18109" y="12294"/>
                    <a:pt x="17686" y="12390"/>
                    <a:pt x="17263" y="12390"/>
                  </a:cubicBezTo>
                  <a:cubicBezTo>
                    <a:pt x="16701" y="12390"/>
                    <a:pt x="16138" y="12221"/>
                    <a:pt x="15649" y="11910"/>
                  </a:cubicBezTo>
                  <a:cubicBezTo>
                    <a:pt x="15192" y="11618"/>
                    <a:pt x="14818" y="11186"/>
                    <a:pt x="14536" y="10709"/>
                  </a:cubicBezTo>
                  <a:cubicBezTo>
                    <a:pt x="14536" y="10709"/>
                    <a:pt x="14534" y="10711"/>
                    <a:pt x="14534" y="10712"/>
                  </a:cubicBezTo>
                  <a:cubicBezTo>
                    <a:pt x="14412" y="11016"/>
                    <a:pt x="14292" y="11322"/>
                    <a:pt x="14174" y="11627"/>
                  </a:cubicBezTo>
                  <a:cubicBezTo>
                    <a:pt x="14055" y="11941"/>
                    <a:pt x="13937" y="12255"/>
                    <a:pt x="13824" y="12571"/>
                  </a:cubicBezTo>
                  <a:cubicBezTo>
                    <a:pt x="13372" y="13832"/>
                    <a:pt x="12921" y="15117"/>
                    <a:pt x="12678" y="16437"/>
                  </a:cubicBezTo>
                  <a:cubicBezTo>
                    <a:pt x="12565" y="17049"/>
                    <a:pt x="12496" y="17675"/>
                    <a:pt x="12512" y="18295"/>
                  </a:cubicBezTo>
                  <a:cubicBezTo>
                    <a:pt x="11805" y="16674"/>
                    <a:pt x="11130" y="15037"/>
                    <a:pt x="10413" y="13419"/>
                  </a:cubicBezTo>
                  <a:cubicBezTo>
                    <a:pt x="10304" y="13172"/>
                    <a:pt x="10192" y="12926"/>
                    <a:pt x="10080" y="12681"/>
                  </a:cubicBezTo>
                  <a:cubicBezTo>
                    <a:pt x="10117" y="12645"/>
                    <a:pt x="10148" y="12603"/>
                    <a:pt x="10163" y="12552"/>
                  </a:cubicBezTo>
                  <a:cubicBezTo>
                    <a:pt x="10361" y="11869"/>
                    <a:pt x="10553" y="11184"/>
                    <a:pt x="10740" y="10497"/>
                  </a:cubicBezTo>
                  <a:cubicBezTo>
                    <a:pt x="10742" y="10488"/>
                    <a:pt x="10745" y="10479"/>
                    <a:pt x="10747" y="10470"/>
                  </a:cubicBezTo>
                  <a:cubicBezTo>
                    <a:pt x="10934" y="9781"/>
                    <a:pt x="11115" y="9091"/>
                    <a:pt x="11292" y="8399"/>
                  </a:cubicBezTo>
                  <a:cubicBezTo>
                    <a:pt x="11292" y="8396"/>
                    <a:pt x="11292" y="8394"/>
                    <a:pt x="11293" y="8391"/>
                  </a:cubicBezTo>
                  <a:cubicBezTo>
                    <a:pt x="11646" y="7000"/>
                    <a:pt x="11975" y="5601"/>
                    <a:pt x="12278" y="4199"/>
                  </a:cubicBezTo>
                  <a:lnTo>
                    <a:pt x="12278" y="4199"/>
                  </a:lnTo>
                  <a:cubicBezTo>
                    <a:pt x="12201" y="4224"/>
                    <a:pt x="12124" y="4248"/>
                    <a:pt x="12048" y="4271"/>
                  </a:cubicBezTo>
                  <a:cubicBezTo>
                    <a:pt x="11448" y="4450"/>
                    <a:pt x="10821" y="4560"/>
                    <a:pt x="10194" y="4560"/>
                  </a:cubicBezTo>
                  <a:cubicBezTo>
                    <a:pt x="9973" y="4560"/>
                    <a:pt x="9751" y="4546"/>
                    <a:pt x="9531" y="4517"/>
                  </a:cubicBezTo>
                  <a:cubicBezTo>
                    <a:pt x="9157" y="4467"/>
                    <a:pt x="8781" y="4370"/>
                    <a:pt x="8435" y="4214"/>
                  </a:cubicBezTo>
                  <a:cubicBezTo>
                    <a:pt x="8265" y="4137"/>
                    <a:pt x="8106" y="4039"/>
                    <a:pt x="7955" y="3929"/>
                  </a:cubicBezTo>
                  <a:cubicBezTo>
                    <a:pt x="7947" y="4184"/>
                    <a:pt x="7941" y="4440"/>
                    <a:pt x="7939" y="4696"/>
                  </a:cubicBezTo>
                  <a:cubicBezTo>
                    <a:pt x="7937" y="4954"/>
                    <a:pt x="7938" y="5212"/>
                    <a:pt x="7943" y="5471"/>
                  </a:cubicBezTo>
                  <a:cubicBezTo>
                    <a:pt x="7967" y="6630"/>
                    <a:pt x="8066" y="7786"/>
                    <a:pt x="8248" y="8932"/>
                  </a:cubicBezTo>
                  <a:cubicBezTo>
                    <a:pt x="8255" y="8975"/>
                    <a:pt x="8263" y="9019"/>
                    <a:pt x="8269" y="9064"/>
                  </a:cubicBezTo>
                  <a:cubicBezTo>
                    <a:pt x="7732" y="8098"/>
                    <a:pt x="7156" y="7157"/>
                    <a:pt x="6521" y="6253"/>
                  </a:cubicBezTo>
                  <a:cubicBezTo>
                    <a:pt x="5745" y="5147"/>
                    <a:pt x="4885" y="4103"/>
                    <a:pt x="3926" y="3150"/>
                  </a:cubicBezTo>
                  <a:cubicBezTo>
                    <a:pt x="3318" y="2547"/>
                    <a:pt x="2670" y="1984"/>
                    <a:pt x="1958" y="1520"/>
                  </a:cubicBezTo>
                  <a:cubicBezTo>
                    <a:pt x="2118" y="1208"/>
                    <a:pt x="2127" y="847"/>
                    <a:pt x="2024" y="515"/>
                  </a:cubicBezTo>
                  <a:cubicBezTo>
                    <a:pt x="2021" y="502"/>
                    <a:pt x="2018" y="491"/>
                    <a:pt x="2014" y="479"/>
                  </a:cubicBezTo>
                  <a:cubicBezTo>
                    <a:pt x="1976" y="365"/>
                    <a:pt x="1925" y="254"/>
                    <a:pt x="1862" y="150"/>
                  </a:cubicBezTo>
                  <a:cubicBezTo>
                    <a:pt x="1829" y="98"/>
                    <a:pt x="1793" y="48"/>
                    <a:pt x="17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
            <p:cNvSpPr/>
            <p:nvPr/>
          </p:nvSpPr>
          <p:spPr>
            <a:xfrm>
              <a:off x="2264850" y="1544025"/>
              <a:ext cx="323300" cy="280525"/>
            </a:xfrm>
            <a:custGeom>
              <a:rect b="b" l="l" r="r" t="t"/>
              <a:pathLst>
                <a:path extrusionOk="0" h="11221" w="12932">
                  <a:moveTo>
                    <a:pt x="12928" y="4022"/>
                  </a:moveTo>
                  <a:cubicBezTo>
                    <a:pt x="12929" y="4023"/>
                    <a:pt x="12930" y="4024"/>
                    <a:pt x="12931" y="4024"/>
                  </a:cubicBezTo>
                  <a:cubicBezTo>
                    <a:pt x="12930" y="4024"/>
                    <a:pt x="12929" y="4023"/>
                    <a:pt x="12928" y="4022"/>
                  </a:cubicBezTo>
                  <a:close/>
                  <a:moveTo>
                    <a:pt x="6831" y="0"/>
                  </a:moveTo>
                  <a:cubicBezTo>
                    <a:pt x="6592" y="0"/>
                    <a:pt x="6354" y="60"/>
                    <a:pt x="6139" y="192"/>
                  </a:cubicBezTo>
                  <a:cubicBezTo>
                    <a:pt x="5515" y="576"/>
                    <a:pt x="5487" y="1375"/>
                    <a:pt x="5575" y="2023"/>
                  </a:cubicBezTo>
                  <a:cubicBezTo>
                    <a:pt x="5624" y="2385"/>
                    <a:pt x="5680" y="2746"/>
                    <a:pt x="5739" y="3108"/>
                  </a:cubicBezTo>
                  <a:cubicBezTo>
                    <a:pt x="5313" y="2715"/>
                    <a:pt x="4844" y="2371"/>
                    <a:pt x="4335" y="2090"/>
                  </a:cubicBezTo>
                  <a:cubicBezTo>
                    <a:pt x="3895" y="1846"/>
                    <a:pt x="3381" y="1669"/>
                    <a:pt x="2870" y="1669"/>
                  </a:cubicBezTo>
                  <a:cubicBezTo>
                    <a:pt x="2684" y="1669"/>
                    <a:pt x="2499" y="1692"/>
                    <a:pt x="2318" y="1745"/>
                  </a:cubicBezTo>
                  <a:cubicBezTo>
                    <a:pt x="1558" y="1965"/>
                    <a:pt x="1173" y="2742"/>
                    <a:pt x="1264" y="3496"/>
                  </a:cubicBezTo>
                  <a:cubicBezTo>
                    <a:pt x="1365" y="4331"/>
                    <a:pt x="1973" y="4950"/>
                    <a:pt x="2629" y="5417"/>
                  </a:cubicBezTo>
                  <a:cubicBezTo>
                    <a:pt x="2872" y="5589"/>
                    <a:pt x="3123" y="5754"/>
                    <a:pt x="3375" y="5916"/>
                  </a:cubicBezTo>
                  <a:cubicBezTo>
                    <a:pt x="3137" y="5919"/>
                    <a:pt x="2900" y="5937"/>
                    <a:pt x="2664" y="5969"/>
                  </a:cubicBezTo>
                  <a:cubicBezTo>
                    <a:pt x="1909" y="6073"/>
                    <a:pt x="1124" y="6288"/>
                    <a:pt x="572" y="6839"/>
                  </a:cubicBezTo>
                  <a:cubicBezTo>
                    <a:pt x="22" y="7388"/>
                    <a:pt x="0" y="8245"/>
                    <a:pt x="637" y="8741"/>
                  </a:cubicBezTo>
                  <a:cubicBezTo>
                    <a:pt x="948" y="8983"/>
                    <a:pt x="1325" y="9101"/>
                    <a:pt x="1701" y="9198"/>
                  </a:cubicBezTo>
                  <a:cubicBezTo>
                    <a:pt x="2081" y="9297"/>
                    <a:pt x="2472" y="9356"/>
                    <a:pt x="2864" y="9377"/>
                  </a:cubicBezTo>
                  <a:cubicBezTo>
                    <a:pt x="3029" y="9386"/>
                    <a:pt x="3202" y="9392"/>
                    <a:pt x="3378" y="9392"/>
                  </a:cubicBezTo>
                  <a:cubicBezTo>
                    <a:pt x="3609" y="9392"/>
                    <a:pt x="3845" y="9381"/>
                    <a:pt x="4077" y="9350"/>
                  </a:cubicBezTo>
                  <a:cubicBezTo>
                    <a:pt x="4079" y="9359"/>
                    <a:pt x="4080" y="9366"/>
                    <a:pt x="4083" y="9374"/>
                  </a:cubicBezTo>
                  <a:cubicBezTo>
                    <a:pt x="4149" y="9595"/>
                    <a:pt x="4239" y="9810"/>
                    <a:pt x="4339" y="10017"/>
                  </a:cubicBezTo>
                  <a:cubicBezTo>
                    <a:pt x="4546" y="10448"/>
                    <a:pt x="4803" y="10856"/>
                    <a:pt x="5111" y="11220"/>
                  </a:cubicBezTo>
                  <a:lnTo>
                    <a:pt x="5111" y="11220"/>
                  </a:lnTo>
                  <a:cubicBezTo>
                    <a:pt x="5083" y="11187"/>
                    <a:pt x="5056" y="11150"/>
                    <a:pt x="5028" y="11116"/>
                  </a:cubicBezTo>
                  <a:cubicBezTo>
                    <a:pt x="5110" y="11072"/>
                    <a:pt x="5189" y="11027"/>
                    <a:pt x="5271" y="10987"/>
                  </a:cubicBezTo>
                  <a:cubicBezTo>
                    <a:pt x="6053" y="10609"/>
                    <a:pt x="6902" y="10331"/>
                    <a:pt x="7776" y="10153"/>
                  </a:cubicBezTo>
                  <a:cubicBezTo>
                    <a:pt x="7317" y="9320"/>
                    <a:pt x="7231" y="8292"/>
                    <a:pt x="7639" y="7353"/>
                  </a:cubicBezTo>
                  <a:cubicBezTo>
                    <a:pt x="8159" y="6152"/>
                    <a:pt x="9329" y="5435"/>
                    <a:pt x="10558" y="5435"/>
                  </a:cubicBezTo>
                  <a:cubicBezTo>
                    <a:pt x="10980" y="5435"/>
                    <a:pt x="11409" y="5520"/>
                    <a:pt x="11821" y="5698"/>
                  </a:cubicBezTo>
                  <a:cubicBezTo>
                    <a:pt x="11915" y="5739"/>
                    <a:pt x="12005" y="5785"/>
                    <a:pt x="12094" y="5834"/>
                  </a:cubicBezTo>
                  <a:cubicBezTo>
                    <a:pt x="12179" y="5559"/>
                    <a:pt x="12276" y="5292"/>
                    <a:pt x="12379" y="5035"/>
                  </a:cubicBezTo>
                  <a:cubicBezTo>
                    <a:pt x="12522" y="4675"/>
                    <a:pt x="12686" y="4324"/>
                    <a:pt x="12871" y="3984"/>
                  </a:cubicBezTo>
                  <a:cubicBezTo>
                    <a:pt x="12890" y="3997"/>
                    <a:pt x="12909" y="4009"/>
                    <a:pt x="12928" y="4022"/>
                  </a:cubicBezTo>
                  <a:lnTo>
                    <a:pt x="12928" y="4022"/>
                  </a:lnTo>
                  <a:cubicBezTo>
                    <a:pt x="12267" y="3543"/>
                    <a:pt x="11480" y="3219"/>
                    <a:pt x="10661" y="3161"/>
                  </a:cubicBezTo>
                  <a:cubicBezTo>
                    <a:pt x="10554" y="3154"/>
                    <a:pt x="10443" y="3150"/>
                    <a:pt x="10331" y="3150"/>
                  </a:cubicBezTo>
                  <a:cubicBezTo>
                    <a:pt x="9892" y="3150"/>
                    <a:pt x="9427" y="3212"/>
                    <a:pt x="9009" y="3369"/>
                  </a:cubicBezTo>
                  <a:cubicBezTo>
                    <a:pt x="9054" y="2936"/>
                    <a:pt x="8988" y="2488"/>
                    <a:pt x="8871" y="2073"/>
                  </a:cubicBezTo>
                  <a:cubicBezTo>
                    <a:pt x="8700" y="1461"/>
                    <a:pt x="8384" y="830"/>
                    <a:pt x="7897" y="410"/>
                  </a:cubicBezTo>
                  <a:cubicBezTo>
                    <a:pt x="7601" y="154"/>
                    <a:pt x="7215" y="0"/>
                    <a:pt x="6831" y="0"/>
                  </a:cubicBezTo>
                  <a:close/>
                  <a:moveTo>
                    <a:pt x="5111" y="11220"/>
                  </a:moveTo>
                  <a:cubicBezTo>
                    <a:pt x="5111" y="11220"/>
                    <a:pt x="5111" y="11220"/>
                    <a:pt x="5111" y="11220"/>
                  </a:cubicBezTo>
                  <a:cubicBezTo>
                    <a:pt x="5111" y="11220"/>
                    <a:pt x="5111" y="11220"/>
                    <a:pt x="5111" y="112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
            <p:cNvSpPr/>
            <p:nvPr/>
          </p:nvSpPr>
          <p:spPr>
            <a:xfrm>
              <a:off x="2445600" y="1679900"/>
              <a:ext cx="138825" cy="121425"/>
            </a:xfrm>
            <a:custGeom>
              <a:rect b="b" l="l" r="r" t="t"/>
              <a:pathLst>
                <a:path extrusionOk="0" h="4857" w="5553">
                  <a:moveTo>
                    <a:pt x="3328" y="0"/>
                  </a:moveTo>
                  <a:cubicBezTo>
                    <a:pt x="2099" y="0"/>
                    <a:pt x="929" y="717"/>
                    <a:pt x="409" y="1918"/>
                  </a:cubicBezTo>
                  <a:cubicBezTo>
                    <a:pt x="1" y="2857"/>
                    <a:pt x="87" y="3885"/>
                    <a:pt x="546" y="4718"/>
                  </a:cubicBezTo>
                  <a:cubicBezTo>
                    <a:pt x="1256" y="4575"/>
                    <a:pt x="1984" y="4500"/>
                    <a:pt x="2707" y="4500"/>
                  </a:cubicBezTo>
                  <a:cubicBezTo>
                    <a:pt x="3599" y="4500"/>
                    <a:pt x="4484" y="4613"/>
                    <a:pt x="5324" y="4850"/>
                  </a:cubicBezTo>
                  <a:cubicBezTo>
                    <a:pt x="5341" y="4854"/>
                    <a:pt x="5357" y="4857"/>
                    <a:pt x="5372" y="4857"/>
                  </a:cubicBezTo>
                  <a:cubicBezTo>
                    <a:pt x="5532" y="4857"/>
                    <a:pt x="5553" y="4602"/>
                    <a:pt x="5416" y="4523"/>
                  </a:cubicBezTo>
                  <a:cubicBezTo>
                    <a:pt x="4959" y="4259"/>
                    <a:pt x="4691" y="3690"/>
                    <a:pt x="4595" y="3192"/>
                  </a:cubicBezTo>
                  <a:cubicBezTo>
                    <a:pt x="4416" y="2278"/>
                    <a:pt x="4578" y="1301"/>
                    <a:pt x="4862" y="397"/>
                  </a:cubicBezTo>
                  <a:cubicBezTo>
                    <a:pt x="4775" y="350"/>
                    <a:pt x="4685" y="304"/>
                    <a:pt x="4591" y="263"/>
                  </a:cubicBezTo>
                  <a:cubicBezTo>
                    <a:pt x="4179" y="85"/>
                    <a:pt x="3750" y="0"/>
                    <a:pt x="33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
            <p:cNvSpPr/>
            <p:nvPr/>
          </p:nvSpPr>
          <p:spPr>
            <a:xfrm>
              <a:off x="2390525" y="1643600"/>
              <a:ext cx="249750" cy="231300"/>
            </a:xfrm>
            <a:custGeom>
              <a:rect b="b" l="l" r="r" t="t"/>
              <a:pathLst>
                <a:path extrusionOk="0" h="9252" w="9990">
                  <a:moveTo>
                    <a:pt x="7844" y="1"/>
                  </a:moveTo>
                  <a:cubicBezTo>
                    <a:pt x="7659" y="341"/>
                    <a:pt x="7495" y="692"/>
                    <a:pt x="7352" y="1052"/>
                  </a:cubicBezTo>
                  <a:cubicBezTo>
                    <a:pt x="7249" y="1309"/>
                    <a:pt x="7152" y="1576"/>
                    <a:pt x="7067" y="1851"/>
                  </a:cubicBezTo>
                  <a:cubicBezTo>
                    <a:pt x="6781" y="2753"/>
                    <a:pt x="6620" y="3730"/>
                    <a:pt x="6798" y="4644"/>
                  </a:cubicBezTo>
                  <a:cubicBezTo>
                    <a:pt x="6894" y="5142"/>
                    <a:pt x="7162" y="5711"/>
                    <a:pt x="7619" y="5975"/>
                  </a:cubicBezTo>
                  <a:cubicBezTo>
                    <a:pt x="7756" y="6054"/>
                    <a:pt x="7735" y="6309"/>
                    <a:pt x="7575" y="6309"/>
                  </a:cubicBezTo>
                  <a:cubicBezTo>
                    <a:pt x="7560" y="6309"/>
                    <a:pt x="7544" y="6306"/>
                    <a:pt x="7527" y="6302"/>
                  </a:cubicBezTo>
                  <a:cubicBezTo>
                    <a:pt x="6687" y="6065"/>
                    <a:pt x="5802" y="5952"/>
                    <a:pt x="4910" y="5952"/>
                  </a:cubicBezTo>
                  <a:cubicBezTo>
                    <a:pt x="4187" y="5952"/>
                    <a:pt x="3459" y="6027"/>
                    <a:pt x="2749" y="6170"/>
                  </a:cubicBezTo>
                  <a:cubicBezTo>
                    <a:pt x="1875" y="6348"/>
                    <a:pt x="1026" y="6626"/>
                    <a:pt x="244" y="7004"/>
                  </a:cubicBezTo>
                  <a:cubicBezTo>
                    <a:pt x="161" y="7044"/>
                    <a:pt x="81" y="7089"/>
                    <a:pt x="1" y="7133"/>
                  </a:cubicBezTo>
                  <a:cubicBezTo>
                    <a:pt x="29" y="7167"/>
                    <a:pt x="55" y="7204"/>
                    <a:pt x="84" y="7237"/>
                  </a:cubicBezTo>
                  <a:cubicBezTo>
                    <a:pt x="687" y="7954"/>
                    <a:pt x="1459" y="8534"/>
                    <a:pt x="2331" y="8881"/>
                  </a:cubicBezTo>
                  <a:cubicBezTo>
                    <a:pt x="2962" y="9131"/>
                    <a:pt x="3627" y="9251"/>
                    <a:pt x="4292" y="9251"/>
                  </a:cubicBezTo>
                  <a:cubicBezTo>
                    <a:pt x="5271" y="9251"/>
                    <a:pt x="6249" y="8991"/>
                    <a:pt x="7115" y="8507"/>
                  </a:cubicBezTo>
                  <a:cubicBezTo>
                    <a:pt x="7226" y="8445"/>
                    <a:pt x="7335" y="8377"/>
                    <a:pt x="7442" y="8306"/>
                  </a:cubicBezTo>
                  <a:cubicBezTo>
                    <a:pt x="8183" y="7818"/>
                    <a:pt x="8782" y="7152"/>
                    <a:pt x="9197" y="6381"/>
                  </a:cubicBezTo>
                  <a:cubicBezTo>
                    <a:pt x="9511" y="5795"/>
                    <a:pt x="9720" y="5150"/>
                    <a:pt x="9796" y="4474"/>
                  </a:cubicBezTo>
                  <a:cubicBezTo>
                    <a:pt x="9989" y="2766"/>
                    <a:pt x="9308" y="1059"/>
                    <a:pt x="7904" y="41"/>
                  </a:cubicBezTo>
                  <a:cubicBezTo>
                    <a:pt x="7885" y="27"/>
                    <a:pt x="7863" y="15"/>
                    <a:pt x="78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4" name="Shape 444"/>
        <p:cNvGrpSpPr/>
        <p:nvPr/>
      </p:nvGrpSpPr>
      <p:grpSpPr>
        <a:xfrm>
          <a:off x="0" y="0"/>
          <a:ext cx="0" cy="0"/>
          <a:chOff x="0" y="0"/>
          <a:chExt cx="0" cy="0"/>
        </a:xfrm>
      </p:grpSpPr>
      <p:sp>
        <p:nvSpPr>
          <p:cNvPr id="445" name="Google Shape;445;p6"/>
          <p:cNvSpPr/>
          <p:nvPr/>
        </p:nvSpPr>
        <p:spPr>
          <a:xfrm>
            <a:off x="-152400" y="-304800"/>
            <a:ext cx="1205350" cy="1008775"/>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6"/>
          <p:cNvSpPr txBox="1"/>
          <p:nvPr>
            <p:ph type="title"/>
          </p:nvPr>
        </p:nvSpPr>
        <p:spPr>
          <a:xfrm>
            <a:off x="717750" y="463300"/>
            <a:ext cx="7708500" cy="564900"/>
          </a:xfrm>
          <a:prstGeom prst="rect">
            <a:avLst/>
          </a:prstGeom>
        </p:spPr>
        <p:txBody>
          <a:bodyPr anchorCtr="0" anchor="t" bIns="91425" lIns="91425" spcFirstLastPara="1" rIns="91425" wrap="square" tIns="91425">
            <a:noAutofit/>
          </a:bodyPr>
          <a:lstStyle>
            <a:lvl1pPr lvl="0">
              <a:spcBef>
                <a:spcPts val="0"/>
              </a:spcBef>
              <a:spcAft>
                <a:spcPts val="0"/>
              </a:spcAft>
              <a:buSzPts val="2900"/>
              <a:buNone/>
              <a:defRPr/>
            </a:lvl1pPr>
            <a:lvl2pPr lvl="1">
              <a:spcBef>
                <a:spcPts val="0"/>
              </a:spcBef>
              <a:spcAft>
                <a:spcPts val="0"/>
              </a:spcAft>
              <a:buSzPts val="2900"/>
              <a:buNone/>
              <a:defRPr/>
            </a:lvl2pPr>
            <a:lvl3pPr lvl="2">
              <a:spcBef>
                <a:spcPts val="0"/>
              </a:spcBef>
              <a:spcAft>
                <a:spcPts val="0"/>
              </a:spcAft>
              <a:buSzPts val="2900"/>
              <a:buNone/>
              <a:defRPr/>
            </a:lvl3pPr>
            <a:lvl4pPr lvl="3">
              <a:spcBef>
                <a:spcPts val="0"/>
              </a:spcBef>
              <a:spcAft>
                <a:spcPts val="0"/>
              </a:spcAft>
              <a:buSzPts val="2900"/>
              <a:buNone/>
              <a:defRPr/>
            </a:lvl4pPr>
            <a:lvl5pPr lvl="4">
              <a:spcBef>
                <a:spcPts val="0"/>
              </a:spcBef>
              <a:spcAft>
                <a:spcPts val="0"/>
              </a:spcAft>
              <a:buSzPts val="2900"/>
              <a:buNone/>
              <a:defRPr/>
            </a:lvl5pPr>
            <a:lvl6pPr lvl="5">
              <a:spcBef>
                <a:spcPts val="0"/>
              </a:spcBef>
              <a:spcAft>
                <a:spcPts val="0"/>
              </a:spcAft>
              <a:buSzPts val="2900"/>
              <a:buNone/>
              <a:defRPr/>
            </a:lvl6pPr>
            <a:lvl7pPr lvl="6">
              <a:spcBef>
                <a:spcPts val="0"/>
              </a:spcBef>
              <a:spcAft>
                <a:spcPts val="0"/>
              </a:spcAft>
              <a:buSzPts val="2900"/>
              <a:buNone/>
              <a:defRPr/>
            </a:lvl7pPr>
            <a:lvl8pPr lvl="7">
              <a:spcBef>
                <a:spcPts val="0"/>
              </a:spcBef>
              <a:spcAft>
                <a:spcPts val="0"/>
              </a:spcAft>
              <a:buSzPts val="2900"/>
              <a:buNone/>
              <a:defRPr/>
            </a:lvl8pPr>
            <a:lvl9pPr lvl="8">
              <a:spcBef>
                <a:spcPts val="0"/>
              </a:spcBef>
              <a:spcAft>
                <a:spcPts val="0"/>
              </a:spcAft>
              <a:buSzPts val="2900"/>
              <a:buNone/>
              <a:defRPr/>
            </a:lvl9pPr>
          </a:lstStyle>
          <a:p/>
        </p:txBody>
      </p:sp>
      <p:sp>
        <p:nvSpPr>
          <p:cNvPr id="447" name="Google Shape;447;p6"/>
          <p:cNvSpPr/>
          <p:nvPr/>
        </p:nvSpPr>
        <p:spPr>
          <a:xfrm rot="5400000">
            <a:off x="7439987" y="3313611"/>
            <a:ext cx="3134112" cy="993138"/>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 name="Google Shape;448;p6"/>
          <p:cNvGrpSpPr/>
          <p:nvPr/>
        </p:nvGrpSpPr>
        <p:grpSpPr>
          <a:xfrm rot="5400000">
            <a:off x="8335993" y="2267826"/>
            <a:ext cx="1180803" cy="881511"/>
            <a:chOff x="1135675" y="238125"/>
            <a:chExt cx="795475" cy="593850"/>
          </a:xfrm>
        </p:grpSpPr>
        <p:sp>
          <p:nvSpPr>
            <p:cNvPr id="449" name="Google Shape;449;p6"/>
            <p:cNvSpPr/>
            <p:nvPr/>
          </p:nvSpPr>
          <p:spPr>
            <a:xfrm>
              <a:off x="1250400" y="239575"/>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6"/>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6"/>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6"/>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6"/>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6"/>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6"/>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6"/>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6"/>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6"/>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6"/>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6"/>
            <p:cNvSpPr/>
            <p:nvPr/>
          </p:nvSpPr>
          <p:spPr>
            <a:xfrm>
              <a:off x="1257125" y="265800"/>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6"/>
            <p:cNvSpPr/>
            <p:nvPr/>
          </p:nvSpPr>
          <p:spPr>
            <a:xfrm>
              <a:off x="1550125" y="238125"/>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6"/>
            <p:cNvSpPr/>
            <p:nvPr/>
          </p:nvSpPr>
          <p:spPr>
            <a:xfrm>
              <a:off x="1135675" y="645275"/>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
            <p:cNvSpPr/>
            <p:nvPr/>
          </p:nvSpPr>
          <p:spPr>
            <a:xfrm>
              <a:off x="1767250" y="559200"/>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6"/>
          <p:cNvGrpSpPr/>
          <p:nvPr/>
        </p:nvGrpSpPr>
        <p:grpSpPr>
          <a:xfrm flipH="1" rot="10800000">
            <a:off x="215233" y="-76075"/>
            <a:ext cx="425675" cy="876350"/>
            <a:chOff x="7688700" y="915425"/>
            <a:chExt cx="425675" cy="876350"/>
          </a:xfrm>
        </p:grpSpPr>
        <p:sp>
          <p:nvSpPr>
            <p:cNvPr id="466" name="Google Shape;466;p6"/>
            <p:cNvSpPr/>
            <p:nvPr/>
          </p:nvSpPr>
          <p:spPr>
            <a:xfrm>
              <a:off x="7693425" y="1644625"/>
              <a:ext cx="1175" cy="1225"/>
            </a:xfrm>
            <a:custGeom>
              <a:rect b="b" l="l" r="r" t="t"/>
              <a:pathLst>
                <a:path extrusionOk="0" h="49" w="47">
                  <a:moveTo>
                    <a:pt x="0" y="0"/>
                  </a:moveTo>
                  <a:cubicBezTo>
                    <a:pt x="17" y="15"/>
                    <a:pt x="32" y="31"/>
                    <a:pt x="46" y="49"/>
                  </a:cubicBezTo>
                  <a:cubicBezTo>
                    <a:pt x="32" y="31"/>
                    <a:pt x="17" y="1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6"/>
            <p:cNvSpPr/>
            <p:nvPr/>
          </p:nvSpPr>
          <p:spPr>
            <a:xfrm>
              <a:off x="7688700" y="1642575"/>
              <a:ext cx="1200" cy="200"/>
            </a:xfrm>
            <a:custGeom>
              <a:rect b="b" l="l" r="r" t="t"/>
              <a:pathLst>
                <a:path extrusionOk="0" h="8" w="48">
                  <a:moveTo>
                    <a:pt x="0" y="0"/>
                  </a:moveTo>
                  <a:cubicBezTo>
                    <a:pt x="17" y="2"/>
                    <a:pt x="32" y="4"/>
                    <a:pt x="48" y="8"/>
                  </a:cubicBezTo>
                  <a:cubicBezTo>
                    <a:pt x="32" y="4"/>
                    <a:pt x="17" y="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6"/>
            <p:cNvSpPr/>
            <p:nvPr/>
          </p:nvSpPr>
          <p:spPr>
            <a:xfrm>
              <a:off x="7690450" y="1642925"/>
              <a:ext cx="1150" cy="500"/>
            </a:xfrm>
            <a:custGeom>
              <a:rect b="b" l="l" r="r" t="t"/>
              <a:pathLst>
                <a:path extrusionOk="0" h="20" w="46">
                  <a:moveTo>
                    <a:pt x="1" y="0"/>
                  </a:moveTo>
                  <a:cubicBezTo>
                    <a:pt x="16" y="5"/>
                    <a:pt x="31" y="12"/>
                    <a:pt x="45" y="20"/>
                  </a:cubicBezTo>
                  <a:cubicBezTo>
                    <a:pt x="31" y="12"/>
                    <a:pt x="16" y="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6"/>
            <p:cNvSpPr/>
            <p:nvPr/>
          </p:nvSpPr>
          <p:spPr>
            <a:xfrm>
              <a:off x="7694875" y="1646175"/>
              <a:ext cx="725" cy="1075"/>
            </a:xfrm>
            <a:custGeom>
              <a:rect b="b" l="l" r="r" t="t"/>
              <a:pathLst>
                <a:path extrusionOk="0" h="43" w="29">
                  <a:moveTo>
                    <a:pt x="0" y="1"/>
                  </a:moveTo>
                  <a:cubicBezTo>
                    <a:pt x="10" y="15"/>
                    <a:pt x="19" y="29"/>
                    <a:pt x="28" y="43"/>
                  </a:cubicBezTo>
                  <a:cubicBezTo>
                    <a:pt x="20" y="29"/>
                    <a:pt x="10" y="1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6"/>
            <p:cNvSpPr/>
            <p:nvPr/>
          </p:nvSpPr>
          <p:spPr>
            <a:xfrm>
              <a:off x="7692025" y="1643625"/>
              <a:ext cx="1400" cy="975"/>
            </a:xfrm>
            <a:custGeom>
              <a:rect b="b" l="l" r="r" t="t"/>
              <a:pathLst>
                <a:path extrusionOk="0" h="39" w="56">
                  <a:moveTo>
                    <a:pt x="0" y="0"/>
                  </a:moveTo>
                  <a:cubicBezTo>
                    <a:pt x="19" y="12"/>
                    <a:pt x="39" y="25"/>
                    <a:pt x="55" y="39"/>
                  </a:cubicBezTo>
                  <a:cubicBezTo>
                    <a:pt x="39" y="25"/>
                    <a:pt x="19" y="1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6"/>
            <p:cNvSpPr/>
            <p:nvPr/>
          </p:nvSpPr>
          <p:spPr>
            <a:xfrm>
              <a:off x="7886450" y="1383725"/>
              <a:ext cx="11450" cy="10125"/>
            </a:xfrm>
            <a:custGeom>
              <a:rect b="b" l="l" r="r" t="t"/>
              <a:pathLst>
                <a:path extrusionOk="0" h="405" w="458">
                  <a:moveTo>
                    <a:pt x="0" y="1"/>
                  </a:moveTo>
                  <a:cubicBezTo>
                    <a:pt x="150" y="140"/>
                    <a:pt x="302" y="274"/>
                    <a:pt x="457" y="404"/>
                  </a:cubicBezTo>
                  <a:cubicBezTo>
                    <a:pt x="303" y="274"/>
                    <a:pt x="150" y="140"/>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6"/>
            <p:cNvSpPr/>
            <p:nvPr/>
          </p:nvSpPr>
          <p:spPr>
            <a:xfrm>
              <a:off x="7898700" y="1394525"/>
              <a:ext cx="11925" cy="9550"/>
            </a:xfrm>
            <a:custGeom>
              <a:rect b="b" l="l" r="r" t="t"/>
              <a:pathLst>
                <a:path extrusionOk="0" h="382" w="477">
                  <a:moveTo>
                    <a:pt x="1" y="0"/>
                  </a:moveTo>
                  <a:cubicBezTo>
                    <a:pt x="157" y="132"/>
                    <a:pt x="315" y="258"/>
                    <a:pt x="476" y="381"/>
                  </a:cubicBezTo>
                  <a:cubicBezTo>
                    <a:pt x="315" y="258"/>
                    <a:pt x="157" y="131"/>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6"/>
            <p:cNvSpPr/>
            <p:nvPr/>
          </p:nvSpPr>
          <p:spPr>
            <a:xfrm>
              <a:off x="7916250" y="1328150"/>
              <a:ext cx="9300" cy="16250"/>
            </a:xfrm>
            <a:custGeom>
              <a:rect b="b" l="l" r="r" t="t"/>
              <a:pathLst>
                <a:path extrusionOk="0" h="650" w="372">
                  <a:moveTo>
                    <a:pt x="1" y="1"/>
                  </a:moveTo>
                  <a:cubicBezTo>
                    <a:pt x="130" y="214"/>
                    <a:pt x="253" y="430"/>
                    <a:pt x="371" y="649"/>
                  </a:cubicBezTo>
                  <a:cubicBezTo>
                    <a:pt x="253" y="430"/>
                    <a:pt x="130" y="21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6"/>
            <p:cNvSpPr/>
            <p:nvPr/>
          </p:nvSpPr>
          <p:spPr>
            <a:xfrm>
              <a:off x="7905350" y="1310950"/>
              <a:ext cx="10800" cy="17000"/>
            </a:xfrm>
            <a:custGeom>
              <a:rect b="b" l="l" r="r" t="t"/>
              <a:pathLst>
                <a:path extrusionOk="0" h="680" w="432">
                  <a:moveTo>
                    <a:pt x="1" y="1"/>
                  </a:moveTo>
                  <a:cubicBezTo>
                    <a:pt x="149" y="225"/>
                    <a:pt x="293" y="450"/>
                    <a:pt x="432" y="680"/>
                  </a:cubicBezTo>
                  <a:cubicBezTo>
                    <a:pt x="293" y="450"/>
                    <a:pt x="149" y="225"/>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6"/>
            <p:cNvSpPr/>
            <p:nvPr/>
          </p:nvSpPr>
          <p:spPr>
            <a:xfrm>
              <a:off x="7949175" y="1570100"/>
              <a:ext cx="1525" cy="2425"/>
            </a:xfrm>
            <a:custGeom>
              <a:rect b="b" l="l" r="r" t="t"/>
              <a:pathLst>
                <a:path extrusionOk="0" h="97" w="61">
                  <a:moveTo>
                    <a:pt x="1" y="1"/>
                  </a:moveTo>
                  <a:cubicBezTo>
                    <a:pt x="21" y="33"/>
                    <a:pt x="42" y="65"/>
                    <a:pt x="61" y="97"/>
                  </a:cubicBezTo>
                  <a:cubicBezTo>
                    <a:pt x="42" y="65"/>
                    <a:pt x="21" y="3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6"/>
            <p:cNvSpPr/>
            <p:nvPr/>
          </p:nvSpPr>
          <p:spPr>
            <a:xfrm>
              <a:off x="7913100" y="1605725"/>
              <a:ext cx="49150" cy="76375"/>
            </a:xfrm>
            <a:custGeom>
              <a:rect b="b" l="l" r="r" t="t"/>
              <a:pathLst>
                <a:path extrusionOk="0" h="3055" w="1966">
                  <a:moveTo>
                    <a:pt x="1965" y="3055"/>
                  </a:moveTo>
                  <a:cubicBezTo>
                    <a:pt x="1267" y="2065"/>
                    <a:pt x="611" y="1046"/>
                    <a:pt x="0" y="0"/>
                  </a:cubicBezTo>
                  <a:cubicBezTo>
                    <a:pt x="611" y="1046"/>
                    <a:pt x="1267" y="2065"/>
                    <a:pt x="1965" y="30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6"/>
            <p:cNvSpPr/>
            <p:nvPr/>
          </p:nvSpPr>
          <p:spPr>
            <a:xfrm>
              <a:off x="7927700" y="1348325"/>
              <a:ext cx="8675" cy="17000"/>
            </a:xfrm>
            <a:custGeom>
              <a:rect b="b" l="l" r="r" t="t"/>
              <a:pathLst>
                <a:path extrusionOk="0" h="680" w="347">
                  <a:moveTo>
                    <a:pt x="0" y="1"/>
                  </a:moveTo>
                  <a:cubicBezTo>
                    <a:pt x="119" y="224"/>
                    <a:pt x="237" y="451"/>
                    <a:pt x="347" y="680"/>
                  </a:cubicBezTo>
                  <a:cubicBezTo>
                    <a:pt x="237" y="451"/>
                    <a:pt x="119" y="22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6"/>
            <p:cNvSpPr/>
            <p:nvPr/>
          </p:nvSpPr>
          <p:spPr>
            <a:xfrm>
              <a:off x="7944325" y="1562950"/>
              <a:ext cx="2075" cy="2925"/>
            </a:xfrm>
            <a:custGeom>
              <a:rect b="b" l="l" r="r" t="t"/>
              <a:pathLst>
                <a:path extrusionOk="0" h="117" w="83">
                  <a:moveTo>
                    <a:pt x="0" y="0"/>
                  </a:moveTo>
                  <a:cubicBezTo>
                    <a:pt x="28" y="39"/>
                    <a:pt x="55" y="77"/>
                    <a:pt x="82" y="117"/>
                  </a:cubicBezTo>
                  <a:cubicBezTo>
                    <a:pt x="55" y="77"/>
                    <a:pt x="28" y="39"/>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6"/>
            <p:cNvSpPr/>
            <p:nvPr/>
          </p:nvSpPr>
          <p:spPr>
            <a:xfrm>
              <a:off x="7939300" y="1556225"/>
              <a:ext cx="2550" cy="3350"/>
            </a:xfrm>
            <a:custGeom>
              <a:rect b="b" l="l" r="r" t="t"/>
              <a:pathLst>
                <a:path extrusionOk="0" h="134" w="102">
                  <a:moveTo>
                    <a:pt x="1" y="1"/>
                  </a:moveTo>
                  <a:cubicBezTo>
                    <a:pt x="35" y="44"/>
                    <a:pt x="68" y="89"/>
                    <a:pt x="102" y="134"/>
                  </a:cubicBezTo>
                  <a:cubicBezTo>
                    <a:pt x="68" y="89"/>
                    <a:pt x="35" y="4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6"/>
            <p:cNvSpPr/>
            <p:nvPr/>
          </p:nvSpPr>
          <p:spPr>
            <a:xfrm>
              <a:off x="7919750" y="1534525"/>
              <a:ext cx="17725" cy="19425"/>
            </a:xfrm>
            <a:custGeom>
              <a:rect b="b" l="l" r="r" t="t"/>
              <a:pathLst>
                <a:path extrusionOk="0" h="777" w="709">
                  <a:moveTo>
                    <a:pt x="0" y="1"/>
                  </a:moveTo>
                  <a:cubicBezTo>
                    <a:pt x="248" y="243"/>
                    <a:pt x="487" y="503"/>
                    <a:pt x="708" y="777"/>
                  </a:cubicBezTo>
                  <a:cubicBezTo>
                    <a:pt x="487" y="503"/>
                    <a:pt x="249" y="24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6"/>
            <p:cNvSpPr/>
            <p:nvPr/>
          </p:nvSpPr>
          <p:spPr>
            <a:xfrm>
              <a:off x="8008175" y="1566325"/>
              <a:ext cx="4475" cy="6350"/>
            </a:xfrm>
            <a:custGeom>
              <a:rect b="b" l="l" r="r" t="t"/>
              <a:pathLst>
                <a:path extrusionOk="0" h="254" w="179">
                  <a:moveTo>
                    <a:pt x="1" y="254"/>
                  </a:moveTo>
                  <a:cubicBezTo>
                    <a:pt x="60" y="168"/>
                    <a:pt x="119" y="84"/>
                    <a:pt x="179" y="1"/>
                  </a:cubicBezTo>
                  <a:cubicBezTo>
                    <a:pt x="119" y="84"/>
                    <a:pt x="60" y="168"/>
                    <a:pt x="1" y="25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6"/>
            <p:cNvSpPr/>
            <p:nvPr/>
          </p:nvSpPr>
          <p:spPr>
            <a:xfrm>
              <a:off x="7946200" y="1763200"/>
              <a:ext cx="14900" cy="9625"/>
            </a:xfrm>
            <a:custGeom>
              <a:rect b="b" l="l" r="r" t="t"/>
              <a:pathLst>
                <a:path extrusionOk="0" h="385" w="596">
                  <a:moveTo>
                    <a:pt x="1" y="384"/>
                  </a:moveTo>
                  <a:cubicBezTo>
                    <a:pt x="196" y="253"/>
                    <a:pt x="395" y="125"/>
                    <a:pt x="595" y="1"/>
                  </a:cubicBezTo>
                  <a:cubicBezTo>
                    <a:pt x="395" y="125"/>
                    <a:pt x="196" y="253"/>
                    <a:pt x="1" y="38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
            <p:cNvSpPr/>
            <p:nvPr/>
          </p:nvSpPr>
          <p:spPr>
            <a:xfrm>
              <a:off x="8035650" y="1501950"/>
              <a:ext cx="65150" cy="110400"/>
            </a:xfrm>
            <a:custGeom>
              <a:rect b="b" l="l" r="r" t="t"/>
              <a:pathLst>
                <a:path extrusionOk="0" h="4416" w="2606">
                  <a:moveTo>
                    <a:pt x="2199" y="1"/>
                  </a:moveTo>
                  <a:cubicBezTo>
                    <a:pt x="2142" y="1"/>
                    <a:pt x="2082" y="14"/>
                    <a:pt x="2023" y="42"/>
                  </a:cubicBezTo>
                  <a:cubicBezTo>
                    <a:pt x="1255" y="403"/>
                    <a:pt x="585" y="902"/>
                    <a:pt x="0" y="1489"/>
                  </a:cubicBezTo>
                  <a:cubicBezTo>
                    <a:pt x="23" y="1578"/>
                    <a:pt x="49" y="1668"/>
                    <a:pt x="81" y="1755"/>
                  </a:cubicBezTo>
                  <a:cubicBezTo>
                    <a:pt x="334" y="2458"/>
                    <a:pt x="843" y="3058"/>
                    <a:pt x="1494" y="3384"/>
                  </a:cubicBezTo>
                  <a:cubicBezTo>
                    <a:pt x="1310" y="3737"/>
                    <a:pt x="1108" y="4081"/>
                    <a:pt x="889" y="4416"/>
                  </a:cubicBezTo>
                  <a:cubicBezTo>
                    <a:pt x="1316" y="3765"/>
                    <a:pt x="1679" y="3076"/>
                    <a:pt x="1973" y="2351"/>
                  </a:cubicBezTo>
                  <a:cubicBezTo>
                    <a:pt x="2224" y="1734"/>
                    <a:pt x="2416" y="1098"/>
                    <a:pt x="2552" y="448"/>
                  </a:cubicBezTo>
                  <a:cubicBezTo>
                    <a:pt x="2605" y="193"/>
                    <a:pt x="2421" y="1"/>
                    <a:pt x="2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6"/>
            <p:cNvSpPr/>
            <p:nvPr/>
          </p:nvSpPr>
          <p:spPr>
            <a:xfrm>
              <a:off x="8013100" y="1559175"/>
              <a:ext cx="4950" cy="6550"/>
            </a:xfrm>
            <a:custGeom>
              <a:rect b="b" l="l" r="r" t="t"/>
              <a:pathLst>
                <a:path extrusionOk="0" h="262" w="198">
                  <a:moveTo>
                    <a:pt x="1" y="261"/>
                  </a:moveTo>
                  <a:cubicBezTo>
                    <a:pt x="65" y="173"/>
                    <a:pt x="131" y="86"/>
                    <a:pt x="198" y="0"/>
                  </a:cubicBezTo>
                  <a:cubicBezTo>
                    <a:pt x="131" y="86"/>
                    <a:pt x="65" y="173"/>
                    <a:pt x="1" y="26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6"/>
            <p:cNvSpPr/>
            <p:nvPr/>
          </p:nvSpPr>
          <p:spPr>
            <a:xfrm>
              <a:off x="7979075" y="1744825"/>
              <a:ext cx="15625" cy="8025"/>
            </a:xfrm>
            <a:custGeom>
              <a:rect b="b" l="l" r="r" t="t"/>
              <a:pathLst>
                <a:path extrusionOk="0" h="321" w="625">
                  <a:moveTo>
                    <a:pt x="0" y="320"/>
                  </a:moveTo>
                  <a:cubicBezTo>
                    <a:pt x="206" y="209"/>
                    <a:pt x="413" y="103"/>
                    <a:pt x="624" y="1"/>
                  </a:cubicBezTo>
                  <a:cubicBezTo>
                    <a:pt x="413" y="103"/>
                    <a:pt x="206" y="209"/>
                    <a:pt x="0" y="32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6"/>
            <p:cNvSpPr/>
            <p:nvPr/>
          </p:nvSpPr>
          <p:spPr>
            <a:xfrm>
              <a:off x="7907250" y="1728450"/>
              <a:ext cx="1750" cy="7825"/>
            </a:xfrm>
            <a:custGeom>
              <a:rect b="b" l="l" r="r" t="t"/>
              <a:pathLst>
                <a:path extrusionOk="0" h="313" w="70">
                  <a:moveTo>
                    <a:pt x="0" y="1"/>
                  </a:moveTo>
                  <a:cubicBezTo>
                    <a:pt x="24" y="104"/>
                    <a:pt x="47" y="208"/>
                    <a:pt x="69" y="313"/>
                  </a:cubicBezTo>
                  <a:cubicBezTo>
                    <a:pt x="47" y="208"/>
                    <a:pt x="24" y="10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6"/>
            <p:cNvSpPr/>
            <p:nvPr/>
          </p:nvSpPr>
          <p:spPr>
            <a:xfrm>
              <a:off x="7995700" y="1711775"/>
              <a:ext cx="118675" cy="73600"/>
            </a:xfrm>
            <a:custGeom>
              <a:rect b="b" l="l" r="r" t="t"/>
              <a:pathLst>
                <a:path extrusionOk="0" h="2944" w="4747">
                  <a:moveTo>
                    <a:pt x="664" y="1003"/>
                  </a:moveTo>
                  <a:cubicBezTo>
                    <a:pt x="440" y="1098"/>
                    <a:pt x="219" y="1197"/>
                    <a:pt x="0" y="1302"/>
                  </a:cubicBezTo>
                  <a:cubicBezTo>
                    <a:pt x="219" y="1197"/>
                    <a:pt x="440" y="1098"/>
                    <a:pt x="664" y="1003"/>
                  </a:cubicBezTo>
                  <a:lnTo>
                    <a:pt x="664" y="1003"/>
                  </a:lnTo>
                  <a:cubicBezTo>
                    <a:pt x="664" y="1003"/>
                    <a:pt x="664" y="1003"/>
                    <a:pt x="664" y="1003"/>
                  </a:cubicBezTo>
                  <a:close/>
                  <a:moveTo>
                    <a:pt x="4239" y="0"/>
                  </a:moveTo>
                  <a:cubicBezTo>
                    <a:pt x="4221" y="0"/>
                    <a:pt x="4202" y="2"/>
                    <a:pt x="4184" y="4"/>
                  </a:cubicBezTo>
                  <a:cubicBezTo>
                    <a:pt x="2972" y="189"/>
                    <a:pt x="1789" y="528"/>
                    <a:pt x="664" y="1003"/>
                  </a:cubicBezTo>
                  <a:lnTo>
                    <a:pt x="664" y="1003"/>
                  </a:lnTo>
                  <a:cubicBezTo>
                    <a:pt x="684" y="1223"/>
                    <a:pt x="725" y="1442"/>
                    <a:pt x="784" y="1652"/>
                  </a:cubicBezTo>
                  <a:lnTo>
                    <a:pt x="784" y="1654"/>
                  </a:lnTo>
                  <a:cubicBezTo>
                    <a:pt x="905" y="2085"/>
                    <a:pt x="1115" y="2550"/>
                    <a:pt x="1408" y="2944"/>
                  </a:cubicBezTo>
                  <a:cubicBezTo>
                    <a:pt x="1882" y="2670"/>
                    <a:pt x="2342" y="2372"/>
                    <a:pt x="2784" y="2046"/>
                  </a:cubicBezTo>
                  <a:cubicBezTo>
                    <a:pt x="3395" y="1595"/>
                    <a:pt x="3971" y="1100"/>
                    <a:pt x="4508" y="562"/>
                  </a:cubicBezTo>
                  <a:cubicBezTo>
                    <a:pt x="4746" y="322"/>
                    <a:pt x="4524" y="0"/>
                    <a:pt x="4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6"/>
            <p:cNvSpPr/>
            <p:nvPr/>
          </p:nvSpPr>
          <p:spPr>
            <a:xfrm>
              <a:off x="7997775" y="1220375"/>
              <a:ext cx="81325" cy="143575"/>
            </a:xfrm>
            <a:custGeom>
              <a:rect b="b" l="l" r="r" t="t"/>
              <a:pathLst>
                <a:path extrusionOk="0" h="5743" w="3253">
                  <a:moveTo>
                    <a:pt x="2785" y="1"/>
                  </a:moveTo>
                  <a:cubicBezTo>
                    <a:pt x="2697" y="1"/>
                    <a:pt x="2610" y="31"/>
                    <a:pt x="2545" y="99"/>
                  </a:cubicBezTo>
                  <a:cubicBezTo>
                    <a:pt x="1662" y="1014"/>
                    <a:pt x="751" y="2005"/>
                    <a:pt x="0" y="3084"/>
                  </a:cubicBezTo>
                  <a:cubicBezTo>
                    <a:pt x="18" y="3178"/>
                    <a:pt x="39" y="3271"/>
                    <a:pt x="63" y="3362"/>
                  </a:cubicBezTo>
                  <a:cubicBezTo>
                    <a:pt x="234" y="4004"/>
                    <a:pt x="657" y="4548"/>
                    <a:pt x="1205" y="4846"/>
                  </a:cubicBezTo>
                  <a:cubicBezTo>
                    <a:pt x="1059" y="5147"/>
                    <a:pt x="911" y="5445"/>
                    <a:pt x="760" y="5743"/>
                  </a:cubicBezTo>
                  <a:cubicBezTo>
                    <a:pt x="949" y="5371"/>
                    <a:pt x="1136" y="4996"/>
                    <a:pt x="1317" y="4620"/>
                  </a:cubicBezTo>
                  <a:cubicBezTo>
                    <a:pt x="1978" y="3253"/>
                    <a:pt x="2588" y="1862"/>
                    <a:pt x="3152" y="453"/>
                  </a:cubicBezTo>
                  <a:cubicBezTo>
                    <a:pt x="3253" y="202"/>
                    <a:pt x="3015" y="1"/>
                    <a:pt x="2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6"/>
            <p:cNvSpPr/>
            <p:nvPr/>
          </p:nvSpPr>
          <p:spPr>
            <a:xfrm>
              <a:off x="7962550" y="1753675"/>
              <a:ext cx="14975" cy="8650"/>
            </a:xfrm>
            <a:custGeom>
              <a:rect b="b" l="l" r="r" t="t"/>
              <a:pathLst>
                <a:path extrusionOk="0" h="346" w="599">
                  <a:moveTo>
                    <a:pt x="0" y="346"/>
                  </a:moveTo>
                  <a:cubicBezTo>
                    <a:pt x="197" y="227"/>
                    <a:pt x="396" y="112"/>
                    <a:pt x="599" y="1"/>
                  </a:cubicBezTo>
                  <a:cubicBezTo>
                    <a:pt x="396" y="112"/>
                    <a:pt x="197" y="227"/>
                    <a:pt x="0" y="34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
            <p:cNvSpPr/>
            <p:nvPr/>
          </p:nvSpPr>
          <p:spPr>
            <a:xfrm>
              <a:off x="8018250" y="1552200"/>
              <a:ext cx="5475" cy="6700"/>
            </a:xfrm>
            <a:custGeom>
              <a:rect b="b" l="l" r="r" t="t"/>
              <a:pathLst>
                <a:path extrusionOk="0" h="268" w="219">
                  <a:moveTo>
                    <a:pt x="1" y="268"/>
                  </a:moveTo>
                  <a:cubicBezTo>
                    <a:pt x="72" y="177"/>
                    <a:pt x="144" y="89"/>
                    <a:pt x="218" y="1"/>
                  </a:cubicBezTo>
                  <a:cubicBezTo>
                    <a:pt x="144" y="89"/>
                    <a:pt x="72" y="177"/>
                    <a:pt x="1" y="268"/>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6"/>
            <p:cNvSpPr/>
            <p:nvPr/>
          </p:nvSpPr>
          <p:spPr>
            <a:xfrm>
              <a:off x="8039675" y="1626225"/>
              <a:ext cx="8500" cy="11025"/>
            </a:xfrm>
            <a:custGeom>
              <a:rect b="b" l="l" r="r" t="t"/>
              <a:pathLst>
                <a:path extrusionOk="0" h="441" w="340">
                  <a:moveTo>
                    <a:pt x="339" y="1"/>
                  </a:moveTo>
                  <a:cubicBezTo>
                    <a:pt x="229" y="151"/>
                    <a:pt x="117" y="298"/>
                    <a:pt x="0" y="441"/>
                  </a:cubicBezTo>
                  <a:cubicBezTo>
                    <a:pt x="117" y="298"/>
                    <a:pt x="229" y="151"/>
                    <a:pt x="33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6"/>
            <p:cNvSpPr/>
            <p:nvPr/>
          </p:nvSpPr>
          <p:spPr>
            <a:xfrm>
              <a:off x="8050025" y="1613525"/>
              <a:ext cx="7050" cy="10150"/>
            </a:xfrm>
            <a:custGeom>
              <a:rect b="b" l="l" r="r" t="t"/>
              <a:pathLst>
                <a:path extrusionOk="0" h="406" w="282">
                  <a:moveTo>
                    <a:pt x="282" y="0"/>
                  </a:moveTo>
                  <a:cubicBezTo>
                    <a:pt x="191" y="137"/>
                    <a:pt x="98" y="272"/>
                    <a:pt x="1" y="405"/>
                  </a:cubicBezTo>
                  <a:cubicBezTo>
                    <a:pt x="98" y="272"/>
                    <a:pt x="191" y="137"/>
                    <a:pt x="28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6"/>
            <p:cNvSpPr/>
            <p:nvPr/>
          </p:nvSpPr>
          <p:spPr>
            <a:xfrm>
              <a:off x="8023750" y="1539150"/>
              <a:ext cx="11925" cy="13025"/>
            </a:xfrm>
            <a:custGeom>
              <a:rect b="b" l="l" r="r" t="t"/>
              <a:pathLst>
                <a:path extrusionOk="0" h="521" w="477">
                  <a:moveTo>
                    <a:pt x="476" y="1"/>
                  </a:moveTo>
                  <a:cubicBezTo>
                    <a:pt x="310" y="167"/>
                    <a:pt x="152" y="341"/>
                    <a:pt x="1" y="520"/>
                  </a:cubicBezTo>
                  <a:cubicBezTo>
                    <a:pt x="152" y="341"/>
                    <a:pt x="311" y="167"/>
                    <a:pt x="476"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6"/>
            <p:cNvSpPr/>
            <p:nvPr/>
          </p:nvSpPr>
          <p:spPr>
            <a:xfrm>
              <a:off x="8019275" y="1785350"/>
              <a:ext cx="11625" cy="6425"/>
            </a:xfrm>
            <a:custGeom>
              <a:rect b="b" l="l" r="r" t="t"/>
              <a:pathLst>
                <a:path extrusionOk="0" h="257" w="465">
                  <a:moveTo>
                    <a:pt x="465" y="1"/>
                  </a:moveTo>
                  <a:cubicBezTo>
                    <a:pt x="357" y="62"/>
                    <a:pt x="249" y="122"/>
                    <a:pt x="140" y="182"/>
                  </a:cubicBezTo>
                  <a:lnTo>
                    <a:pt x="140" y="182"/>
                  </a:lnTo>
                  <a:cubicBezTo>
                    <a:pt x="249" y="123"/>
                    <a:pt x="357" y="63"/>
                    <a:pt x="465" y="1"/>
                  </a:cubicBezTo>
                  <a:close/>
                  <a:moveTo>
                    <a:pt x="140" y="182"/>
                  </a:moveTo>
                  <a:lnTo>
                    <a:pt x="140" y="182"/>
                  </a:lnTo>
                  <a:cubicBezTo>
                    <a:pt x="94" y="207"/>
                    <a:pt x="47" y="232"/>
                    <a:pt x="1" y="257"/>
                  </a:cubicBezTo>
                  <a:lnTo>
                    <a:pt x="2" y="257"/>
                  </a:lnTo>
                  <a:cubicBezTo>
                    <a:pt x="48" y="232"/>
                    <a:pt x="94" y="207"/>
                    <a:pt x="140" y="1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6"/>
            <p:cNvSpPr/>
            <p:nvPr/>
          </p:nvSpPr>
          <p:spPr>
            <a:xfrm>
              <a:off x="7862050" y="1659075"/>
              <a:ext cx="45225" cy="116850"/>
            </a:xfrm>
            <a:custGeom>
              <a:rect b="b" l="l" r="r" t="t"/>
              <a:pathLst>
                <a:path extrusionOk="0" h="4674" w="1809">
                  <a:moveTo>
                    <a:pt x="619" y="0"/>
                  </a:moveTo>
                  <a:cubicBezTo>
                    <a:pt x="486" y="0"/>
                    <a:pt x="362" y="74"/>
                    <a:pt x="326" y="244"/>
                  </a:cubicBezTo>
                  <a:cubicBezTo>
                    <a:pt x="50" y="1549"/>
                    <a:pt x="1" y="2894"/>
                    <a:pt x="175" y="4210"/>
                  </a:cubicBezTo>
                  <a:lnTo>
                    <a:pt x="175" y="4210"/>
                  </a:lnTo>
                  <a:cubicBezTo>
                    <a:pt x="172" y="4191"/>
                    <a:pt x="170" y="4172"/>
                    <a:pt x="168" y="4153"/>
                  </a:cubicBezTo>
                  <a:cubicBezTo>
                    <a:pt x="384" y="4111"/>
                    <a:pt x="593" y="4023"/>
                    <a:pt x="780" y="3902"/>
                  </a:cubicBezTo>
                  <a:cubicBezTo>
                    <a:pt x="1220" y="3619"/>
                    <a:pt x="1547" y="3221"/>
                    <a:pt x="1808" y="2776"/>
                  </a:cubicBezTo>
                  <a:cubicBezTo>
                    <a:pt x="1605" y="1912"/>
                    <a:pt x="1297" y="1072"/>
                    <a:pt x="985" y="244"/>
                  </a:cubicBezTo>
                  <a:cubicBezTo>
                    <a:pt x="927" y="92"/>
                    <a:pt x="768" y="0"/>
                    <a:pt x="619" y="0"/>
                  </a:cubicBezTo>
                  <a:close/>
                  <a:moveTo>
                    <a:pt x="175" y="4210"/>
                  </a:moveTo>
                  <a:cubicBezTo>
                    <a:pt x="178" y="4234"/>
                    <a:pt x="181" y="4258"/>
                    <a:pt x="185" y="4282"/>
                  </a:cubicBezTo>
                  <a:lnTo>
                    <a:pt x="185" y="4282"/>
                  </a:lnTo>
                  <a:cubicBezTo>
                    <a:pt x="181" y="4258"/>
                    <a:pt x="178" y="4234"/>
                    <a:pt x="175" y="4210"/>
                  </a:cubicBezTo>
                  <a:close/>
                  <a:moveTo>
                    <a:pt x="185" y="4282"/>
                  </a:moveTo>
                  <a:cubicBezTo>
                    <a:pt x="203" y="4413"/>
                    <a:pt x="223" y="4543"/>
                    <a:pt x="246" y="4673"/>
                  </a:cubicBezTo>
                  <a:cubicBezTo>
                    <a:pt x="223" y="4542"/>
                    <a:pt x="203" y="4412"/>
                    <a:pt x="185" y="42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6"/>
            <p:cNvSpPr/>
            <p:nvPr/>
          </p:nvSpPr>
          <p:spPr>
            <a:xfrm>
              <a:off x="7969475" y="1343900"/>
              <a:ext cx="1875" cy="4325"/>
            </a:xfrm>
            <a:custGeom>
              <a:rect b="b" l="l" r="r" t="t"/>
              <a:pathLst>
                <a:path extrusionOk="0" h="173" w="75">
                  <a:moveTo>
                    <a:pt x="75" y="0"/>
                  </a:moveTo>
                  <a:lnTo>
                    <a:pt x="75" y="0"/>
                  </a:lnTo>
                  <a:cubicBezTo>
                    <a:pt x="49" y="58"/>
                    <a:pt x="24" y="114"/>
                    <a:pt x="1" y="173"/>
                  </a:cubicBezTo>
                  <a:cubicBezTo>
                    <a:pt x="24" y="115"/>
                    <a:pt x="49" y="58"/>
                    <a:pt x="75"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6"/>
            <p:cNvSpPr/>
            <p:nvPr/>
          </p:nvSpPr>
          <p:spPr>
            <a:xfrm>
              <a:off x="7809550" y="1218975"/>
              <a:ext cx="94425" cy="164725"/>
            </a:xfrm>
            <a:custGeom>
              <a:rect b="b" l="l" r="r" t="t"/>
              <a:pathLst>
                <a:path extrusionOk="0" h="6589" w="3777">
                  <a:moveTo>
                    <a:pt x="3321" y="2950"/>
                  </a:moveTo>
                  <a:cubicBezTo>
                    <a:pt x="3321" y="2950"/>
                    <a:pt x="3321" y="2950"/>
                    <a:pt x="3321" y="2950"/>
                  </a:cubicBezTo>
                  <a:lnTo>
                    <a:pt x="3321" y="2950"/>
                  </a:lnTo>
                  <a:cubicBezTo>
                    <a:pt x="3361" y="3005"/>
                    <a:pt x="3401" y="3059"/>
                    <a:pt x="3441" y="3114"/>
                  </a:cubicBezTo>
                  <a:lnTo>
                    <a:pt x="3441" y="3114"/>
                  </a:lnTo>
                  <a:cubicBezTo>
                    <a:pt x="3401" y="3059"/>
                    <a:pt x="3361" y="3004"/>
                    <a:pt x="3321" y="2950"/>
                  </a:cubicBezTo>
                  <a:close/>
                  <a:moveTo>
                    <a:pt x="3441" y="3114"/>
                  </a:moveTo>
                  <a:cubicBezTo>
                    <a:pt x="3555" y="3273"/>
                    <a:pt x="3666" y="3434"/>
                    <a:pt x="3776" y="3597"/>
                  </a:cubicBezTo>
                  <a:cubicBezTo>
                    <a:pt x="3667" y="3434"/>
                    <a:pt x="3555" y="3273"/>
                    <a:pt x="3441" y="3114"/>
                  </a:cubicBezTo>
                  <a:close/>
                  <a:moveTo>
                    <a:pt x="442" y="0"/>
                  </a:moveTo>
                  <a:cubicBezTo>
                    <a:pt x="258" y="0"/>
                    <a:pt x="85" y="134"/>
                    <a:pt x="79" y="356"/>
                  </a:cubicBezTo>
                  <a:cubicBezTo>
                    <a:pt x="1" y="2819"/>
                    <a:pt x="1323" y="4965"/>
                    <a:pt x="3073" y="6589"/>
                  </a:cubicBezTo>
                  <a:cubicBezTo>
                    <a:pt x="2762" y="6300"/>
                    <a:pt x="2466" y="5995"/>
                    <a:pt x="2188" y="5676"/>
                  </a:cubicBezTo>
                  <a:cubicBezTo>
                    <a:pt x="2498" y="5629"/>
                    <a:pt x="2722" y="5356"/>
                    <a:pt x="2856" y="5090"/>
                  </a:cubicBezTo>
                  <a:cubicBezTo>
                    <a:pt x="3041" y="4723"/>
                    <a:pt x="3142" y="4315"/>
                    <a:pt x="3210" y="3913"/>
                  </a:cubicBezTo>
                  <a:cubicBezTo>
                    <a:pt x="3265" y="3596"/>
                    <a:pt x="3303" y="3272"/>
                    <a:pt x="3321" y="2950"/>
                  </a:cubicBezTo>
                  <a:lnTo>
                    <a:pt x="3321" y="2950"/>
                  </a:lnTo>
                  <a:cubicBezTo>
                    <a:pt x="3073" y="2613"/>
                    <a:pt x="2813" y="2285"/>
                    <a:pt x="2541" y="1965"/>
                  </a:cubicBezTo>
                  <a:cubicBezTo>
                    <a:pt x="1975" y="1298"/>
                    <a:pt x="1359" y="674"/>
                    <a:pt x="699" y="99"/>
                  </a:cubicBezTo>
                  <a:cubicBezTo>
                    <a:pt x="622" y="31"/>
                    <a:pt x="531"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6"/>
            <p:cNvSpPr/>
            <p:nvPr/>
          </p:nvSpPr>
          <p:spPr>
            <a:xfrm>
              <a:off x="7965725" y="1354300"/>
              <a:ext cx="1375" cy="3550"/>
            </a:xfrm>
            <a:custGeom>
              <a:rect b="b" l="l" r="r" t="t"/>
              <a:pathLst>
                <a:path extrusionOk="0" h="142" w="55">
                  <a:moveTo>
                    <a:pt x="1" y="141"/>
                  </a:moveTo>
                  <a:cubicBezTo>
                    <a:pt x="19" y="94"/>
                    <a:pt x="37" y="48"/>
                    <a:pt x="55" y="1"/>
                  </a:cubicBezTo>
                  <a:cubicBezTo>
                    <a:pt x="37" y="48"/>
                    <a:pt x="19" y="94"/>
                    <a:pt x="1" y="14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6"/>
            <p:cNvSpPr/>
            <p:nvPr/>
          </p:nvSpPr>
          <p:spPr>
            <a:xfrm>
              <a:off x="7866400" y="1505425"/>
              <a:ext cx="58275" cy="99325"/>
            </a:xfrm>
            <a:custGeom>
              <a:rect b="b" l="l" r="r" t="t"/>
              <a:pathLst>
                <a:path extrusionOk="0" h="3973" w="2331">
                  <a:moveTo>
                    <a:pt x="521" y="0"/>
                  </a:moveTo>
                  <a:cubicBezTo>
                    <a:pt x="321" y="0"/>
                    <a:pt x="129" y="111"/>
                    <a:pt x="72" y="319"/>
                  </a:cubicBezTo>
                  <a:cubicBezTo>
                    <a:pt x="0" y="579"/>
                    <a:pt x="208" y="878"/>
                    <a:pt x="316" y="1101"/>
                  </a:cubicBezTo>
                  <a:cubicBezTo>
                    <a:pt x="786" y="2076"/>
                    <a:pt x="1297" y="3033"/>
                    <a:pt x="1841" y="3969"/>
                  </a:cubicBezTo>
                  <a:cubicBezTo>
                    <a:pt x="1843" y="3970"/>
                    <a:pt x="1844" y="3971"/>
                    <a:pt x="1844" y="3972"/>
                  </a:cubicBezTo>
                  <a:cubicBezTo>
                    <a:pt x="1868" y="3924"/>
                    <a:pt x="1890" y="3877"/>
                    <a:pt x="1910" y="3829"/>
                  </a:cubicBezTo>
                  <a:cubicBezTo>
                    <a:pt x="2252" y="3025"/>
                    <a:pt x="2331" y="2021"/>
                    <a:pt x="2134" y="1165"/>
                  </a:cubicBezTo>
                  <a:cubicBezTo>
                    <a:pt x="2007" y="1041"/>
                    <a:pt x="1880" y="920"/>
                    <a:pt x="1749" y="805"/>
                  </a:cubicBezTo>
                  <a:cubicBezTo>
                    <a:pt x="1584" y="660"/>
                    <a:pt x="1414" y="520"/>
                    <a:pt x="1240" y="386"/>
                  </a:cubicBezTo>
                  <a:cubicBezTo>
                    <a:pt x="1060" y="248"/>
                    <a:pt x="868" y="65"/>
                    <a:pt x="642" y="14"/>
                  </a:cubicBezTo>
                  <a:cubicBezTo>
                    <a:pt x="602" y="5"/>
                    <a:pt x="561" y="0"/>
                    <a:pt x="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6"/>
            <p:cNvSpPr/>
            <p:nvPr/>
          </p:nvSpPr>
          <p:spPr>
            <a:xfrm>
              <a:off x="7868475" y="1777550"/>
              <a:ext cx="2675" cy="13150"/>
            </a:xfrm>
            <a:custGeom>
              <a:rect b="b" l="l" r="r" t="t"/>
              <a:pathLst>
                <a:path extrusionOk="0" h="526" w="107">
                  <a:moveTo>
                    <a:pt x="106" y="525"/>
                  </a:moveTo>
                  <a:cubicBezTo>
                    <a:pt x="67" y="351"/>
                    <a:pt x="32" y="176"/>
                    <a:pt x="0" y="1"/>
                  </a:cubicBezTo>
                  <a:cubicBezTo>
                    <a:pt x="32" y="176"/>
                    <a:pt x="67" y="351"/>
                    <a:pt x="106" y="52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6"/>
            <p:cNvSpPr/>
            <p:nvPr/>
          </p:nvSpPr>
          <p:spPr>
            <a:xfrm>
              <a:off x="7973625" y="1334075"/>
              <a:ext cx="2300" cy="4750"/>
            </a:xfrm>
            <a:custGeom>
              <a:rect b="b" l="l" r="r" t="t"/>
              <a:pathLst>
                <a:path extrusionOk="0" h="190" w="92">
                  <a:moveTo>
                    <a:pt x="1" y="190"/>
                  </a:moveTo>
                  <a:cubicBezTo>
                    <a:pt x="30" y="126"/>
                    <a:pt x="61" y="63"/>
                    <a:pt x="92" y="0"/>
                  </a:cubicBezTo>
                  <a:cubicBezTo>
                    <a:pt x="61" y="63"/>
                    <a:pt x="30" y="126"/>
                    <a:pt x="1" y="19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6"/>
            <p:cNvSpPr/>
            <p:nvPr/>
          </p:nvSpPr>
          <p:spPr>
            <a:xfrm>
              <a:off x="7871150" y="1790825"/>
              <a:ext cx="250" cy="950"/>
            </a:xfrm>
            <a:custGeom>
              <a:rect b="b" l="l" r="r" t="t"/>
              <a:pathLst>
                <a:path extrusionOk="0" h="38" w="10">
                  <a:moveTo>
                    <a:pt x="1" y="1"/>
                  </a:moveTo>
                  <a:cubicBezTo>
                    <a:pt x="3" y="12"/>
                    <a:pt x="6" y="25"/>
                    <a:pt x="10" y="38"/>
                  </a:cubicBezTo>
                  <a:cubicBezTo>
                    <a:pt x="7" y="25"/>
                    <a:pt x="3" y="12"/>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
            <p:cNvSpPr/>
            <p:nvPr/>
          </p:nvSpPr>
          <p:spPr>
            <a:xfrm>
              <a:off x="7978175" y="1324550"/>
              <a:ext cx="2750" cy="5075"/>
            </a:xfrm>
            <a:custGeom>
              <a:rect b="b" l="l" r="r" t="t"/>
              <a:pathLst>
                <a:path extrusionOk="0" h="203" w="110">
                  <a:moveTo>
                    <a:pt x="0" y="202"/>
                  </a:moveTo>
                  <a:cubicBezTo>
                    <a:pt x="36" y="135"/>
                    <a:pt x="72" y="68"/>
                    <a:pt x="109" y="0"/>
                  </a:cubicBezTo>
                  <a:cubicBezTo>
                    <a:pt x="72" y="68"/>
                    <a:pt x="36" y="135"/>
                    <a:pt x="0" y="20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6"/>
            <p:cNvSpPr/>
            <p:nvPr/>
          </p:nvSpPr>
          <p:spPr>
            <a:xfrm>
              <a:off x="7993750" y="1588600"/>
              <a:ext cx="4325" cy="7625"/>
            </a:xfrm>
            <a:custGeom>
              <a:rect b="b" l="l" r="r" t="t"/>
              <a:pathLst>
                <a:path extrusionOk="0" h="305" w="173">
                  <a:moveTo>
                    <a:pt x="0" y="304"/>
                  </a:moveTo>
                  <a:cubicBezTo>
                    <a:pt x="56" y="203"/>
                    <a:pt x="114" y="102"/>
                    <a:pt x="173" y="1"/>
                  </a:cubicBezTo>
                  <a:cubicBezTo>
                    <a:pt x="114" y="102"/>
                    <a:pt x="56" y="203"/>
                    <a:pt x="0" y="3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6"/>
            <p:cNvSpPr/>
            <p:nvPr/>
          </p:nvSpPr>
          <p:spPr>
            <a:xfrm>
              <a:off x="8003550" y="1573650"/>
              <a:ext cx="4000" cy="6100"/>
            </a:xfrm>
            <a:custGeom>
              <a:rect b="b" l="l" r="r" t="t"/>
              <a:pathLst>
                <a:path extrusionOk="0" h="244" w="160">
                  <a:moveTo>
                    <a:pt x="159" y="1"/>
                  </a:moveTo>
                  <a:cubicBezTo>
                    <a:pt x="104" y="80"/>
                    <a:pt x="52" y="162"/>
                    <a:pt x="1" y="244"/>
                  </a:cubicBezTo>
                  <a:cubicBezTo>
                    <a:pt x="52" y="162"/>
                    <a:pt x="105" y="80"/>
                    <a:pt x="15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6"/>
            <p:cNvSpPr/>
            <p:nvPr/>
          </p:nvSpPr>
          <p:spPr>
            <a:xfrm>
              <a:off x="7993300" y="1297475"/>
              <a:ext cx="4500" cy="6650"/>
            </a:xfrm>
            <a:custGeom>
              <a:rect b="b" l="l" r="r" t="t"/>
              <a:pathLst>
                <a:path extrusionOk="0" h="266" w="180">
                  <a:moveTo>
                    <a:pt x="0" y="265"/>
                  </a:moveTo>
                  <a:cubicBezTo>
                    <a:pt x="59" y="177"/>
                    <a:pt x="118" y="89"/>
                    <a:pt x="179" y="0"/>
                  </a:cubicBezTo>
                  <a:cubicBezTo>
                    <a:pt x="118" y="89"/>
                    <a:pt x="59" y="177"/>
                    <a:pt x="0" y="2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6"/>
            <p:cNvSpPr/>
            <p:nvPr/>
          </p:nvSpPr>
          <p:spPr>
            <a:xfrm>
              <a:off x="7999025" y="1581100"/>
              <a:ext cx="3650" cy="6000"/>
            </a:xfrm>
            <a:custGeom>
              <a:rect b="b" l="l" r="r" t="t"/>
              <a:pathLst>
                <a:path extrusionOk="0" h="240" w="146">
                  <a:moveTo>
                    <a:pt x="0" y="240"/>
                  </a:moveTo>
                  <a:cubicBezTo>
                    <a:pt x="47" y="159"/>
                    <a:pt x="96" y="80"/>
                    <a:pt x="146" y="1"/>
                  </a:cubicBezTo>
                  <a:cubicBezTo>
                    <a:pt x="96" y="80"/>
                    <a:pt x="47" y="159"/>
                    <a:pt x="0" y="2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6"/>
            <p:cNvSpPr/>
            <p:nvPr/>
          </p:nvSpPr>
          <p:spPr>
            <a:xfrm>
              <a:off x="7988150" y="1306300"/>
              <a:ext cx="3725" cy="5875"/>
            </a:xfrm>
            <a:custGeom>
              <a:rect b="b" l="l" r="r" t="t"/>
              <a:pathLst>
                <a:path extrusionOk="0" h="235" w="149">
                  <a:moveTo>
                    <a:pt x="0" y="234"/>
                  </a:moveTo>
                  <a:cubicBezTo>
                    <a:pt x="49" y="156"/>
                    <a:pt x="97" y="77"/>
                    <a:pt x="149" y="0"/>
                  </a:cubicBezTo>
                  <a:cubicBezTo>
                    <a:pt x="97" y="77"/>
                    <a:pt x="49" y="156"/>
                    <a:pt x="0" y="23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6"/>
            <p:cNvSpPr/>
            <p:nvPr/>
          </p:nvSpPr>
          <p:spPr>
            <a:xfrm>
              <a:off x="7983025" y="1315300"/>
              <a:ext cx="3200" cy="5425"/>
            </a:xfrm>
            <a:custGeom>
              <a:rect b="b" l="l" r="r" t="t"/>
              <a:pathLst>
                <a:path extrusionOk="0" h="217" w="128">
                  <a:moveTo>
                    <a:pt x="1" y="217"/>
                  </a:moveTo>
                  <a:cubicBezTo>
                    <a:pt x="43" y="145"/>
                    <a:pt x="85" y="72"/>
                    <a:pt x="127" y="1"/>
                  </a:cubicBezTo>
                  <a:cubicBezTo>
                    <a:pt x="85" y="72"/>
                    <a:pt x="43" y="145"/>
                    <a:pt x="1" y="21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6"/>
            <p:cNvSpPr/>
            <p:nvPr/>
          </p:nvSpPr>
          <p:spPr>
            <a:xfrm>
              <a:off x="7864225" y="1108400"/>
              <a:ext cx="208775" cy="683350"/>
            </a:xfrm>
            <a:custGeom>
              <a:rect b="b" l="l" r="r" t="t"/>
              <a:pathLst>
                <a:path extrusionOk="0" h="27334" w="8351">
                  <a:moveTo>
                    <a:pt x="2842" y="0"/>
                  </a:moveTo>
                  <a:cubicBezTo>
                    <a:pt x="2819" y="57"/>
                    <a:pt x="2772" y="103"/>
                    <a:pt x="2708" y="103"/>
                  </a:cubicBezTo>
                  <a:cubicBezTo>
                    <a:pt x="2703" y="103"/>
                    <a:pt x="2698" y="103"/>
                    <a:pt x="2693" y="103"/>
                  </a:cubicBezTo>
                  <a:cubicBezTo>
                    <a:pt x="2528" y="83"/>
                    <a:pt x="2364" y="59"/>
                    <a:pt x="2202" y="30"/>
                  </a:cubicBezTo>
                  <a:lnTo>
                    <a:pt x="2202" y="30"/>
                  </a:lnTo>
                  <a:cubicBezTo>
                    <a:pt x="2222" y="101"/>
                    <a:pt x="2252" y="173"/>
                    <a:pt x="2290" y="241"/>
                  </a:cubicBezTo>
                  <a:cubicBezTo>
                    <a:pt x="2410" y="453"/>
                    <a:pt x="2616" y="614"/>
                    <a:pt x="2845" y="695"/>
                  </a:cubicBezTo>
                  <a:cubicBezTo>
                    <a:pt x="2708" y="1216"/>
                    <a:pt x="2628" y="1756"/>
                    <a:pt x="2569" y="2288"/>
                  </a:cubicBezTo>
                  <a:cubicBezTo>
                    <a:pt x="2455" y="3320"/>
                    <a:pt x="2455" y="4362"/>
                    <a:pt x="2519" y="5397"/>
                  </a:cubicBezTo>
                  <a:cubicBezTo>
                    <a:pt x="2646" y="7474"/>
                    <a:pt x="3036" y="9520"/>
                    <a:pt x="3441" y="11556"/>
                  </a:cubicBezTo>
                  <a:cubicBezTo>
                    <a:pt x="3273" y="11123"/>
                    <a:pt x="3087" y="10695"/>
                    <a:pt x="2886" y="10277"/>
                  </a:cubicBezTo>
                  <a:cubicBezTo>
                    <a:pt x="2775" y="10046"/>
                    <a:pt x="2658" y="9821"/>
                    <a:pt x="2538" y="9596"/>
                  </a:cubicBezTo>
                  <a:cubicBezTo>
                    <a:pt x="2510" y="9544"/>
                    <a:pt x="2482" y="9491"/>
                    <a:pt x="2452" y="9438"/>
                  </a:cubicBezTo>
                  <a:cubicBezTo>
                    <a:pt x="2332" y="9220"/>
                    <a:pt x="2211" y="9003"/>
                    <a:pt x="2082" y="8790"/>
                  </a:cubicBezTo>
                  <a:cubicBezTo>
                    <a:pt x="2080" y="8787"/>
                    <a:pt x="2078" y="8784"/>
                    <a:pt x="2077" y="8781"/>
                  </a:cubicBezTo>
                  <a:cubicBezTo>
                    <a:pt x="1938" y="8552"/>
                    <a:pt x="1794" y="8325"/>
                    <a:pt x="1646" y="8103"/>
                  </a:cubicBezTo>
                  <a:cubicBezTo>
                    <a:pt x="1626" y="8075"/>
                    <a:pt x="1607" y="8047"/>
                    <a:pt x="1588" y="8019"/>
                  </a:cubicBezTo>
                  <a:cubicBezTo>
                    <a:pt x="1441" y="7800"/>
                    <a:pt x="1290" y="7584"/>
                    <a:pt x="1134" y="7372"/>
                  </a:cubicBezTo>
                  <a:cubicBezTo>
                    <a:pt x="1116" y="7695"/>
                    <a:pt x="1078" y="8017"/>
                    <a:pt x="1023" y="8334"/>
                  </a:cubicBezTo>
                  <a:cubicBezTo>
                    <a:pt x="954" y="8738"/>
                    <a:pt x="854" y="9145"/>
                    <a:pt x="669" y="9512"/>
                  </a:cubicBezTo>
                  <a:cubicBezTo>
                    <a:pt x="533" y="9779"/>
                    <a:pt x="311" y="10052"/>
                    <a:pt x="0" y="10098"/>
                  </a:cubicBezTo>
                  <a:cubicBezTo>
                    <a:pt x="279" y="10417"/>
                    <a:pt x="575" y="10723"/>
                    <a:pt x="886" y="11010"/>
                  </a:cubicBezTo>
                  <a:cubicBezTo>
                    <a:pt x="887" y="11012"/>
                    <a:pt x="887" y="11012"/>
                    <a:pt x="889" y="11013"/>
                  </a:cubicBezTo>
                  <a:cubicBezTo>
                    <a:pt x="1038" y="11151"/>
                    <a:pt x="1190" y="11285"/>
                    <a:pt x="1346" y="11417"/>
                  </a:cubicBezTo>
                  <a:cubicBezTo>
                    <a:pt x="1357" y="11426"/>
                    <a:pt x="1368" y="11435"/>
                    <a:pt x="1380" y="11445"/>
                  </a:cubicBezTo>
                  <a:cubicBezTo>
                    <a:pt x="1536" y="11576"/>
                    <a:pt x="1694" y="11703"/>
                    <a:pt x="1855" y="11826"/>
                  </a:cubicBezTo>
                  <a:cubicBezTo>
                    <a:pt x="2282" y="12154"/>
                    <a:pt x="2727" y="12455"/>
                    <a:pt x="3183" y="12743"/>
                  </a:cubicBezTo>
                  <a:cubicBezTo>
                    <a:pt x="3280" y="13014"/>
                    <a:pt x="3376" y="13285"/>
                    <a:pt x="3478" y="13554"/>
                  </a:cubicBezTo>
                  <a:cubicBezTo>
                    <a:pt x="3630" y="13949"/>
                    <a:pt x="3732" y="14376"/>
                    <a:pt x="3931" y="14748"/>
                  </a:cubicBezTo>
                  <a:cubicBezTo>
                    <a:pt x="3951" y="14786"/>
                    <a:pt x="3986" y="14802"/>
                    <a:pt x="4021" y="14802"/>
                  </a:cubicBezTo>
                  <a:cubicBezTo>
                    <a:pt x="4034" y="14802"/>
                    <a:pt x="4046" y="14800"/>
                    <a:pt x="4058" y="14796"/>
                  </a:cubicBezTo>
                  <a:cubicBezTo>
                    <a:pt x="4410" y="16858"/>
                    <a:pt x="4636" y="18943"/>
                    <a:pt x="4470" y="21011"/>
                  </a:cubicBezTo>
                  <a:cubicBezTo>
                    <a:pt x="4457" y="21039"/>
                    <a:pt x="4446" y="21068"/>
                    <a:pt x="4434" y="21097"/>
                  </a:cubicBezTo>
                  <a:cubicBezTo>
                    <a:pt x="4350" y="20751"/>
                    <a:pt x="4262" y="20407"/>
                    <a:pt x="4166" y="20062"/>
                  </a:cubicBezTo>
                  <a:cubicBezTo>
                    <a:pt x="4047" y="19637"/>
                    <a:pt x="3830" y="19226"/>
                    <a:pt x="3620" y="18839"/>
                  </a:cubicBezTo>
                  <a:cubicBezTo>
                    <a:pt x="3569" y="18746"/>
                    <a:pt x="3515" y="18655"/>
                    <a:pt x="3459" y="18563"/>
                  </a:cubicBezTo>
                  <a:cubicBezTo>
                    <a:pt x="3440" y="18531"/>
                    <a:pt x="3418" y="18501"/>
                    <a:pt x="3397" y="18469"/>
                  </a:cubicBezTo>
                  <a:cubicBezTo>
                    <a:pt x="3362" y="18411"/>
                    <a:pt x="3324" y="18355"/>
                    <a:pt x="3286" y="18299"/>
                  </a:cubicBezTo>
                  <a:cubicBezTo>
                    <a:pt x="3259" y="18259"/>
                    <a:pt x="3231" y="18219"/>
                    <a:pt x="3204" y="18181"/>
                  </a:cubicBezTo>
                  <a:cubicBezTo>
                    <a:pt x="3171" y="18136"/>
                    <a:pt x="3138" y="18090"/>
                    <a:pt x="3105" y="18045"/>
                  </a:cubicBezTo>
                  <a:cubicBezTo>
                    <a:pt x="3071" y="18001"/>
                    <a:pt x="3038" y="17957"/>
                    <a:pt x="3004" y="17912"/>
                  </a:cubicBezTo>
                  <a:cubicBezTo>
                    <a:pt x="2979" y="17882"/>
                    <a:pt x="2954" y="17851"/>
                    <a:pt x="2929" y="17820"/>
                  </a:cubicBezTo>
                  <a:cubicBezTo>
                    <a:pt x="2708" y="17548"/>
                    <a:pt x="2469" y="17288"/>
                    <a:pt x="2220" y="17044"/>
                  </a:cubicBezTo>
                  <a:lnTo>
                    <a:pt x="2220" y="17044"/>
                  </a:lnTo>
                  <a:cubicBezTo>
                    <a:pt x="2417" y="17902"/>
                    <a:pt x="2339" y="18905"/>
                    <a:pt x="1997" y="19709"/>
                  </a:cubicBezTo>
                  <a:cubicBezTo>
                    <a:pt x="1977" y="19756"/>
                    <a:pt x="1954" y="19805"/>
                    <a:pt x="1931" y="19853"/>
                  </a:cubicBezTo>
                  <a:cubicBezTo>
                    <a:pt x="1938" y="19866"/>
                    <a:pt x="1947" y="19879"/>
                    <a:pt x="1955" y="19892"/>
                  </a:cubicBezTo>
                  <a:cubicBezTo>
                    <a:pt x="2565" y="20938"/>
                    <a:pt x="3221" y="21958"/>
                    <a:pt x="3920" y="22946"/>
                  </a:cubicBezTo>
                  <a:cubicBezTo>
                    <a:pt x="3954" y="22994"/>
                    <a:pt x="3996" y="23028"/>
                    <a:pt x="4041" y="23055"/>
                  </a:cubicBezTo>
                  <a:cubicBezTo>
                    <a:pt x="3998" y="23157"/>
                    <a:pt x="4023" y="23279"/>
                    <a:pt x="4092" y="23354"/>
                  </a:cubicBezTo>
                  <a:cubicBezTo>
                    <a:pt x="4070" y="23446"/>
                    <a:pt x="4048" y="23538"/>
                    <a:pt x="4024" y="23630"/>
                  </a:cubicBezTo>
                  <a:cubicBezTo>
                    <a:pt x="3688" y="24876"/>
                    <a:pt x="3156" y="26133"/>
                    <a:pt x="2406" y="27218"/>
                  </a:cubicBezTo>
                  <a:cubicBezTo>
                    <a:pt x="2359" y="27255"/>
                    <a:pt x="2314" y="27296"/>
                    <a:pt x="2267" y="27333"/>
                  </a:cubicBezTo>
                  <a:lnTo>
                    <a:pt x="6203" y="27333"/>
                  </a:lnTo>
                  <a:cubicBezTo>
                    <a:pt x="6358" y="27252"/>
                    <a:pt x="6513" y="27166"/>
                    <a:pt x="6666" y="27078"/>
                  </a:cubicBezTo>
                  <a:lnTo>
                    <a:pt x="6666" y="27078"/>
                  </a:lnTo>
                  <a:cubicBezTo>
                    <a:pt x="6666" y="27078"/>
                    <a:pt x="6667" y="27079"/>
                    <a:pt x="6667" y="27079"/>
                  </a:cubicBezTo>
                  <a:lnTo>
                    <a:pt x="6667" y="27078"/>
                  </a:lnTo>
                  <a:cubicBezTo>
                    <a:pt x="6667" y="27078"/>
                    <a:pt x="6666" y="27078"/>
                    <a:pt x="6666" y="27078"/>
                  </a:cubicBezTo>
                  <a:lnTo>
                    <a:pt x="6666" y="27078"/>
                  </a:lnTo>
                  <a:cubicBezTo>
                    <a:pt x="6374" y="26684"/>
                    <a:pt x="6164" y="26219"/>
                    <a:pt x="6043" y="25789"/>
                  </a:cubicBezTo>
                  <a:cubicBezTo>
                    <a:pt x="5984" y="25576"/>
                    <a:pt x="5943" y="25358"/>
                    <a:pt x="5923" y="25138"/>
                  </a:cubicBezTo>
                  <a:cubicBezTo>
                    <a:pt x="5699" y="25233"/>
                    <a:pt x="5478" y="25332"/>
                    <a:pt x="5259" y="25438"/>
                  </a:cubicBezTo>
                  <a:lnTo>
                    <a:pt x="5218" y="25458"/>
                  </a:lnTo>
                  <a:cubicBezTo>
                    <a:pt x="5007" y="25560"/>
                    <a:pt x="4800" y="25666"/>
                    <a:pt x="4594" y="25777"/>
                  </a:cubicBezTo>
                  <a:cubicBezTo>
                    <a:pt x="4572" y="25789"/>
                    <a:pt x="4552" y="25800"/>
                    <a:pt x="4530" y="25812"/>
                  </a:cubicBezTo>
                  <a:cubicBezTo>
                    <a:pt x="4329" y="25923"/>
                    <a:pt x="4130" y="26038"/>
                    <a:pt x="3933" y="26157"/>
                  </a:cubicBezTo>
                  <a:cubicBezTo>
                    <a:pt x="3913" y="26168"/>
                    <a:pt x="3893" y="26181"/>
                    <a:pt x="3874" y="26193"/>
                  </a:cubicBezTo>
                  <a:cubicBezTo>
                    <a:pt x="3674" y="26317"/>
                    <a:pt x="3475" y="26445"/>
                    <a:pt x="3280" y="26576"/>
                  </a:cubicBezTo>
                  <a:cubicBezTo>
                    <a:pt x="3681" y="25951"/>
                    <a:pt x="4007" y="25284"/>
                    <a:pt x="4272" y="24588"/>
                  </a:cubicBezTo>
                  <a:cubicBezTo>
                    <a:pt x="4437" y="24153"/>
                    <a:pt x="4576" y="23710"/>
                    <a:pt x="4694" y="23261"/>
                  </a:cubicBezTo>
                  <a:cubicBezTo>
                    <a:pt x="5104" y="23049"/>
                    <a:pt x="5464" y="22735"/>
                    <a:pt x="5806" y="22427"/>
                  </a:cubicBezTo>
                  <a:cubicBezTo>
                    <a:pt x="6242" y="22036"/>
                    <a:pt x="6648" y="21609"/>
                    <a:pt x="7017" y="21154"/>
                  </a:cubicBezTo>
                  <a:cubicBezTo>
                    <a:pt x="7135" y="21011"/>
                    <a:pt x="7247" y="20864"/>
                    <a:pt x="7357" y="20714"/>
                  </a:cubicBezTo>
                  <a:cubicBezTo>
                    <a:pt x="7383" y="20679"/>
                    <a:pt x="7408" y="20645"/>
                    <a:pt x="7433" y="20610"/>
                  </a:cubicBezTo>
                  <a:cubicBezTo>
                    <a:pt x="7529" y="20477"/>
                    <a:pt x="7623" y="20342"/>
                    <a:pt x="7714" y="20205"/>
                  </a:cubicBezTo>
                  <a:cubicBezTo>
                    <a:pt x="7724" y="20188"/>
                    <a:pt x="7736" y="20173"/>
                    <a:pt x="7746" y="20158"/>
                  </a:cubicBezTo>
                  <a:cubicBezTo>
                    <a:pt x="7965" y="19823"/>
                    <a:pt x="8167" y="19479"/>
                    <a:pt x="8351" y="19126"/>
                  </a:cubicBezTo>
                  <a:cubicBezTo>
                    <a:pt x="7700" y="18800"/>
                    <a:pt x="7191" y="18200"/>
                    <a:pt x="6938" y="17497"/>
                  </a:cubicBezTo>
                  <a:cubicBezTo>
                    <a:pt x="6906" y="17410"/>
                    <a:pt x="6880" y="17322"/>
                    <a:pt x="6857" y="17231"/>
                  </a:cubicBezTo>
                  <a:cubicBezTo>
                    <a:pt x="6692" y="17397"/>
                    <a:pt x="6533" y="17571"/>
                    <a:pt x="6382" y="17750"/>
                  </a:cubicBezTo>
                  <a:cubicBezTo>
                    <a:pt x="6380" y="17751"/>
                    <a:pt x="6379" y="17753"/>
                    <a:pt x="6379" y="17753"/>
                  </a:cubicBezTo>
                  <a:cubicBezTo>
                    <a:pt x="6305" y="17840"/>
                    <a:pt x="6233" y="17929"/>
                    <a:pt x="6162" y="18019"/>
                  </a:cubicBezTo>
                  <a:lnTo>
                    <a:pt x="6153" y="18030"/>
                  </a:lnTo>
                  <a:cubicBezTo>
                    <a:pt x="6086" y="18117"/>
                    <a:pt x="6020" y="18204"/>
                    <a:pt x="5956" y="18292"/>
                  </a:cubicBezTo>
                  <a:cubicBezTo>
                    <a:pt x="5949" y="18301"/>
                    <a:pt x="5943" y="18309"/>
                    <a:pt x="5937" y="18317"/>
                  </a:cubicBezTo>
                  <a:cubicBezTo>
                    <a:pt x="5877" y="18401"/>
                    <a:pt x="5818" y="18485"/>
                    <a:pt x="5759" y="18571"/>
                  </a:cubicBezTo>
                  <a:cubicBezTo>
                    <a:pt x="5750" y="18584"/>
                    <a:pt x="5741" y="18597"/>
                    <a:pt x="5732" y="18611"/>
                  </a:cubicBezTo>
                  <a:cubicBezTo>
                    <a:pt x="5677" y="18690"/>
                    <a:pt x="5625" y="18772"/>
                    <a:pt x="5572" y="18852"/>
                  </a:cubicBezTo>
                  <a:cubicBezTo>
                    <a:pt x="5561" y="18871"/>
                    <a:pt x="5549" y="18889"/>
                    <a:pt x="5537" y="18909"/>
                  </a:cubicBezTo>
                  <a:cubicBezTo>
                    <a:pt x="5487" y="18988"/>
                    <a:pt x="5439" y="19067"/>
                    <a:pt x="5391" y="19148"/>
                  </a:cubicBezTo>
                  <a:cubicBezTo>
                    <a:pt x="5379" y="19168"/>
                    <a:pt x="5366" y="19189"/>
                    <a:pt x="5354" y="19209"/>
                  </a:cubicBezTo>
                  <a:cubicBezTo>
                    <a:pt x="5295" y="19310"/>
                    <a:pt x="5237" y="19411"/>
                    <a:pt x="5181" y="19512"/>
                  </a:cubicBezTo>
                  <a:cubicBezTo>
                    <a:pt x="5181" y="19457"/>
                    <a:pt x="5185" y="19403"/>
                    <a:pt x="5185" y="19348"/>
                  </a:cubicBezTo>
                  <a:cubicBezTo>
                    <a:pt x="5186" y="17216"/>
                    <a:pt x="4849" y="15126"/>
                    <a:pt x="4451" y="13045"/>
                  </a:cubicBezTo>
                  <a:cubicBezTo>
                    <a:pt x="4580" y="12908"/>
                    <a:pt x="4716" y="12778"/>
                    <a:pt x="4815" y="12618"/>
                  </a:cubicBezTo>
                  <a:cubicBezTo>
                    <a:pt x="4915" y="12458"/>
                    <a:pt x="5003" y="12289"/>
                    <a:pt x="5094" y="12124"/>
                  </a:cubicBezTo>
                  <a:cubicBezTo>
                    <a:pt x="5277" y="11792"/>
                    <a:pt x="5457" y="11459"/>
                    <a:pt x="5634" y="11124"/>
                  </a:cubicBezTo>
                  <a:cubicBezTo>
                    <a:pt x="5792" y="10825"/>
                    <a:pt x="5948" y="10523"/>
                    <a:pt x="6100" y="10222"/>
                  </a:cubicBezTo>
                  <a:cubicBezTo>
                    <a:pt x="6251" y="9924"/>
                    <a:pt x="6400" y="9626"/>
                    <a:pt x="6547" y="9325"/>
                  </a:cubicBezTo>
                  <a:cubicBezTo>
                    <a:pt x="5998" y="9026"/>
                    <a:pt x="5576" y="8483"/>
                    <a:pt x="5405" y="7841"/>
                  </a:cubicBezTo>
                  <a:cubicBezTo>
                    <a:pt x="5381" y="7749"/>
                    <a:pt x="5360" y="7657"/>
                    <a:pt x="5341" y="7563"/>
                  </a:cubicBezTo>
                  <a:cubicBezTo>
                    <a:pt x="5281" y="7652"/>
                    <a:pt x="5222" y="7740"/>
                    <a:pt x="5163" y="7828"/>
                  </a:cubicBezTo>
                  <a:cubicBezTo>
                    <a:pt x="5144" y="7857"/>
                    <a:pt x="5124" y="7886"/>
                    <a:pt x="5104" y="7915"/>
                  </a:cubicBezTo>
                  <a:cubicBezTo>
                    <a:pt x="5054" y="7993"/>
                    <a:pt x="5006" y="8072"/>
                    <a:pt x="4957" y="8150"/>
                  </a:cubicBezTo>
                  <a:cubicBezTo>
                    <a:pt x="4930" y="8192"/>
                    <a:pt x="4905" y="8235"/>
                    <a:pt x="4879" y="8277"/>
                  </a:cubicBezTo>
                  <a:cubicBezTo>
                    <a:pt x="4836" y="8348"/>
                    <a:pt x="4794" y="8421"/>
                    <a:pt x="4753" y="8493"/>
                  </a:cubicBezTo>
                  <a:cubicBezTo>
                    <a:pt x="4723" y="8544"/>
                    <a:pt x="4695" y="8595"/>
                    <a:pt x="4667" y="8646"/>
                  </a:cubicBezTo>
                  <a:cubicBezTo>
                    <a:pt x="4630" y="8714"/>
                    <a:pt x="4593" y="8782"/>
                    <a:pt x="4558" y="8848"/>
                  </a:cubicBezTo>
                  <a:cubicBezTo>
                    <a:pt x="4528" y="8908"/>
                    <a:pt x="4497" y="8967"/>
                    <a:pt x="4468" y="9027"/>
                  </a:cubicBezTo>
                  <a:cubicBezTo>
                    <a:pt x="4437" y="9090"/>
                    <a:pt x="4406" y="9153"/>
                    <a:pt x="4376" y="9215"/>
                  </a:cubicBezTo>
                  <a:cubicBezTo>
                    <a:pt x="4345" y="9283"/>
                    <a:pt x="4314" y="9352"/>
                    <a:pt x="4285" y="9420"/>
                  </a:cubicBezTo>
                  <a:cubicBezTo>
                    <a:pt x="4259" y="9477"/>
                    <a:pt x="4234" y="9534"/>
                    <a:pt x="4209" y="9591"/>
                  </a:cubicBezTo>
                  <a:cubicBezTo>
                    <a:pt x="4176" y="9673"/>
                    <a:pt x="4145" y="9755"/>
                    <a:pt x="4115" y="9837"/>
                  </a:cubicBezTo>
                  <a:cubicBezTo>
                    <a:pt x="4097" y="9884"/>
                    <a:pt x="4078" y="9930"/>
                    <a:pt x="4061" y="9977"/>
                  </a:cubicBezTo>
                  <a:cubicBezTo>
                    <a:pt x="4015" y="10107"/>
                    <a:pt x="3971" y="10238"/>
                    <a:pt x="3932" y="10370"/>
                  </a:cubicBezTo>
                  <a:cubicBezTo>
                    <a:pt x="3681" y="9049"/>
                    <a:pt x="3455" y="7724"/>
                    <a:pt x="3324" y="6387"/>
                  </a:cubicBezTo>
                  <a:cubicBezTo>
                    <a:pt x="3211" y="5206"/>
                    <a:pt x="3179" y="4020"/>
                    <a:pt x="3249" y="2835"/>
                  </a:cubicBezTo>
                  <a:cubicBezTo>
                    <a:pt x="3290" y="2128"/>
                    <a:pt x="3401" y="1430"/>
                    <a:pt x="3505" y="730"/>
                  </a:cubicBezTo>
                  <a:cubicBezTo>
                    <a:pt x="3515" y="728"/>
                    <a:pt x="3527" y="725"/>
                    <a:pt x="3538" y="723"/>
                  </a:cubicBezTo>
                  <a:cubicBezTo>
                    <a:pt x="3544" y="723"/>
                    <a:pt x="3551" y="724"/>
                    <a:pt x="3557" y="724"/>
                  </a:cubicBezTo>
                  <a:cubicBezTo>
                    <a:pt x="3905" y="709"/>
                    <a:pt x="4179" y="452"/>
                    <a:pt x="4299" y="138"/>
                  </a:cubicBezTo>
                  <a:cubicBezTo>
                    <a:pt x="4213" y="137"/>
                    <a:pt x="4129" y="137"/>
                    <a:pt x="4043" y="135"/>
                  </a:cubicBezTo>
                  <a:cubicBezTo>
                    <a:pt x="3642" y="119"/>
                    <a:pt x="3239" y="73"/>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
            <p:cNvSpPr/>
            <p:nvPr/>
          </p:nvSpPr>
          <p:spPr>
            <a:xfrm>
              <a:off x="7866225" y="1728450"/>
              <a:ext cx="47600" cy="63325"/>
            </a:xfrm>
            <a:custGeom>
              <a:rect b="b" l="l" r="r" t="t"/>
              <a:pathLst>
                <a:path extrusionOk="0" h="2533" w="1904">
                  <a:moveTo>
                    <a:pt x="1641" y="1"/>
                  </a:moveTo>
                  <a:cubicBezTo>
                    <a:pt x="1380" y="446"/>
                    <a:pt x="1053" y="845"/>
                    <a:pt x="613" y="1127"/>
                  </a:cubicBezTo>
                  <a:cubicBezTo>
                    <a:pt x="426" y="1248"/>
                    <a:pt x="217" y="1336"/>
                    <a:pt x="1" y="1378"/>
                  </a:cubicBezTo>
                  <a:cubicBezTo>
                    <a:pt x="22" y="1552"/>
                    <a:pt x="49" y="1726"/>
                    <a:pt x="79" y="1898"/>
                  </a:cubicBezTo>
                  <a:cubicBezTo>
                    <a:pt x="82" y="1920"/>
                    <a:pt x="86" y="1943"/>
                    <a:pt x="90" y="1965"/>
                  </a:cubicBezTo>
                  <a:cubicBezTo>
                    <a:pt x="122" y="2141"/>
                    <a:pt x="157" y="2315"/>
                    <a:pt x="196" y="2489"/>
                  </a:cubicBezTo>
                  <a:lnTo>
                    <a:pt x="198" y="2496"/>
                  </a:lnTo>
                  <a:cubicBezTo>
                    <a:pt x="200" y="2508"/>
                    <a:pt x="204" y="2520"/>
                    <a:pt x="207" y="2533"/>
                  </a:cubicBezTo>
                  <a:lnTo>
                    <a:pt x="1841" y="2533"/>
                  </a:lnTo>
                  <a:cubicBezTo>
                    <a:pt x="1851" y="2451"/>
                    <a:pt x="1860" y="2368"/>
                    <a:pt x="1865" y="2285"/>
                  </a:cubicBezTo>
                  <a:cubicBezTo>
                    <a:pt x="1903" y="1741"/>
                    <a:pt x="1860" y="1193"/>
                    <a:pt x="1773" y="656"/>
                  </a:cubicBezTo>
                  <a:cubicBezTo>
                    <a:pt x="1755" y="541"/>
                    <a:pt x="1733" y="427"/>
                    <a:pt x="1710" y="313"/>
                  </a:cubicBezTo>
                  <a:cubicBezTo>
                    <a:pt x="1688" y="208"/>
                    <a:pt x="1665" y="104"/>
                    <a:pt x="164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
            <p:cNvSpPr/>
            <p:nvPr/>
          </p:nvSpPr>
          <p:spPr>
            <a:xfrm>
              <a:off x="7906350" y="1106375"/>
              <a:ext cx="11950" cy="2600"/>
            </a:xfrm>
            <a:custGeom>
              <a:rect b="b" l="l" r="r" t="t"/>
              <a:pathLst>
                <a:path extrusionOk="0" h="104" w="478">
                  <a:moveTo>
                    <a:pt x="1" y="1"/>
                  </a:moveTo>
                  <a:lnTo>
                    <a:pt x="1" y="1"/>
                  </a:lnTo>
                  <a:cubicBezTo>
                    <a:pt x="158" y="39"/>
                    <a:pt x="318" y="74"/>
                    <a:pt x="477" y="103"/>
                  </a:cubicBezTo>
                  <a:cubicBezTo>
                    <a:pt x="318" y="72"/>
                    <a:pt x="158" y="39"/>
                    <a:pt x="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6"/>
            <p:cNvSpPr/>
            <p:nvPr/>
          </p:nvSpPr>
          <p:spPr>
            <a:xfrm>
              <a:off x="7987825" y="1110675"/>
              <a:ext cx="7150" cy="650"/>
            </a:xfrm>
            <a:custGeom>
              <a:rect b="b" l="l" r="r" t="t"/>
              <a:pathLst>
                <a:path extrusionOk="0" h="26" w="286">
                  <a:moveTo>
                    <a:pt x="286" y="0"/>
                  </a:moveTo>
                  <a:cubicBezTo>
                    <a:pt x="191" y="10"/>
                    <a:pt x="95" y="18"/>
                    <a:pt x="1" y="26"/>
                  </a:cubicBezTo>
                  <a:cubicBezTo>
                    <a:pt x="95" y="18"/>
                    <a:pt x="191" y="10"/>
                    <a:pt x="286"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
            <p:cNvSpPr/>
            <p:nvPr/>
          </p:nvSpPr>
          <p:spPr>
            <a:xfrm>
              <a:off x="7977825" y="1111500"/>
              <a:ext cx="6950" cy="300"/>
            </a:xfrm>
            <a:custGeom>
              <a:rect b="b" l="l" r="r" t="t"/>
              <a:pathLst>
                <a:path extrusionOk="0" h="12" w="278">
                  <a:moveTo>
                    <a:pt x="278" y="0"/>
                  </a:moveTo>
                  <a:cubicBezTo>
                    <a:pt x="184" y="5"/>
                    <a:pt x="92" y="9"/>
                    <a:pt x="0" y="12"/>
                  </a:cubicBezTo>
                  <a:cubicBezTo>
                    <a:pt x="92" y="9"/>
                    <a:pt x="184" y="5"/>
                    <a:pt x="278"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
            <p:cNvSpPr/>
            <p:nvPr/>
          </p:nvSpPr>
          <p:spPr>
            <a:xfrm>
              <a:off x="7785225" y="915425"/>
              <a:ext cx="304075" cy="193625"/>
            </a:xfrm>
            <a:custGeom>
              <a:rect b="b" l="l" r="r" t="t"/>
              <a:pathLst>
                <a:path extrusionOk="0" h="7745" w="12163">
                  <a:moveTo>
                    <a:pt x="6021" y="1"/>
                  </a:moveTo>
                  <a:cubicBezTo>
                    <a:pt x="5971" y="1"/>
                    <a:pt x="5918" y="6"/>
                    <a:pt x="5863" y="17"/>
                  </a:cubicBezTo>
                  <a:cubicBezTo>
                    <a:pt x="5403" y="109"/>
                    <a:pt x="5146" y="560"/>
                    <a:pt x="4989" y="961"/>
                  </a:cubicBezTo>
                  <a:cubicBezTo>
                    <a:pt x="4641" y="1840"/>
                    <a:pt x="4494" y="2812"/>
                    <a:pt x="4537" y="3756"/>
                  </a:cubicBezTo>
                  <a:cubicBezTo>
                    <a:pt x="4561" y="4264"/>
                    <a:pt x="4641" y="4770"/>
                    <a:pt x="4771" y="5259"/>
                  </a:cubicBezTo>
                  <a:cubicBezTo>
                    <a:pt x="4414" y="4941"/>
                    <a:pt x="4046" y="4634"/>
                    <a:pt x="3666" y="4341"/>
                  </a:cubicBezTo>
                  <a:cubicBezTo>
                    <a:pt x="3256" y="4027"/>
                    <a:pt x="2833" y="3729"/>
                    <a:pt x="2398" y="3449"/>
                  </a:cubicBezTo>
                  <a:cubicBezTo>
                    <a:pt x="2039" y="3218"/>
                    <a:pt x="1622" y="2959"/>
                    <a:pt x="1183" y="2959"/>
                  </a:cubicBezTo>
                  <a:cubicBezTo>
                    <a:pt x="1091" y="2959"/>
                    <a:pt x="998" y="2971"/>
                    <a:pt x="905" y="2996"/>
                  </a:cubicBezTo>
                  <a:cubicBezTo>
                    <a:pt x="35" y="3234"/>
                    <a:pt x="1" y="4275"/>
                    <a:pt x="313" y="4960"/>
                  </a:cubicBezTo>
                  <a:cubicBezTo>
                    <a:pt x="689" y="5786"/>
                    <a:pt x="1584" y="6337"/>
                    <a:pt x="2367" y="6717"/>
                  </a:cubicBezTo>
                  <a:cubicBezTo>
                    <a:pt x="3158" y="7099"/>
                    <a:pt x="3989" y="7430"/>
                    <a:pt x="4844" y="7637"/>
                  </a:cubicBezTo>
                  <a:cubicBezTo>
                    <a:pt x="4841" y="7622"/>
                    <a:pt x="4835" y="7607"/>
                    <a:pt x="4821" y="7593"/>
                  </a:cubicBezTo>
                  <a:cubicBezTo>
                    <a:pt x="4483" y="7269"/>
                    <a:pt x="4216" y="6666"/>
                    <a:pt x="4367" y="6198"/>
                  </a:cubicBezTo>
                  <a:cubicBezTo>
                    <a:pt x="4391" y="6121"/>
                    <a:pt x="4420" y="6071"/>
                    <a:pt x="4472" y="6025"/>
                  </a:cubicBezTo>
                  <a:cubicBezTo>
                    <a:pt x="4485" y="6015"/>
                    <a:pt x="4506" y="6006"/>
                    <a:pt x="4528" y="6006"/>
                  </a:cubicBezTo>
                  <a:cubicBezTo>
                    <a:pt x="4535" y="6006"/>
                    <a:pt x="4543" y="6007"/>
                    <a:pt x="4550" y="6010"/>
                  </a:cubicBezTo>
                  <a:cubicBezTo>
                    <a:pt x="4858" y="6121"/>
                    <a:pt x="5072" y="6448"/>
                    <a:pt x="5247" y="6723"/>
                  </a:cubicBezTo>
                  <a:cubicBezTo>
                    <a:pt x="5298" y="6805"/>
                    <a:pt x="5388" y="6848"/>
                    <a:pt x="5477" y="6848"/>
                  </a:cubicBezTo>
                  <a:cubicBezTo>
                    <a:pt x="5561" y="6848"/>
                    <a:pt x="5644" y="6809"/>
                    <a:pt x="5690" y="6723"/>
                  </a:cubicBezTo>
                  <a:cubicBezTo>
                    <a:pt x="5836" y="6456"/>
                    <a:pt x="5937" y="6170"/>
                    <a:pt x="6059" y="5891"/>
                  </a:cubicBezTo>
                  <a:cubicBezTo>
                    <a:pt x="6137" y="5711"/>
                    <a:pt x="6239" y="5433"/>
                    <a:pt x="6430" y="5341"/>
                  </a:cubicBezTo>
                  <a:cubicBezTo>
                    <a:pt x="6468" y="5323"/>
                    <a:pt x="6509" y="5316"/>
                    <a:pt x="6551" y="5316"/>
                  </a:cubicBezTo>
                  <a:cubicBezTo>
                    <a:pt x="6615" y="5316"/>
                    <a:pt x="6680" y="5333"/>
                    <a:pt x="6740" y="5354"/>
                  </a:cubicBezTo>
                  <a:cubicBezTo>
                    <a:pt x="6887" y="5404"/>
                    <a:pt x="6963" y="5418"/>
                    <a:pt x="6996" y="5557"/>
                  </a:cubicBezTo>
                  <a:cubicBezTo>
                    <a:pt x="7061" y="5831"/>
                    <a:pt x="7089" y="6171"/>
                    <a:pt x="7018" y="6446"/>
                  </a:cubicBezTo>
                  <a:cubicBezTo>
                    <a:pt x="6983" y="6580"/>
                    <a:pt x="7083" y="6730"/>
                    <a:pt x="7226" y="6730"/>
                  </a:cubicBezTo>
                  <a:cubicBezTo>
                    <a:pt x="7229" y="6730"/>
                    <a:pt x="7232" y="6730"/>
                    <a:pt x="7235" y="6730"/>
                  </a:cubicBezTo>
                  <a:cubicBezTo>
                    <a:pt x="7475" y="6721"/>
                    <a:pt x="7529" y="6570"/>
                    <a:pt x="7685" y="6411"/>
                  </a:cubicBezTo>
                  <a:cubicBezTo>
                    <a:pt x="7824" y="6268"/>
                    <a:pt x="7992" y="6142"/>
                    <a:pt x="8185" y="6085"/>
                  </a:cubicBezTo>
                  <a:cubicBezTo>
                    <a:pt x="8248" y="6067"/>
                    <a:pt x="8310" y="6058"/>
                    <a:pt x="8368" y="6058"/>
                  </a:cubicBezTo>
                  <a:cubicBezTo>
                    <a:pt x="8631" y="6058"/>
                    <a:pt x="8842" y="6235"/>
                    <a:pt x="8955" y="6493"/>
                  </a:cubicBezTo>
                  <a:cubicBezTo>
                    <a:pt x="9138" y="6911"/>
                    <a:pt x="9069" y="7354"/>
                    <a:pt x="8874" y="7745"/>
                  </a:cubicBezTo>
                  <a:cubicBezTo>
                    <a:pt x="9214" y="7687"/>
                    <a:pt x="9551" y="7609"/>
                    <a:pt x="9879" y="7510"/>
                  </a:cubicBezTo>
                  <a:cubicBezTo>
                    <a:pt x="10302" y="7380"/>
                    <a:pt x="10718" y="7214"/>
                    <a:pt x="11113" y="7017"/>
                  </a:cubicBezTo>
                  <a:cubicBezTo>
                    <a:pt x="11495" y="6827"/>
                    <a:pt x="11874" y="6576"/>
                    <a:pt x="12017" y="6153"/>
                  </a:cubicBezTo>
                  <a:cubicBezTo>
                    <a:pt x="12163" y="5718"/>
                    <a:pt x="11994" y="5234"/>
                    <a:pt x="11567" y="5041"/>
                  </a:cubicBezTo>
                  <a:cubicBezTo>
                    <a:pt x="11378" y="4955"/>
                    <a:pt x="11164" y="4922"/>
                    <a:pt x="10948" y="4922"/>
                  </a:cubicBezTo>
                  <a:cubicBezTo>
                    <a:pt x="10686" y="4922"/>
                    <a:pt x="10419" y="4970"/>
                    <a:pt x="10184" y="5032"/>
                  </a:cubicBezTo>
                  <a:cubicBezTo>
                    <a:pt x="10045" y="5067"/>
                    <a:pt x="9910" y="5112"/>
                    <a:pt x="9776" y="5162"/>
                  </a:cubicBezTo>
                  <a:cubicBezTo>
                    <a:pt x="10415" y="4465"/>
                    <a:pt x="10972" y="3701"/>
                    <a:pt x="11352" y="2831"/>
                  </a:cubicBezTo>
                  <a:cubicBezTo>
                    <a:pt x="11526" y="2435"/>
                    <a:pt x="11809" y="1894"/>
                    <a:pt x="11653" y="1457"/>
                  </a:cubicBezTo>
                  <a:cubicBezTo>
                    <a:pt x="11521" y="1086"/>
                    <a:pt x="11139" y="979"/>
                    <a:pt x="10764" y="979"/>
                  </a:cubicBezTo>
                  <a:cubicBezTo>
                    <a:pt x="10598" y="979"/>
                    <a:pt x="10433" y="1000"/>
                    <a:pt x="10292" y="1028"/>
                  </a:cubicBezTo>
                  <a:cubicBezTo>
                    <a:pt x="9290" y="1230"/>
                    <a:pt x="8595" y="2068"/>
                    <a:pt x="8122" y="2916"/>
                  </a:cubicBezTo>
                  <a:cubicBezTo>
                    <a:pt x="7895" y="3323"/>
                    <a:pt x="7679" y="3739"/>
                    <a:pt x="7465" y="4157"/>
                  </a:cubicBezTo>
                  <a:cubicBezTo>
                    <a:pt x="7550" y="2994"/>
                    <a:pt x="7454" y="1833"/>
                    <a:pt x="6928" y="767"/>
                  </a:cubicBezTo>
                  <a:cubicBezTo>
                    <a:pt x="6743" y="393"/>
                    <a:pt x="6459" y="1"/>
                    <a:pt x="60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
            <p:cNvSpPr/>
            <p:nvPr/>
          </p:nvSpPr>
          <p:spPr>
            <a:xfrm>
              <a:off x="7997500" y="1109025"/>
              <a:ext cx="9600" cy="1375"/>
            </a:xfrm>
            <a:custGeom>
              <a:rect b="b" l="l" r="r" t="t"/>
              <a:pathLst>
                <a:path extrusionOk="0" h="55" w="384">
                  <a:moveTo>
                    <a:pt x="383" y="1"/>
                  </a:moveTo>
                  <a:cubicBezTo>
                    <a:pt x="255" y="23"/>
                    <a:pt x="129" y="39"/>
                    <a:pt x="1" y="55"/>
                  </a:cubicBezTo>
                  <a:cubicBezTo>
                    <a:pt x="129" y="39"/>
                    <a:pt x="255" y="23"/>
                    <a:pt x="38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6"/>
            <p:cNvSpPr/>
            <p:nvPr/>
          </p:nvSpPr>
          <p:spPr>
            <a:xfrm>
              <a:off x="7919000" y="1109075"/>
              <a:ext cx="12550" cy="1900"/>
            </a:xfrm>
            <a:custGeom>
              <a:rect b="b" l="l" r="r" t="t"/>
              <a:pathLst>
                <a:path extrusionOk="0" h="76" w="502">
                  <a:moveTo>
                    <a:pt x="1" y="0"/>
                  </a:moveTo>
                  <a:cubicBezTo>
                    <a:pt x="4" y="1"/>
                    <a:pt x="8" y="3"/>
                    <a:pt x="12" y="3"/>
                  </a:cubicBezTo>
                  <a:cubicBezTo>
                    <a:pt x="80" y="15"/>
                    <a:pt x="148" y="26"/>
                    <a:pt x="217" y="37"/>
                  </a:cubicBezTo>
                  <a:lnTo>
                    <a:pt x="217" y="37"/>
                  </a:lnTo>
                  <a:cubicBezTo>
                    <a:pt x="144" y="26"/>
                    <a:pt x="72" y="13"/>
                    <a:pt x="1" y="0"/>
                  </a:cubicBezTo>
                  <a:close/>
                  <a:moveTo>
                    <a:pt x="217" y="37"/>
                  </a:moveTo>
                  <a:cubicBezTo>
                    <a:pt x="312" y="52"/>
                    <a:pt x="407" y="65"/>
                    <a:pt x="502" y="76"/>
                  </a:cubicBezTo>
                  <a:cubicBezTo>
                    <a:pt x="407" y="64"/>
                    <a:pt x="312" y="52"/>
                    <a:pt x="217" y="37"/>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
            <p:cNvSpPr/>
            <p:nvPr/>
          </p:nvSpPr>
          <p:spPr>
            <a:xfrm>
              <a:off x="7965325" y="1111750"/>
              <a:ext cx="9650" cy="125"/>
            </a:xfrm>
            <a:custGeom>
              <a:rect b="b" l="l" r="r" t="t"/>
              <a:pathLst>
                <a:path extrusionOk="0" h="5" w="386">
                  <a:moveTo>
                    <a:pt x="0" y="1"/>
                  </a:moveTo>
                  <a:cubicBezTo>
                    <a:pt x="11" y="1"/>
                    <a:pt x="22" y="1"/>
                    <a:pt x="33" y="2"/>
                  </a:cubicBezTo>
                  <a:lnTo>
                    <a:pt x="33" y="2"/>
                  </a:lnTo>
                  <a:cubicBezTo>
                    <a:pt x="22" y="1"/>
                    <a:pt x="11" y="1"/>
                    <a:pt x="0" y="1"/>
                  </a:cubicBezTo>
                  <a:close/>
                  <a:moveTo>
                    <a:pt x="33" y="2"/>
                  </a:moveTo>
                  <a:cubicBezTo>
                    <a:pt x="118" y="4"/>
                    <a:pt x="203" y="5"/>
                    <a:pt x="289" y="5"/>
                  </a:cubicBezTo>
                  <a:cubicBezTo>
                    <a:pt x="321" y="5"/>
                    <a:pt x="353" y="5"/>
                    <a:pt x="385" y="4"/>
                  </a:cubicBezTo>
                  <a:lnTo>
                    <a:pt x="256" y="4"/>
                  </a:lnTo>
                  <a:cubicBezTo>
                    <a:pt x="182" y="4"/>
                    <a:pt x="107" y="3"/>
                    <a:pt x="33" y="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6"/>
            <p:cNvSpPr/>
            <p:nvPr/>
          </p:nvSpPr>
          <p:spPr>
            <a:xfrm>
              <a:off x="7890650" y="1048325"/>
              <a:ext cx="123050" cy="63550"/>
            </a:xfrm>
            <a:custGeom>
              <a:rect b="b" l="l" r="r" t="t"/>
              <a:pathLst>
                <a:path extrusionOk="0" h="2542" w="4922">
                  <a:moveTo>
                    <a:pt x="2334" y="0"/>
                  </a:moveTo>
                  <a:cubicBezTo>
                    <a:pt x="2292" y="0"/>
                    <a:pt x="2251" y="8"/>
                    <a:pt x="2213" y="26"/>
                  </a:cubicBezTo>
                  <a:cubicBezTo>
                    <a:pt x="2022" y="117"/>
                    <a:pt x="1920" y="395"/>
                    <a:pt x="1842" y="575"/>
                  </a:cubicBezTo>
                  <a:cubicBezTo>
                    <a:pt x="1720" y="854"/>
                    <a:pt x="1619" y="1140"/>
                    <a:pt x="1473" y="1407"/>
                  </a:cubicBezTo>
                  <a:cubicBezTo>
                    <a:pt x="1427" y="1493"/>
                    <a:pt x="1344" y="1532"/>
                    <a:pt x="1260" y="1532"/>
                  </a:cubicBezTo>
                  <a:cubicBezTo>
                    <a:pt x="1171" y="1532"/>
                    <a:pt x="1081" y="1489"/>
                    <a:pt x="1030" y="1407"/>
                  </a:cubicBezTo>
                  <a:cubicBezTo>
                    <a:pt x="855" y="1132"/>
                    <a:pt x="641" y="805"/>
                    <a:pt x="333" y="694"/>
                  </a:cubicBezTo>
                  <a:cubicBezTo>
                    <a:pt x="326" y="691"/>
                    <a:pt x="318" y="690"/>
                    <a:pt x="311" y="690"/>
                  </a:cubicBezTo>
                  <a:cubicBezTo>
                    <a:pt x="289" y="690"/>
                    <a:pt x="268" y="699"/>
                    <a:pt x="255" y="709"/>
                  </a:cubicBezTo>
                  <a:cubicBezTo>
                    <a:pt x="203" y="755"/>
                    <a:pt x="174" y="805"/>
                    <a:pt x="150" y="882"/>
                  </a:cubicBezTo>
                  <a:cubicBezTo>
                    <a:pt x="1" y="1350"/>
                    <a:pt x="266" y="1953"/>
                    <a:pt x="605" y="2278"/>
                  </a:cubicBezTo>
                  <a:cubicBezTo>
                    <a:pt x="619" y="2291"/>
                    <a:pt x="626" y="2306"/>
                    <a:pt x="628" y="2323"/>
                  </a:cubicBezTo>
                  <a:cubicBezTo>
                    <a:pt x="786" y="2361"/>
                    <a:pt x="945" y="2394"/>
                    <a:pt x="1105" y="2425"/>
                  </a:cubicBezTo>
                  <a:cubicBezTo>
                    <a:pt x="1115" y="2426"/>
                    <a:pt x="1124" y="2429"/>
                    <a:pt x="1135" y="2430"/>
                  </a:cubicBezTo>
                  <a:cubicBezTo>
                    <a:pt x="1301" y="2461"/>
                    <a:pt x="1468" y="2486"/>
                    <a:pt x="1636" y="2506"/>
                  </a:cubicBezTo>
                  <a:cubicBezTo>
                    <a:pt x="1642" y="2506"/>
                    <a:pt x="1647" y="2507"/>
                    <a:pt x="1653" y="2507"/>
                  </a:cubicBezTo>
                  <a:cubicBezTo>
                    <a:pt x="1717" y="2507"/>
                    <a:pt x="1763" y="2461"/>
                    <a:pt x="1785" y="2405"/>
                  </a:cubicBezTo>
                  <a:cubicBezTo>
                    <a:pt x="2182" y="2476"/>
                    <a:pt x="2585" y="2524"/>
                    <a:pt x="2987" y="2538"/>
                  </a:cubicBezTo>
                  <a:cubicBezTo>
                    <a:pt x="3083" y="2540"/>
                    <a:pt x="3179" y="2542"/>
                    <a:pt x="3276" y="2542"/>
                  </a:cubicBezTo>
                  <a:cubicBezTo>
                    <a:pt x="3308" y="2542"/>
                    <a:pt x="3340" y="2542"/>
                    <a:pt x="3372" y="2541"/>
                  </a:cubicBezTo>
                  <a:cubicBezTo>
                    <a:pt x="3411" y="2541"/>
                    <a:pt x="3449" y="2540"/>
                    <a:pt x="3487" y="2539"/>
                  </a:cubicBezTo>
                  <a:cubicBezTo>
                    <a:pt x="3579" y="2536"/>
                    <a:pt x="3671" y="2532"/>
                    <a:pt x="3763" y="2527"/>
                  </a:cubicBezTo>
                  <a:cubicBezTo>
                    <a:pt x="3806" y="2525"/>
                    <a:pt x="3847" y="2522"/>
                    <a:pt x="3888" y="2520"/>
                  </a:cubicBezTo>
                  <a:cubicBezTo>
                    <a:pt x="3982" y="2512"/>
                    <a:pt x="4078" y="2504"/>
                    <a:pt x="4173" y="2494"/>
                  </a:cubicBezTo>
                  <a:cubicBezTo>
                    <a:pt x="4207" y="2490"/>
                    <a:pt x="4240" y="2486"/>
                    <a:pt x="4275" y="2483"/>
                  </a:cubicBezTo>
                  <a:cubicBezTo>
                    <a:pt x="4402" y="2467"/>
                    <a:pt x="4529" y="2451"/>
                    <a:pt x="4656" y="2429"/>
                  </a:cubicBezTo>
                  <a:lnTo>
                    <a:pt x="4657" y="2429"/>
                  </a:lnTo>
                  <a:cubicBezTo>
                    <a:pt x="4852" y="2038"/>
                    <a:pt x="4922" y="1595"/>
                    <a:pt x="4738" y="1178"/>
                  </a:cubicBezTo>
                  <a:cubicBezTo>
                    <a:pt x="4625" y="919"/>
                    <a:pt x="4414" y="742"/>
                    <a:pt x="4150" y="742"/>
                  </a:cubicBezTo>
                  <a:cubicBezTo>
                    <a:pt x="4092" y="742"/>
                    <a:pt x="4031" y="751"/>
                    <a:pt x="3968" y="769"/>
                  </a:cubicBezTo>
                  <a:cubicBezTo>
                    <a:pt x="3775" y="826"/>
                    <a:pt x="3607" y="952"/>
                    <a:pt x="3468" y="1095"/>
                  </a:cubicBezTo>
                  <a:cubicBezTo>
                    <a:pt x="3312" y="1255"/>
                    <a:pt x="3258" y="1405"/>
                    <a:pt x="3018" y="1414"/>
                  </a:cubicBezTo>
                  <a:cubicBezTo>
                    <a:pt x="3015" y="1414"/>
                    <a:pt x="3012" y="1414"/>
                    <a:pt x="3009" y="1414"/>
                  </a:cubicBezTo>
                  <a:cubicBezTo>
                    <a:pt x="2866" y="1414"/>
                    <a:pt x="2767" y="1264"/>
                    <a:pt x="2801" y="1130"/>
                  </a:cubicBezTo>
                  <a:cubicBezTo>
                    <a:pt x="2874" y="855"/>
                    <a:pt x="2844" y="516"/>
                    <a:pt x="2779" y="241"/>
                  </a:cubicBezTo>
                  <a:cubicBezTo>
                    <a:pt x="2746" y="102"/>
                    <a:pt x="2670" y="88"/>
                    <a:pt x="2523" y="38"/>
                  </a:cubicBezTo>
                  <a:cubicBezTo>
                    <a:pt x="2464" y="18"/>
                    <a:pt x="2398" y="0"/>
                    <a:pt x="2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6"/>
          <p:cNvGrpSpPr/>
          <p:nvPr/>
        </p:nvGrpSpPr>
        <p:grpSpPr>
          <a:xfrm flipH="1">
            <a:off x="164787" y="4606538"/>
            <a:ext cx="1262512" cy="564893"/>
            <a:chOff x="6873959" y="4322306"/>
            <a:chExt cx="1897943" cy="849207"/>
          </a:xfrm>
        </p:grpSpPr>
        <p:grpSp>
          <p:nvGrpSpPr>
            <p:cNvPr id="521" name="Google Shape;521;p6"/>
            <p:cNvGrpSpPr/>
            <p:nvPr/>
          </p:nvGrpSpPr>
          <p:grpSpPr>
            <a:xfrm flipH="1">
              <a:off x="8159971" y="4322306"/>
              <a:ext cx="611931" cy="849207"/>
              <a:chOff x="1098850" y="1199175"/>
              <a:chExt cx="336300" cy="466700"/>
            </a:xfrm>
          </p:grpSpPr>
          <p:sp>
            <p:nvSpPr>
              <p:cNvPr id="522" name="Google Shape;522;p6"/>
              <p:cNvSpPr/>
              <p:nvPr/>
            </p:nvSpPr>
            <p:spPr>
              <a:xfrm>
                <a:off x="1098850" y="1355625"/>
                <a:ext cx="254600" cy="310250"/>
              </a:xfrm>
              <a:custGeom>
                <a:rect b="b" l="l" r="r" t="t"/>
                <a:pathLst>
                  <a:path extrusionOk="0" h="12410" w="10184">
                    <a:moveTo>
                      <a:pt x="6139" y="0"/>
                    </a:moveTo>
                    <a:cubicBezTo>
                      <a:pt x="6136" y="48"/>
                      <a:pt x="6135" y="95"/>
                      <a:pt x="6138" y="141"/>
                    </a:cubicBezTo>
                    <a:cubicBezTo>
                      <a:pt x="6143" y="243"/>
                      <a:pt x="6154" y="348"/>
                      <a:pt x="6180" y="447"/>
                    </a:cubicBezTo>
                    <a:cubicBezTo>
                      <a:pt x="6189" y="484"/>
                      <a:pt x="6202" y="520"/>
                      <a:pt x="6216" y="555"/>
                    </a:cubicBezTo>
                    <a:cubicBezTo>
                      <a:pt x="6231" y="591"/>
                      <a:pt x="6246" y="628"/>
                      <a:pt x="6263" y="665"/>
                    </a:cubicBezTo>
                    <a:cubicBezTo>
                      <a:pt x="6269" y="680"/>
                      <a:pt x="6272" y="686"/>
                      <a:pt x="6272" y="686"/>
                    </a:cubicBezTo>
                    <a:cubicBezTo>
                      <a:pt x="6272" y="686"/>
                      <a:pt x="6249" y="631"/>
                      <a:pt x="6249" y="631"/>
                    </a:cubicBezTo>
                    <a:lnTo>
                      <a:pt x="6249" y="631"/>
                    </a:lnTo>
                    <a:cubicBezTo>
                      <a:pt x="6249" y="631"/>
                      <a:pt x="6254" y="644"/>
                      <a:pt x="6271" y="682"/>
                    </a:cubicBezTo>
                    <a:cubicBezTo>
                      <a:pt x="6421" y="1040"/>
                      <a:pt x="6718" y="1325"/>
                      <a:pt x="7100" y="1420"/>
                    </a:cubicBezTo>
                    <a:cubicBezTo>
                      <a:pt x="7132" y="1427"/>
                      <a:pt x="7163" y="1433"/>
                      <a:pt x="7195" y="1438"/>
                    </a:cubicBezTo>
                    <a:cubicBezTo>
                      <a:pt x="7090" y="1987"/>
                      <a:pt x="6988" y="2537"/>
                      <a:pt x="6872" y="3084"/>
                    </a:cubicBezTo>
                    <a:cubicBezTo>
                      <a:pt x="6576" y="4478"/>
                      <a:pt x="6209" y="5850"/>
                      <a:pt x="5760" y="7198"/>
                    </a:cubicBezTo>
                    <a:cubicBezTo>
                      <a:pt x="5753" y="7125"/>
                      <a:pt x="5744" y="7052"/>
                      <a:pt x="5734" y="6980"/>
                    </a:cubicBezTo>
                    <a:cubicBezTo>
                      <a:pt x="5640" y="6278"/>
                      <a:pt x="5452" y="5603"/>
                      <a:pt x="5168" y="4954"/>
                    </a:cubicBezTo>
                    <a:cubicBezTo>
                      <a:pt x="5030" y="4635"/>
                      <a:pt x="4869" y="4327"/>
                      <a:pt x="4685" y="4032"/>
                    </a:cubicBezTo>
                    <a:cubicBezTo>
                      <a:pt x="4506" y="3747"/>
                      <a:pt x="4322" y="3453"/>
                      <a:pt x="4033" y="3267"/>
                    </a:cubicBezTo>
                    <a:cubicBezTo>
                      <a:pt x="3875" y="3167"/>
                      <a:pt x="3688" y="3101"/>
                      <a:pt x="3505" y="3101"/>
                    </a:cubicBezTo>
                    <a:cubicBezTo>
                      <a:pt x="3367" y="3101"/>
                      <a:pt x="3231" y="3138"/>
                      <a:pt x="3110" y="3225"/>
                    </a:cubicBezTo>
                    <a:cubicBezTo>
                      <a:pt x="2768" y="3469"/>
                      <a:pt x="2812" y="3881"/>
                      <a:pt x="2932" y="4231"/>
                    </a:cubicBezTo>
                    <a:cubicBezTo>
                      <a:pt x="3174" y="4942"/>
                      <a:pt x="3463" y="5637"/>
                      <a:pt x="3745" y="6332"/>
                    </a:cubicBezTo>
                    <a:cubicBezTo>
                      <a:pt x="4023" y="7014"/>
                      <a:pt x="4295" y="7699"/>
                      <a:pt x="4512" y="8404"/>
                    </a:cubicBezTo>
                    <a:cubicBezTo>
                      <a:pt x="4622" y="8759"/>
                      <a:pt x="4717" y="9121"/>
                      <a:pt x="4803" y="9484"/>
                    </a:cubicBezTo>
                    <a:cubicBezTo>
                      <a:pt x="4816" y="9541"/>
                      <a:pt x="4828" y="9593"/>
                      <a:pt x="4839" y="9644"/>
                    </a:cubicBezTo>
                    <a:cubicBezTo>
                      <a:pt x="4493" y="10457"/>
                      <a:pt x="4115" y="11255"/>
                      <a:pt x="3704" y="12036"/>
                    </a:cubicBezTo>
                    <a:cubicBezTo>
                      <a:pt x="3662" y="11600"/>
                      <a:pt x="3568" y="11173"/>
                      <a:pt x="3464" y="10740"/>
                    </a:cubicBezTo>
                    <a:cubicBezTo>
                      <a:pt x="3330" y="10171"/>
                      <a:pt x="3161" y="9607"/>
                      <a:pt x="2963" y="9057"/>
                    </a:cubicBezTo>
                    <a:cubicBezTo>
                      <a:pt x="2556" y="7924"/>
                      <a:pt x="1999" y="6863"/>
                      <a:pt x="1198" y="5959"/>
                    </a:cubicBezTo>
                    <a:cubicBezTo>
                      <a:pt x="1137" y="5890"/>
                      <a:pt x="1022" y="5841"/>
                      <a:pt x="919" y="5841"/>
                    </a:cubicBezTo>
                    <a:cubicBezTo>
                      <a:pt x="884" y="5841"/>
                      <a:pt x="851" y="5847"/>
                      <a:pt x="821" y="5859"/>
                    </a:cubicBezTo>
                    <a:cubicBezTo>
                      <a:pt x="88" y="6162"/>
                      <a:pt x="0" y="6966"/>
                      <a:pt x="88" y="7667"/>
                    </a:cubicBezTo>
                    <a:cubicBezTo>
                      <a:pt x="246" y="8901"/>
                      <a:pt x="908" y="9966"/>
                      <a:pt x="1587" y="10980"/>
                    </a:cubicBezTo>
                    <a:cubicBezTo>
                      <a:pt x="1903" y="11450"/>
                      <a:pt x="2222" y="11920"/>
                      <a:pt x="2508" y="12409"/>
                    </a:cubicBezTo>
                    <a:lnTo>
                      <a:pt x="4349" y="12409"/>
                    </a:lnTo>
                    <a:cubicBezTo>
                      <a:pt x="4400" y="12312"/>
                      <a:pt x="4452" y="12216"/>
                      <a:pt x="4504" y="12118"/>
                    </a:cubicBezTo>
                    <a:cubicBezTo>
                      <a:pt x="4810" y="11518"/>
                      <a:pt x="5098" y="10907"/>
                      <a:pt x="5368" y="10289"/>
                    </a:cubicBezTo>
                    <a:cubicBezTo>
                      <a:pt x="5486" y="10195"/>
                      <a:pt x="5571" y="10049"/>
                      <a:pt x="5613" y="9894"/>
                    </a:cubicBezTo>
                    <a:cubicBezTo>
                      <a:pt x="5635" y="9810"/>
                      <a:pt x="5645" y="9722"/>
                      <a:pt x="5648" y="9631"/>
                    </a:cubicBezTo>
                    <a:cubicBezTo>
                      <a:pt x="5662" y="9596"/>
                      <a:pt x="5676" y="9561"/>
                      <a:pt x="5691" y="9525"/>
                    </a:cubicBezTo>
                    <a:cubicBezTo>
                      <a:pt x="5698" y="9525"/>
                      <a:pt x="5705" y="9525"/>
                      <a:pt x="5713" y="9525"/>
                    </a:cubicBezTo>
                    <a:cubicBezTo>
                      <a:pt x="5979" y="9525"/>
                      <a:pt x="6219" y="9362"/>
                      <a:pt x="6450" y="9217"/>
                    </a:cubicBezTo>
                    <a:cubicBezTo>
                      <a:pt x="6997" y="8870"/>
                      <a:pt x="7533" y="8507"/>
                      <a:pt x="8039" y="8103"/>
                    </a:cubicBezTo>
                    <a:cubicBezTo>
                      <a:pt x="9003" y="7331"/>
                      <a:pt x="9878" y="6328"/>
                      <a:pt x="10132" y="5087"/>
                    </a:cubicBezTo>
                    <a:cubicBezTo>
                      <a:pt x="10184" y="4837"/>
                      <a:pt x="10003" y="4641"/>
                      <a:pt x="9782" y="4641"/>
                    </a:cubicBezTo>
                    <a:cubicBezTo>
                      <a:pt x="9725" y="4641"/>
                      <a:pt x="9666" y="4654"/>
                      <a:pt x="9606" y="4683"/>
                    </a:cubicBezTo>
                    <a:cubicBezTo>
                      <a:pt x="8646" y="5152"/>
                      <a:pt x="7763" y="5754"/>
                      <a:pt x="7002" y="6507"/>
                    </a:cubicBezTo>
                    <a:cubicBezTo>
                      <a:pt x="6874" y="6634"/>
                      <a:pt x="6750" y="6764"/>
                      <a:pt x="6630" y="6900"/>
                    </a:cubicBezTo>
                    <a:cubicBezTo>
                      <a:pt x="6722" y="6602"/>
                      <a:pt x="6810" y="6303"/>
                      <a:pt x="6893" y="6002"/>
                    </a:cubicBezTo>
                    <a:cubicBezTo>
                      <a:pt x="7301" y="4519"/>
                      <a:pt x="7660" y="2966"/>
                      <a:pt x="7768" y="1409"/>
                    </a:cubicBezTo>
                    <a:cubicBezTo>
                      <a:pt x="8290" y="1277"/>
                      <a:pt x="8752" y="866"/>
                      <a:pt x="8833" y="323"/>
                    </a:cubicBezTo>
                    <a:cubicBezTo>
                      <a:pt x="8843" y="263"/>
                      <a:pt x="8847" y="200"/>
                      <a:pt x="8847" y="139"/>
                    </a:cubicBezTo>
                    <a:lnTo>
                      <a:pt x="8847" y="139"/>
                    </a:lnTo>
                    <a:cubicBezTo>
                      <a:pt x="8555" y="165"/>
                      <a:pt x="8258" y="181"/>
                      <a:pt x="7953" y="181"/>
                    </a:cubicBezTo>
                    <a:cubicBezTo>
                      <a:pt x="7316" y="181"/>
                      <a:pt x="6707" y="117"/>
                      <a:pt x="6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
              <p:cNvSpPr/>
              <p:nvPr/>
            </p:nvSpPr>
            <p:spPr>
              <a:xfrm>
                <a:off x="1160175" y="1199175"/>
                <a:ext cx="274975" cy="160975"/>
              </a:xfrm>
              <a:custGeom>
                <a:rect b="b" l="l" r="r" t="t"/>
                <a:pathLst>
                  <a:path extrusionOk="0" h="6439" w="10999">
                    <a:moveTo>
                      <a:pt x="5499" y="1825"/>
                    </a:moveTo>
                    <a:cubicBezTo>
                      <a:pt x="6815" y="1825"/>
                      <a:pt x="7882" y="2449"/>
                      <a:pt x="7882" y="3219"/>
                    </a:cubicBezTo>
                    <a:cubicBezTo>
                      <a:pt x="7882" y="3990"/>
                      <a:pt x="6815" y="4614"/>
                      <a:pt x="5499" y="4614"/>
                    </a:cubicBezTo>
                    <a:cubicBezTo>
                      <a:pt x="4183" y="4614"/>
                      <a:pt x="3117" y="3990"/>
                      <a:pt x="3117" y="3219"/>
                    </a:cubicBezTo>
                    <a:cubicBezTo>
                      <a:pt x="3117" y="2449"/>
                      <a:pt x="4183" y="1825"/>
                      <a:pt x="5499" y="1825"/>
                    </a:cubicBezTo>
                    <a:close/>
                    <a:moveTo>
                      <a:pt x="5499" y="1"/>
                    </a:moveTo>
                    <a:cubicBezTo>
                      <a:pt x="2462" y="1"/>
                      <a:pt x="1" y="1442"/>
                      <a:pt x="1" y="3219"/>
                    </a:cubicBezTo>
                    <a:cubicBezTo>
                      <a:pt x="1" y="4626"/>
                      <a:pt x="1540" y="5820"/>
                      <a:pt x="3686" y="6258"/>
                    </a:cubicBezTo>
                    <a:cubicBezTo>
                      <a:pt x="4254" y="6375"/>
                      <a:pt x="4863" y="6439"/>
                      <a:pt x="5499" y="6439"/>
                    </a:cubicBezTo>
                    <a:cubicBezTo>
                      <a:pt x="5805" y="6439"/>
                      <a:pt x="6102" y="6425"/>
                      <a:pt x="6394" y="6397"/>
                    </a:cubicBezTo>
                    <a:cubicBezTo>
                      <a:pt x="9005" y="6146"/>
                      <a:pt x="10998" y="4820"/>
                      <a:pt x="10998" y="3219"/>
                    </a:cubicBezTo>
                    <a:cubicBezTo>
                      <a:pt x="10998" y="1442"/>
                      <a:pt x="8537" y="1"/>
                      <a:pt x="54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6"/>
              <p:cNvSpPr/>
              <p:nvPr/>
            </p:nvSpPr>
            <p:spPr>
              <a:xfrm>
                <a:off x="1238075" y="1244800"/>
                <a:ext cx="119175" cy="69750"/>
              </a:xfrm>
              <a:custGeom>
                <a:rect b="b" l="l" r="r" t="t"/>
                <a:pathLst>
                  <a:path extrusionOk="0" h="2790" w="4767">
                    <a:moveTo>
                      <a:pt x="2383" y="0"/>
                    </a:moveTo>
                    <a:cubicBezTo>
                      <a:pt x="1067" y="0"/>
                      <a:pt x="1" y="624"/>
                      <a:pt x="1" y="1394"/>
                    </a:cubicBezTo>
                    <a:cubicBezTo>
                      <a:pt x="1" y="2165"/>
                      <a:pt x="1067" y="2789"/>
                      <a:pt x="2383" y="2789"/>
                    </a:cubicBezTo>
                    <a:cubicBezTo>
                      <a:pt x="3699" y="2789"/>
                      <a:pt x="4766" y="2165"/>
                      <a:pt x="4766" y="1394"/>
                    </a:cubicBezTo>
                    <a:cubicBezTo>
                      <a:pt x="4766" y="624"/>
                      <a:pt x="3699" y="0"/>
                      <a:pt x="2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6"/>
            <p:cNvGrpSpPr/>
            <p:nvPr/>
          </p:nvGrpSpPr>
          <p:grpSpPr>
            <a:xfrm>
              <a:off x="6873959" y="4387310"/>
              <a:ext cx="1440362" cy="756223"/>
              <a:chOff x="1181975" y="2795625"/>
              <a:chExt cx="884200" cy="464225"/>
            </a:xfrm>
          </p:grpSpPr>
          <p:sp>
            <p:nvSpPr>
              <p:cNvPr id="526" name="Google Shape;526;p6"/>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6"/>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6"/>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1" name="Shape 531"/>
        <p:cNvGrpSpPr/>
        <p:nvPr/>
      </p:nvGrpSpPr>
      <p:grpSpPr>
        <a:xfrm>
          <a:off x="0" y="0"/>
          <a:ext cx="0" cy="0"/>
          <a:chOff x="0" y="0"/>
          <a:chExt cx="0" cy="0"/>
        </a:xfrm>
      </p:grpSpPr>
      <p:sp>
        <p:nvSpPr>
          <p:cNvPr id="532" name="Google Shape;532;p7"/>
          <p:cNvSpPr/>
          <p:nvPr/>
        </p:nvSpPr>
        <p:spPr>
          <a:xfrm rot="5400000">
            <a:off x="6513287" y="1940805"/>
            <a:ext cx="4102768" cy="1300157"/>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 name="Google Shape;533;p7"/>
          <p:cNvGrpSpPr/>
          <p:nvPr/>
        </p:nvGrpSpPr>
        <p:grpSpPr>
          <a:xfrm>
            <a:off x="8358071" y="202587"/>
            <a:ext cx="932879" cy="1637321"/>
            <a:chOff x="8211121" y="776150"/>
            <a:chExt cx="932879" cy="1637321"/>
          </a:xfrm>
        </p:grpSpPr>
        <p:grpSp>
          <p:nvGrpSpPr>
            <p:cNvPr id="534" name="Google Shape;534;p7"/>
            <p:cNvGrpSpPr/>
            <p:nvPr/>
          </p:nvGrpSpPr>
          <p:grpSpPr>
            <a:xfrm rot="5400000">
              <a:off x="8112843" y="1382314"/>
              <a:ext cx="1180803" cy="881511"/>
              <a:chOff x="1135675" y="238125"/>
              <a:chExt cx="795475" cy="593850"/>
            </a:xfrm>
          </p:grpSpPr>
          <p:sp>
            <p:nvSpPr>
              <p:cNvPr id="535" name="Google Shape;535;p7"/>
              <p:cNvSpPr/>
              <p:nvPr/>
            </p:nvSpPr>
            <p:spPr>
              <a:xfrm>
                <a:off x="1250400" y="239575"/>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7"/>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7"/>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7"/>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7"/>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7"/>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7"/>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7"/>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7"/>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7"/>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7"/>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7"/>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7"/>
              <p:cNvSpPr/>
              <p:nvPr/>
            </p:nvSpPr>
            <p:spPr>
              <a:xfrm>
                <a:off x="1257125" y="265800"/>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7"/>
              <p:cNvSpPr/>
              <p:nvPr/>
            </p:nvSpPr>
            <p:spPr>
              <a:xfrm>
                <a:off x="1550125" y="238125"/>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7"/>
              <p:cNvSpPr/>
              <p:nvPr/>
            </p:nvSpPr>
            <p:spPr>
              <a:xfrm>
                <a:off x="1135675" y="645275"/>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7"/>
              <p:cNvSpPr/>
              <p:nvPr/>
            </p:nvSpPr>
            <p:spPr>
              <a:xfrm>
                <a:off x="1767250" y="559200"/>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7"/>
            <p:cNvGrpSpPr/>
            <p:nvPr/>
          </p:nvGrpSpPr>
          <p:grpSpPr>
            <a:xfrm rot="-5400000">
              <a:off x="8436458" y="550812"/>
              <a:ext cx="425675" cy="876350"/>
              <a:chOff x="7688700" y="915425"/>
              <a:chExt cx="425675" cy="876350"/>
            </a:xfrm>
          </p:grpSpPr>
          <p:sp>
            <p:nvSpPr>
              <p:cNvPr id="552" name="Google Shape;552;p7"/>
              <p:cNvSpPr/>
              <p:nvPr/>
            </p:nvSpPr>
            <p:spPr>
              <a:xfrm>
                <a:off x="7693425" y="1644625"/>
                <a:ext cx="1175" cy="1225"/>
              </a:xfrm>
              <a:custGeom>
                <a:rect b="b" l="l" r="r" t="t"/>
                <a:pathLst>
                  <a:path extrusionOk="0" h="49" w="47">
                    <a:moveTo>
                      <a:pt x="0" y="0"/>
                    </a:moveTo>
                    <a:cubicBezTo>
                      <a:pt x="17" y="15"/>
                      <a:pt x="32" y="31"/>
                      <a:pt x="46" y="49"/>
                    </a:cubicBezTo>
                    <a:cubicBezTo>
                      <a:pt x="32" y="31"/>
                      <a:pt x="17" y="1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7"/>
              <p:cNvSpPr/>
              <p:nvPr/>
            </p:nvSpPr>
            <p:spPr>
              <a:xfrm>
                <a:off x="7688700" y="1642575"/>
                <a:ext cx="1200" cy="200"/>
              </a:xfrm>
              <a:custGeom>
                <a:rect b="b" l="l" r="r" t="t"/>
                <a:pathLst>
                  <a:path extrusionOk="0" h="8" w="48">
                    <a:moveTo>
                      <a:pt x="0" y="0"/>
                    </a:moveTo>
                    <a:cubicBezTo>
                      <a:pt x="17" y="2"/>
                      <a:pt x="32" y="4"/>
                      <a:pt x="48" y="8"/>
                    </a:cubicBezTo>
                    <a:cubicBezTo>
                      <a:pt x="32" y="4"/>
                      <a:pt x="17" y="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7"/>
              <p:cNvSpPr/>
              <p:nvPr/>
            </p:nvSpPr>
            <p:spPr>
              <a:xfrm>
                <a:off x="7690450" y="1642925"/>
                <a:ext cx="1150" cy="500"/>
              </a:xfrm>
              <a:custGeom>
                <a:rect b="b" l="l" r="r" t="t"/>
                <a:pathLst>
                  <a:path extrusionOk="0" h="20" w="46">
                    <a:moveTo>
                      <a:pt x="1" y="0"/>
                    </a:moveTo>
                    <a:cubicBezTo>
                      <a:pt x="16" y="5"/>
                      <a:pt x="31" y="12"/>
                      <a:pt x="45" y="20"/>
                    </a:cubicBezTo>
                    <a:cubicBezTo>
                      <a:pt x="31" y="12"/>
                      <a:pt x="16" y="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7"/>
              <p:cNvSpPr/>
              <p:nvPr/>
            </p:nvSpPr>
            <p:spPr>
              <a:xfrm>
                <a:off x="7694875" y="1646175"/>
                <a:ext cx="725" cy="1075"/>
              </a:xfrm>
              <a:custGeom>
                <a:rect b="b" l="l" r="r" t="t"/>
                <a:pathLst>
                  <a:path extrusionOk="0" h="43" w="29">
                    <a:moveTo>
                      <a:pt x="0" y="1"/>
                    </a:moveTo>
                    <a:cubicBezTo>
                      <a:pt x="10" y="15"/>
                      <a:pt x="19" y="29"/>
                      <a:pt x="28" y="43"/>
                    </a:cubicBezTo>
                    <a:cubicBezTo>
                      <a:pt x="20" y="29"/>
                      <a:pt x="10" y="1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7"/>
              <p:cNvSpPr/>
              <p:nvPr/>
            </p:nvSpPr>
            <p:spPr>
              <a:xfrm>
                <a:off x="7692025" y="1643625"/>
                <a:ext cx="1400" cy="975"/>
              </a:xfrm>
              <a:custGeom>
                <a:rect b="b" l="l" r="r" t="t"/>
                <a:pathLst>
                  <a:path extrusionOk="0" h="39" w="56">
                    <a:moveTo>
                      <a:pt x="0" y="0"/>
                    </a:moveTo>
                    <a:cubicBezTo>
                      <a:pt x="19" y="12"/>
                      <a:pt x="39" y="25"/>
                      <a:pt x="55" y="39"/>
                    </a:cubicBezTo>
                    <a:cubicBezTo>
                      <a:pt x="39" y="25"/>
                      <a:pt x="19" y="1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7"/>
              <p:cNvSpPr/>
              <p:nvPr/>
            </p:nvSpPr>
            <p:spPr>
              <a:xfrm>
                <a:off x="7886450" y="1383725"/>
                <a:ext cx="11450" cy="10125"/>
              </a:xfrm>
              <a:custGeom>
                <a:rect b="b" l="l" r="r" t="t"/>
                <a:pathLst>
                  <a:path extrusionOk="0" h="405" w="458">
                    <a:moveTo>
                      <a:pt x="0" y="1"/>
                    </a:moveTo>
                    <a:cubicBezTo>
                      <a:pt x="150" y="140"/>
                      <a:pt x="302" y="274"/>
                      <a:pt x="457" y="404"/>
                    </a:cubicBezTo>
                    <a:cubicBezTo>
                      <a:pt x="303" y="274"/>
                      <a:pt x="150" y="140"/>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7"/>
              <p:cNvSpPr/>
              <p:nvPr/>
            </p:nvSpPr>
            <p:spPr>
              <a:xfrm>
                <a:off x="7898700" y="1394525"/>
                <a:ext cx="11925" cy="9550"/>
              </a:xfrm>
              <a:custGeom>
                <a:rect b="b" l="l" r="r" t="t"/>
                <a:pathLst>
                  <a:path extrusionOk="0" h="382" w="477">
                    <a:moveTo>
                      <a:pt x="1" y="0"/>
                    </a:moveTo>
                    <a:cubicBezTo>
                      <a:pt x="157" y="132"/>
                      <a:pt x="315" y="258"/>
                      <a:pt x="476" y="381"/>
                    </a:cubicBezTo>
                    <a:cubicBezTo>
                      <a:pt x="315" y="258"/>
                      <a:pt x="157" y="131"/>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7"/>
              <p:cNvSpPr/>
              <p:nvPr/>
            </p:nvSpPr>
            <p:spPr>
              <a:xfrm>
                <a:off x="7916250" y="1328150"/>
                <a:ext cx="9300" cy="16250"/>
              </a:xfrm>
              <a:custGeom>
                <a:rect b="b" l="l" r="r" t="t"/>
                <a:pathLst>
                  <a:path extrusionOk="0" h="650" w="372">
                    <a:moveTo>
                      <a:pt x="1" y="1"/>
                    </a:moveTo>
                    <a:cubicBezTo>
                      <a:pt x="130" y="214"/>
                      <a:pt x="253" y="430"/>
                      <a:pt x="371" y="649"/>
                    </a:cubicBezTo>
                    <a:cubicBezTo>
                      <a:pt x="253" y="430"/>
                      <a:pt x="130" y="21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7"/>
              <p:cNvSpPr/>
              <p:nvPr/>
            </p:nvSpPr>
            <p:spPr>
              <a:xfrm>
                <a:off x="7905350" y="1310950"/>
                <a:ext cx="10800" cy="17000"/>
              </a:xfrm>
              <a:custGeom>
                <a:rect b="b" l="l" r="r" t="t"/>
                <a:pathLst>
                  <a:path extrusionOk="0" h="680" w="432">
                    <a:moveTo>
                      <a:pt x="1" y="1"/>
                    </a:moveTo>
                    <a:cubicBezTo>
                      <a:pt x="149" y="225"/>
                      <a:pt x="293" y="450"/>
                      <a:pt x="432" y="680"/>
                    </a:cubicBezTo>
                    <a:cubicBezTo>
                      <a:pt x="293" y="450"/>
                      <a:pt x="149" y="225"/>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7"/>
              <p:cNvSpPr/>
              <p:nvPr/>
            </p:nvSpPr>
            <p:spPr>
              <a:xfrm>
                <a:off x="7949175" y="1570100"/>
                <a:ext cx="1525" cy="2425"/>
              </a:xfrm>
              <a:custGeom>
                <a:rect b="b" l="l" r="r" t="t"/>
                <a:pathLst>
                  <a:path extrusionOk="0" h="97" w="61">
                    <a:moveTo>
                      <a:pt x="1" y="1"/>
                    </a:moveTo>
                    <a:cubicBezTo>
                      <a:pt x="21" y="33"/>
                      <a:pt x="42" y="65"/>
                      <a:pt x="61" y="97"/>
                    </a:cubicBezTo>
                    <a:cubicBezTo>
                      <a:pt x="42" y="65"/>
                      <a:pt x="21" y="3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7"/>
              <p:cNvSpPr/>
              <p:nvPr/>
            </p:nvSpPr>
            <p:spPr>
              <a:xfrm>
                <a:off x="7913100" y="1605725"/>
                <a:ext cx="49150" cy="76375"/>
              </a:xfrm>
              <a:custGeom>
                <a:rect b="b" l="l" r="r" t="t"/>
                <a:pathLst>
                  <a:path extrusionOk="0" h="3055" w="1966">
                    <a:moveTo>
                      <a:pt x="1965" y="3055"/>
                    </a:moveTo>
                    <a:cubicBezTo>
                      <a:pt x="1267" y="2065"/>
                      <a:pt x="611" y="1046"/>
                      <a:pt x="0" y="0"/>
                    </a:cubicBezTo>
                    <a:cubicBezTo>
                      <a:pt x="611" y="1046"/>
                      <a:pt x="1267" y="2065"/>
                      <a:pt x="1965" y="30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7"/>
              <p:cNvSpPr/>
              <p:nvPr/>
            </p:nvSpPr>
            <p:spPr>
              <a:xfrm>
                <a:off x="7927700" y="1348325"/>
                <a:ext cx="8675" cy="17000"/>
              </a:xfrm>
              <a:custGeom>
                <a:rect b="b" l="l" r="r" t="t"/>
                <a:pathLst>
                  <a:path extrusionOk="0" h="680" w="347">
                    <a:moveTo>
                      <a:pt x="0" y="1"/>
                    </a:moveTo>
                    <a:cubicBezTo>
                      <a:pt x="119" y="224"/>
                      <a:pt x="237" y="451"/>
                      <a:pt x="347" y="680"/>
                    </a:cubicBezTo>
                    <a:cubicBezTo>
                      <a:pt x="237" y="451"/>
                      <a:pt x="119" y="22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7"/>
              <p:cNvSpPr/>
              <p:nvPr/>
            </p:nvSpPr>
            <p:spPr>
              <a:xfrm>
                <a:off x="7944325" y="1562950"/>
                <a:ext cx="2075" cy="2925"/>
              </a:xfrm>
              <a:custGeom>
                <a:rect b="b" l="l" r="r" t="t"/>
                <a:pathLst>
                  <a:path extrusionOk="0" h="117" w="83">
                    <a:moveTo>
                      <a:pt x="0" y="0"/>
                    </a:moveTo>
                    <a:cubicBezTo>
                      <a:pt x="28" y="39"/>
                      <a:pt x="55" y="77"/>
                      <a:pt x="82" y="117"/>
                    </a:cubicBezTo>
                    <a:cubicBezTo>
                      <a:pt x="55" y="77"/>
                      <a:pt x="28" y="39"/>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7"/>
              <p:cNvSpPr/>
              <p:nvPr/>
            </p:nvSpPr>
            <p:spPr>
              <a:xfrm>
                <a:off x="7939300" y="1556225"/>
                <a:ext cx="2550" cy="3350"/>
              </a:xfrm>
              <a:custGeom>
                <a:rect b="b" l="l" r="r" t="t"/>
                <a:pathLst>
                  <a:path extrusionOk="0" h="134" w="102">
                    <a:moveTo>
                      <a:pt x="1" y="1"/>
                    </a:moveTo>
                    <a:cubicBezTo>
                      <a:pt x="35" y="44"/>
                      <a:pt x="68" y="89"/>
                      <a:pt x="102" y="134"/>
                    </a:cubicBezTo>
                    <a:cubicBezTo>
                      <a:pt x="68" y="89"/>
                      <a:pt x="35" y="4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7"/>
              <p:cNvSpPr/>
              <p:nvPr/>
            </p:nvSpPr>
            <p:spPr>
              <a:xfrm>
                <a:off x="7919750" y="1534525"/>
                <a:ext cx="17725" cy="19425"/>
              </a:xfrm>
              <a:custGeom>
                <a:rect b="b" l="l" r="r" t="t"/>
                <a:pathLst>
                  <a:path extrusionOk="0" h="777" w="709">
                    <a:moveTo>
                      <a:pt x="0" y="1"/>
                    </a:moveTo>
                    <a:cubicBezTo>
                      <a:pt x="248" y="243"/>
                      <a:pt x="487" y="503"/>
                      <a:pt x="708" y="777"/>
                    </a:cubicBezTo>
                    <a:cubicBezTo>
                      <a:pt x="487" y="503"/>
                      <a:pt x="249" y="24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7"/>
              <p:cNvSpPr/>
              <p:nvPr/>
            </p:nvSpPr>
            <p:spPr>
              <a:xfrm>
                <a:off x="8008175" y="1566325"/>
                <a:ext cx="4475" cy="6350"/>
              </a:xfrm>
              <a:custGeom>
                <a:rect b="b" l="l" r="r" t="t"/>
                <a:pathLst>
                  <a:path extrusionOk="0" h="254" w="179">
                    <a:moveTo>
                      <a:pt x="1" y="254"/>
                    </a:moveTo>
                    <a:cubicBezTo>
                      <a:pt x="60" y="168"/>
                      <a:pt x="119" y="84"/>
                      <a:pt x="179" y="1"/>
                    </a:cubicBezTo>
                    <a:cubicBezTo>
                      <a:pt x="119" y="84"/>
                      <a:pt x="60" y="168"/>
                      <a:pt x="1" y="25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7"/>
              <p:cNvSpPr/>
              <p:nvPr/>
            </p:nvSpPr>
            <p:spPr>
              <a:xfrm>
                <a:off x="7946200" y="1763200"/>
                <a:ext cx="14900" cy="9625"/>
              </a:xfrm>
              <a:custGeom>
                <a:rect b="b" l="l" r="r" t="t"/>
                <a:pathLst>
                  <a:path extrusionOk="0" h="385" w="596">
                    <a:moveTo>
                      <a:pt x="1" y="384"/>
                    </a:moveTo>
                    <a:cubicBezTo>
                      <a:pt x="196" y="253"/>
                      <a:pt x="395" y="125"/>
                      <a:pt x="595" y="1"/>
                    </a:cubicBezTo>
                    <a:cubicBezTo>
                      <a:pt x="395" y="125"/>
                      <a:pt x="196" y="253"/>
                      <a:pt x="1" y="38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7"/>
              <p:cNvSpPr/>
              <p:nvPr/>
            </p:nvSpPr>
            <p:spPr>
              <a:xfrm>
                <a:off x="8035650" y="1501950"/>
                <a:ext cx="65150" cy="110400"/>
              </a:xfrm>
              <a:custGeom>
                <a:rect b="b" l="l" r="r" t="t"/>
                <a:pathLst>
                  <a:path extrusionOk="0" h="4416" w="2606">
                    <a:moveTo>
                      <a:pt x="2199" y="1"/>
                    </a:moveTo>
                    <a:cubicBezTo>
                      <a:pt x="2142" y="1"/>
                      <a:pt x="2082" y="14"/>
                      <a:pt x="2023" y="42"/>
                    </a:cubicBezTo>
                    <a:cubicBezTo>
                      <a:pt x="1255" y="403"/>
                      <a:pt x="585" y="902"/>
                      <a:pt x="0" y="1489"/>
                    </a:cubicBezTo>
                    <a:cubicBezTo>
                      <a:pt x="23" y="1578"/>
                      <a:pt x="49" y="1668"/>
                      <a:pt x="81" y="1755"/>
                    </a:cubicBezTo>
                    <a:cubicBezTo>
                      <a:pt x="334" y="2458"/>
                      <a:pt x="843" y="3058"/>
                      <a:pt x="1494" y="3384"/>
                    </a:cubicBezTo>
                    <a:cubicBezTo>
                      <a:pt x="1310" y="3737"/>
                      <a:pt x="1108" y="4081"/>
                      <a:pt x="889" y="4416"/>
                    </a:cubicBezTo>
                    <a:cubicBezTo>
                      <a:pt x="1316" y="3765"/>
                      <a:pt x="1679" y="3076"/>
                      <a:pt x="1973" y="2351"/>
                    </a:cubicBezTo>
                    <a:cubicBezTo>
                      <a:pt x="2224" y="1734"/>
                      <a:pt x="2416" y="1098"/>
                      <a:pt x="2552" y="448"/>
                    </a:cubicBezTo>
                    <a:cubicBezTo>
                      <a:pt x="2605" y="193"/>
                      <a:pt x="2421" y="1"/>
                      <a:pt x="2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7"/>
              <p:cNvSpPr/>
              <p:nvPr/>
            </p:nvSpPr>
            <p:spPr>
              <a:xfrm>
                <a:off x="8013100" y="1559175"/>
                <a:ext cx="4950" cy="6550"/>
              </a:xfrm>
              <a:custGeom>
                <a:rect b="b" l="l" r="r" t="t"/>
                <a:pathLst>
                  <a:path extrusionOk="0" h="262" w="198">
                    <a:moveTo>
                      <a:pt x="1" y="261"/>
                    </a:moveTo>
                    <a:cubicBezTo>
                      <a:pt x="65" y="173"/>
                      <a:pt x="131" y="86"/>
                      <a:pt x="198" y="0"/>
                    </a:cubicBezTo>
                    <a:cubicBezTo>
                      <a:pt x="131" y="86"/>
                      <a:pt x="65" y="173"/>
                      <a:pt x="1" y="26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7"/>
              <p:cNvSpPr/>
              <p:nvPr/>
            </p:nvSpPr>
            <p:spPr>
              <a:xfrm>
                <a:off x="7979075" y="1744825"/>
                <a:ext cx="15625" cy="8025"/>
              </a:xfrm>
              <a:custGeom>
                <a:rect b="b" l="l" r="r" t="t"/>
                <a:pathLst>
                  <a:path extrusionOk="0" h="321" w="625">
                    <a:moveTo>
                      <a:pt x="0" y="320"/>
                    </a:moveTo>
                    <a:cubicBezTo>
                      <a:pt x="206" y="209"/>
                      <a:pt x="413" y="103"/>
                      <a:pt x="624" y="1"/>
                    </a:cubicBezTo>
                    <a:cubicBezTo>
                      <a:pt x="413" y="103"/>
                      <a:pt x="206" y="209"/>
                      <a:pt x="0" y="32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7"/>
              <p:cNvSpPr/>
              <p:nvPr/>
            </p:nvSpPr>
            <p:spPr>
              <a:xfrm>
                <a:off x="7907250" y="1728450"/>
                <a:ext cx="1750" cy="7825"/>
              </a:xfrm>
              <a:custGeom>
                <a:rect b="b" l="l" r="r" t="t"/>
                <a:pathLst>
                  <a:path extrusionOk="0" h="313" w="70">
                    <a:moveTo>
                      <a:pt x="0" y="1"/>
                    </a:moveTo>
                    <a:cubicBezTo>
                      <a:pt x="24" y="104"/>
                      <a:pt x="47" y="208"/>
                      <a:pt x="69" y="313"/>
                    </a:cubicBezTo>
                    <a:cubicBezTo>
                      <a:pt x="47" y="208"/>
                      <a:pt x="24" y="10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7"/>
              <p:cNvSpPr/>
              <p:nvPr/>
            </p:nvSpPr>
            <p:spPr>
              <a:xfrm>
                <a:off x="7995700" y="1711775"/>
                <a:ext cx="118675" cy="73600"/>
              </a:xfrm>
              <a:custGeom>
                <a:rect b="b" l="l" r="r" t="t"/>
                <a:pathLst>
                  <a:path extrusionOk="0" h="2944" w="4747">
                    <a:moveTo>
                      <a:pt x="664" y="1003"/>
                    </a:moveTo>
                    <a:cubicBezTo>
                      <a:pt x="440" y="1098"/>
                      <a:pt x="219" y="1197"/>
                      <a:pt x="0" y="1302"/>
                    </a:cubicBezTo>
                    <a:cubicBezTo>
                      <a:pt x="219" y="1197"/>
                      <a:pt x="440" y="1098"/>
                      <a:pt x="664" y="1003"/>
                    </a:cubicBezTo>
                    <a:lnTo>
                      <a:pt x="664" y="1003"/>
                    </a:lnTo>
                    <a:cubicBezTo>
                      <a:pt x="664" y="1003"/>
                      <a:pt x="664" y="1003"/>
                      <a:pt x="664" y="1003"/>
                    </a:cubicBezTo>
                    <a:close/>
                    <a:moveTo>
                      <a:pt x="4239" y="0"/>
                    </a:moveTo>
                    <a:cubicBezTo>
                      <a:pt x="4221" y="0"/>
                      <a:pt x="4202" y="2"/>
                      <a:pt x="4184" y="4"/>
                    </a:cubicBezTo>
                    <a:cubicBezTo>
                      <a:pt x="2972" y="189"/>
                      <a:pt x="1789" y="528"/>
                      <a:pt x="664" y="1003"/>
                    </a:cubicBezTo>
                    <a:lnTo>
                      <a:pt x="664" y="1003"/>
                    </a:lnTo>
                    <a:cubicBezTo>
                      <a:pt x="684" y="1223"/>
                      <a:pt x="725" y="1442"/>
                      <a:pt x="784" y="1652"/>
                    </a:cubicBezTo>
                    <a:lnTo>
                      <a:pt x="784" y="1654"/>
                    </a:lnTo>
                    <a:cubicBezTo>
                      <a:pt x="905" y="2085"/>
                      <a:pt x="1115" y="2550"/>
                      <a:pt x="1408" y="2944"/>
                    </a:cubicBezTo>
                    <a:cubicBezTo>
                      <a:pt x="1882" y="2670"/>
                      <a:pt x="2342" y="2372"/>
                      <a:pt x="2784" y="2046"/>
                    </a:cubicBezTo>
                    <a:cubicBezTo>
                      <a:pt x="3395" y="1595"/>
                      <a:pt x="3971" y="1100"/>
                      <a:pt x="4508" y="562"/>
                    </a:cubicBezTo>
                    <a:cubicBezTo>
                      <a:pt x="4746" y="322"/>
                      <a:pt x="4524" y="0"/>
                      <a:pt x="4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7"/>
              <p:cNvSpPr/>
              <p:nvPr/>
            </p:nvSpPr>
            <p:spPr>
              <a:xfrm>
                <a:off x="7997775" y="1220375"/>
                <a:ext cx="81325" cy="143575"/>
              </a:xfrm>
              <a:custGeom>
                <a:rect b="b" l="l" r="r" t="t"/>
                <a:pathLst>
                  <a:path extrusionOk="0" h="5743" w="3253">
                    <a:moveTo>
                      <a:pt x="2785" y="1"/>
                    </a:moveTo>
                    <a:cubicBezTo>
                      <a:pt x="2697" y="1"/>
                      <a:pt x="2610" y="31"/>
                      <a:pt x="2545" y="99"/>
                    </a:cubicBezTo>
                    <a:cubicBezTo>
                      <a:pt x="1662" y="1014"/>
                      <a:pt x="751" y="2005"/>
                      <a:pt x="0" y="3084"/>
                    </a:cubicBezTo>
                    <a:cubicBezTo>
                      <a:pt x="18" y="3178"/>
                      <a:pt x="39" y="3271"/>
                      <a:pt x="63" y="3362"/>
                    </a:cubicBezTo>
                    <a:cubicBezTo>
                      <a:pt x="234" y="4004"/>
                      <a:pt x="657" y="4548"/>
                      <a:pt x="1205" y="4846"/>
                    </a:cubicBezTo>
                    <a:cubicBezTo>
                      <a:pt x="1059" y="5147"/>
                      <a:pt x="911" y="5445"/>
                      <a:pt x="760" y="5743"/>
                    </a:cubicBezTo>
                    <a:cubicBezTo>
                      <a:pt x="949" y="5371"/>
                      <a:pt x="1136" y="4996"/>
                      <a:pt x="1317" y="4620"/>
                    </a:cubicBezTo>
                    <a:cubicBezTo>
                      <a:pt x="1978" y="3253"/>
                      <a:pt x="2588" y="1862"/>
                      <a:pt x="3152" y="453"/>
                    </a:cubicBezTo>
                    <a:cubicBezTo>
                      <a:pt x="3253" y="202"/>
                      <a:pt x="3015" y="1"/>
                      <a:pt x="2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7"/>
              <p:cNvSpPr/>
              <p:nvPr/>
            </p:nvSpPr>
            <p:spPr>
              <a:xfrm>
                <a:off x="7962550" y="1753675"/>
                <a:ext cx="14975" cy="8650"/>
              </a:xfrm>
              <a:custGeom>
                <a:rect b="b" l="l" r="r" t="t"/>
                <a:pathLst>
                  <a:path extrusionOk="0" h="346" w="599">
                    <a:moveTo>
                      <a:pt x="0" y="346"/>
                    </a:moveTo>
                    <a:cubicBezTo>
                      <a:pt x="197" y="227"/>
                      <a:pt x="396" y="112"/>
                      <a:pt x="599" y="1"/>
                    </a:cubicBezTo>
                    <a:cubicBezTo>
                      <a:pt x="396" y="112"/>
                      <a:pt x="197" y="227"/>
                      <a:pt x="0" y="34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7"/>
              <p:cNvSpPr/>
              <p:nvPr/>
            </p:nvSpPr>
            <p:spPr>
              <a:xfrm>
                <a:off x="8018250" y="1552200"/>
                <a:ext cx="5475" cy="6700"/>
              </a:xfrm>
              <a:custGeom>
                <a:rect b="b" l="l" r="r" t="t"/>
                <a:pathLst>
                  <a:path extrusionOk="0" h="268" w="219">
                    <a:moveTo>
                      <a:pt x="1" y="268"/>
                    </a:moveTo>
                    <a:cubicBezTo>
                      <a:pt x="72" y="177"/>
                      <a:pt x="144" y="89"/>
                      <a:pt x="218" y="1"/>
                    </a:cubicBezTo>
                    <a:cubicBezTo>
                      <a:pt x="144" y="89"/>
                      <a:pt x="72" y="177"/>
                      <a:pt x="1" y="268"/>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7"/>
              <p:cNvSpPr/>
              <p:nvPr/>
            </p:nvSpPr>
            <p:spPr>
              <a:xfrm>
                <a:off x="8039675" y="1626225"/>
                <a:ext cx="8500" cy="11025"/>
              </a:xfrm>
              <a:custGeom>
                <a:rect b="b" l="l" r="r" t="t"/>
                <a:pathLst>
                  <a:path extrusionOk="0" h="441" w="340">
                    <a:moveTo>
                      <a:pt x="339" y="1"/>
                    </a:moveTo>
                    <a:cubicBezTo>
                      <a:pt x="229" y="151"/>
                      <a:pt x="117" y="298"/>
                      <a:pt x="0" y="441"/>
                    </a:cubicBezTo>
                    <a:cubicBezTo>
                      <a:pt x="117" y="298"/>
                      <a:pt x="229" y="151"/>
                      <a:pt x="33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7"/>
              <p:cNvSpPr/>
              <p:nvPr/>
            </p:nvSpPr>
            <p:spPr>
              <a:xfrm>
                <a:off x="8050025" y="1613525"/>
                <a:ext cx="7050" cy="10150"/>
              </a:xfrm>
              <a:custGeom>
                <a:rect b="b" l="l" r="r" t="t"/>
                <a:pathLst>
                  <a:path extrusionOk="0" h="406" w="282">
                    <a:moveTo>
                      <a:pt x="282" y="0"/>
                    </a:moveTo>
                    <a:cubicBezTo>
                      <a:pt x="191" y="137"/>
                      <a:pt x="98" y="272"/>
                      <a:pt x="1" y="405"/>
                    </a:cubicBezTo>
                    <a:cubicBezTo>
                      <a:pt x="98" y="272"/>
                      <a:pt x="191" y="137"/>
                      <a:pt x="28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7"/>
              <p:cNvSpPr/>
              <p:nvPr/>
            </p:nvSpPr>
            <p:spPr>
              <a:xfrm>
                <a:off x="8023750" y="1539150"/>
                <a:ext cx="11925" cy="13025"/>
              </a:xfrm>
              <a:custGeom>
                <a:rect b="b" l="l" r="r" t="t"/>
                <a:pathLst>
                  <a:path extrusionOk="0" h="521" w="477">
                    <a:moveTo>
                      <a:pt x="476" y="1"/>
                    </a:moveTo>
                    <a:cubicBezTo>
                      <a:pt x="310" y="167"/>
                      <a:pt x="152" y="341"/>
                      <a:pt x="1" y="520"/>
                    </a:cubicBezTo>
                    <a:cubicBezTo>
                      <a:pt x="152" y="341"/>
                      <a:pt x="311" y="167"/>
                      <a:pt x="476"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7"/>
              <p:cNvSpPr/>
              <p:nvPr/>
            </p:nvSpPr>
            <p:spPr>
              <a:xfrm>
                <a:off x="8019275" y="1785350"/>
                <a:ext cx="11625" cy="6425"/>
              </a:xfrm>
              <a:custGeom>
                <a:rect b="b" l="l" r="r" t="t"/>
                <a:pathLst>
                  <a:path extrusionOk="0" h="257" w="465">
                    <a:moveTo>
                      <a:pt x="465" y="1"/>
                    </a:moveTo>
                    <a:cubicBezTo>
                      <a:pt x="357" y="62"/>
                      <a:pt x="249" y="122"/>
                      <a:pt x="140" y="182"/>
                    </a:cubicBezTo>
                    <a:lnTo>
                      <a:pt x="140" y="182"/>
                    </a:lnTo>
                    <a:cubicBezTo>
                      <a:pt x="249" y="123"/>
                      <a:pt x="357" y="63"/>
                      <a:pt x="465" y="1"/>
                    </a:cubicBezTo>
                    <a:close/>
                    <a:moveTo>
                      <a:pt x="140" y="182"/>
                    </a:moveTo>
                    <a:lnTo>
                      <a:pt x="140" y="182"/>
                    </a:lnTo>
                    <a:cubicBezTo>
                      <a:pt x="94" y="207"/>
                      <a:pt x="47" y="232"/>
                      <a:pt x="1" y="257"/>
                    </a:cubicBezTo>
                    <a:lnTo>
                      <a:pt x="2" y="257"/>
                    </a:lnTo>
                    <a:cubicBezTo>
                      <a:pt x="48" y="232"/>
                      <a:pt x="94" y="207"/>
                      <a:pt x="140" y="1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7"/>
              <p:cNvSpPr/>
              <p:nvPr/>
            </p:nvSpPr>
            <p:spPr>
              <a:xfrm>
                <a:off x="7862050" y="1659075"/>
                <a:ext cx="45225" cy="116850"/>
              </a:xfrm>
              <a:custGeom>
                <a:rect b="b" l="l" r="r" t="t"/>
                <a:pathLst>
                  <a:path extrusionOk="0" h="4674" w="1809">
                    <a:moveTo>
                      <a:pt x="619" y="0"/>
                    </a:moveTo>
                    <a:cubicBezTo>
                      <a:pt x="486" y="0"/>
                      <a:pt x="362" y="74"/>
                      <a:pt x="326" y="244"/>
                    </a:cubicBezTo>
                    <a:cubicBezTo>
                      <a:pt x="50" y="1549"/>
                      <a:pt x="1" y="2894"/>
                      <a:pt x="175" y="4210"/>
                    </a:cubicBezTo>
                    <a:lnTo>
                      <a:pt x="175" y="4210"/>
                    </a:lnTo>
                    <a:cubicBezTo>
                      <a:pt x="172" y="4191"/>
                      <a:pt x="170" y="4172"/>
                      <a:pt x="168" y="4153"/>
                    </a:cubicBezTo>
                    <a:cubicBezTo>
                      <a:pt x="384" y="4111"/>
                      <a:pt x="593" y="4023"/>
                      <a:pt x="780" y="3902"/>
                    </a:cubicBezTo>
                    <a:cubicBezTo>
                      <a:pt x="1220" y="3619"/>
                      <a:pt x="1547" y="3221"/>
                      <a:pt x="1808" y="2776"/>
                    </a:cubicBezTo>
                    <a:cubicBezTo>
                      <a:pt x="1605" y="1912"/>
                      <a:pt x="1297" y="1072"/>
                      <a:pt x="985" y="244"/>
                    </a:cubicBezTo>
                    <a:cubicBezTo>
                      <a:pt x="927" y="92"/>
                      <a:pt x="768" y="0"/>
                      <a:pt x="619" y="0"/>
                    </a:cubicBezTo>
                    <a:close/>
                    <a:moveTo>
                      <a:pt x="175" y="4210"/>
                    </a:moveTo>
                    <a:cubicBezTo>
                      <a:pt x="178" y="4234"/>
                      <a:pt x="181" y="4258"/>
                      <a:pt x="185" y="4282"/>
                    </a:cubicBezTo>
                    <a:lnTo>
                      <a:pt x="185" y="4282"/>
                    </a:lnTo>
                    <a:cubicBezTo>
                      <a:pt x="181" y="4258"/>
                      <a:pt x="178" y="4234"/>
                      <a:pt x="175" y="4210"/>
                    </a:cubicBezTo>
                    <a:close/>
                    <a:moveTo>
                      <a:pt x="185" y="4282"/>
                    </a:moveTo>
                    <a:cubicBezTo>
                      <a:pt x="203" y="4413"/>
                      <a:pt x="223" y="4543"/>
                      <a:pt x="246" y="4673"/>
                    </a:cubicBezTo>
                    <a:cubicBezTo>
                      <a:pt x="223" y="4542"/>
                      <a:pt x="203" y="4412"/>
                      <a:pt x="185" y="42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7"/>
              <p:cNvSpPr/>
              <p:nvPr/>
            </p:nvSpPr>
            <p:spPr>
              <a:xfrm>
                <a:off x="7969475" y="1343900"/>
                <a:ext cx="1875" cy="4325"/>
              </a:xfrm>
              <a:custGeom>
                <a:rect b="b" l="l" r="r" t="t"/>
                <a:pathLst>
                  <a:path extrusionOk="0" h="173" w="75">
                    <a:moveTo>
                      <a:pt x="75" y="0"/>
                    </a:moveTo>
                    <a:lnTo>
                      <a:pt x="75" y="0"/>
                    </a:lnTo>
                    <a:cubicBezTo>
                      <a:pt x="49" y="58"/>
                      <a:pt x="24" y="114"/>
                      <a:pt x="1" y="173"/>
                    </a:cubicBezTo>
                    <a:cubicBezTo>
                      <a:pt x="24" y="115"/>
                      <a:pt x="49" y="58"/>
                      <a:pt x="75"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7"/>
              <p:cNvSpPr/>
              <p:nvPr/>
            </p:nvSpPr>
            <p:spPr>
              <a:xfrm>
                <a:off x="7809550" y="1218975"/>
                <a:ext cx="94425" cy="164725"/>
              </a:xfrm>
              <a:custGeom>
                <a:rect b="b" l="l" r="r" t="t"/>
                <a:pathLst>
                  <a:path extrusionOk="0" h="6589" w="3777">
                    <a:moveTo>
                      <a:pt x="3321" y="2950"/>
                    </a:moveTo>
                    <a:cubicBezTo>
                      <a:pt x="3321" y="2950"/>
                      <a:pt x="3321" y="2950"/>
                      <a:pt x="3321" y="2950"/>
                    </a:cubicBezTo>
                    <a:lnTo>
                      <a:pt x="3321" y="2950"/>
                    </a:lnTo>
                    <a:cubicBezTo>
                      <a:pt x="3361" y="3005"/>
                      <a:pt x="3401" y="3059"/>
                      <a:pt x="3441" y="3114"/>
                    </a:cubicBezTo>
                    <a:lnTo>
                      <a:pt x="3441" y="3114"/>
                    </a:lnTo>
                    <a:cubicBezTo>
                      <a:pt x="3401" y="3059"/>
                      <a:pt x="3361" y="3004"/>
                      <a:pt x="3321" y="2950"/>
                    </a:cubicBezTo>
                    <a:close/>
                    <a:moveTo>
                      <a:pt x="3441" y="3114"/>
                    </a:moveTo>
                    <a:cubicBezTo>
                      <a:pt x="3555" y="3273"/>
                      <a:pt x="3666" y="3434"/>
                      <a:pt x="3776" y="3597"/>
                    </a:cubicBezTo>
                    <a:cubicBezTo>
                      <a:pt x="3667" y="3434"/>
                      <a:pt x="3555" y="3273"/>
                      <a:pt x="3441" y="3114"/>
                    </a:cubicBezTo>
                    <a:close/>
                    <a:moveTo>
                      <a:pt x="442" y="0"/>
                    </a:moveTo>
                    <a:cubicBezTo>
                      <a:pt x="258" y="0"/>
                      <a:pt x="85" y="134"/>
                      <a:pt x="79" y="356"/>
                    </a:cubicBezTo>
                    <a:cubicBezTo>
                      <a:pt x="1" y="2819"/>
                      <a:pt x="1323" y="4965"/>
                      <a:pt x="3073" y="6589"/>
                    </a:cubicBezTo>
                    <a:cubicBezTo>
                      <a:pt x="2762" y="6300"/>
                      <a:pt x="2466" y="5995"/>
                      <a:pt x="2188" y="5676"/>
                    </a:cubicBezTo>
                    <a:cubicBezTo>
                      <a:pt x="2498" y="5629"/>
                      <a:pt x="2722" y="5356"/>
                      <a:pt x="2856" y="5090"/>
                    </a:cubicBezTo>
                    <a:cubicBezTo>
                      <a:pt x="3041" y="4723"/>
                      <a:pt x="3142" y="4315"/>
                      <a:pt x="3210" y="3913"/>
                    </a:cubicBezTo>
                    <a:cubicBezTo>
                      <a:pt x="3265" y="3596"/>
                      <a:pt x="3303" y="3272"/>
                      <a:pt x="3321" y="2950"/>
                    </a:cubicBezTo>
                    <a:lnTo>
                      <a:pt x="3321" y="2950"/>
                    </a:lnTo>
                    <a:cubicBezTo>
                      <a:pt x="3073" y="2613"/>
                      <a:pt x="2813" y="2285"/>
                      <a:pt x="2541" y="1965"/>
                    </a:cubicBezTo>
                    <a:cubicBezTo>
                      <a:pt x="1975" y="1298"/>
                      <a:pt x="1359" y="674"/>
                      <a:pt x="699" y="99"/>
                    </a:cubicBezTo>
                    <a:cubicBezTo>
                      <a:pt x="622" y="31"/>
                      <a:pt x="531"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7"/>
              <p:cNvSpPr/>
              <p:nvPr/>
            </p:nvSpPr>
            <p:spPr>
              <a:xfrm>
                <a:off x="7965725" y="1354300"/>
                <a:ext cx="1375" cy="3550"/>
              </a:xfrm>
              <a:custGeom>
                <a:rect b="b" l="l" r="r" t="t"/>
                <a:pathLst>
                  <a:path extrusionOk="0" h="142" w="55">
                    <a:moveTo>
                      <a:pt x="1" y="141"/>
                    </a:moveTo>
                    <a:cubicBezTo>
                      <a:pt x="19" y="94"/>
                      <a:pt x="37" y="48"/>
                      <a:pt x="55" y="1"/>
                    </a:cubicBezTo>
                    <a:cubicBezTo>
                      <a:pt x="37" y="48"/>
                      <a:pt x="19" y="94"/>
                      <a:pt x="1" y="14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7"/>
              <p:cNvSpPr/>
              <p:nvPr/>
            </p:nvSpPr>
            <p:spPr>
              <a:xfrm>
                <a:off x="7866400" y="1505425"/>
                <a:ext cx="58275" cy="99325"/>
              </a:xfrm>
              <a:custGeom>
                <a:rect b="b" l="l" r="r" t="t"/>
                <a:pathLst>
                  <a:path extrusionOk="0" h="3973" w="2331">
                    <a:moveTo>
                      <a:pt x="521" y="0"/>
                    </a:moveTo>
                    <a:cubicBezTo>
                      <a:pt x="321" y="0"/>
                      <a:pt x="129" y="111"/>
                      <a:pt x="72" y="319"/>
                    </a:cubicBezTo>
                    <a:cubicBezTo>
                      <a:pt x="0" y="579"/>
                      <a:pt x="208" y="878"/>
                      <a:pt x="316" y="1101"/>
                    </a:cubicBezTo>
                    <a:cubicBezTo>
                      <a:pt x="786" y="2076"/>
                      <a:pt x="1297" y="3033"/>
                      <a:pt x="1841" y="3969"/>
                    </a:cubicBezTo>
                    <a:cubicBezTo>
                      <a:pt x="1843" y="3970"/>
                      <a:pt x="1844" y="3971"/>
                      <a:pt x="1844" y="3972"/>
                    </a:cubicBezTo>
                    <a:cubicBezTo>
                      <a:pt x="1868" y="3924"/>
                      <a:pt x="1890" y="3877"/>
                      <a:pt x="1910" y="3829"/>
                    </a:cubicBezTo>
                    <a:cubicBezTo>
                      <a:pt x="2252" y="3025"/>
                      <a:pt x="2331" y="2021"/>
                      <a:pt x="2134" y="1165"/>
                    </a:cubicBezTo>
                    <a:cubicBezTo>
                      <a:pt x="2007" y="1041"/>
                      <a:pt x="1880" y="920"/>
                      <a:pt x="1749" y="805"/>
                    </a:cubicBezTo>
                    <a:cubicBezTo>
                      <a:pt x="1584" y="660"/>
                      <a:pt x="1414" y="520"/>
                      <a:pt x="1240" y="386"/>
                    </a:cubicBezTo>
                    <a:cubicBezTo>
                      <a:pt x="1060" y="248"/>
                      <a:pt x="868" y="65"/>
                      <a:pt x="642" y="14"/>
                    </a:cubicBezTo>
                    <a:cubicBezTo>
                      <a:pt x="602" y="5"/>
                      <a:pt x="561" y="0"/>
                      <a:pt x="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7"/>
              <p:cNvSpPr/>
              <p:nvPr/>
            </p:nvSpPr>
            <p:spPr>
              <a:xfrm>
                <a:off x="7868475" y="1777550"/>
                <a:ext cx="2675" cy="13150"/>
              </a:xfrm>
              <a:custGeom>
                <a:rect b="b" l="l" r="r" t="t"/>
                <a:pathLst>
                  <a:path extrusionOk="0" h="526" w="107">
                    <a:moveTo>
                      <a:pt x="106" y="525"/>
                    </a:moveTo>
                    <a:cubicBezTo>
                      <a:pt x="67" y="351"/>
                      <a:pt x="32" y="176"/>
                      <a:pt x="0" y="1"/>
                    </a:cubicBezTo>
                    <a:cubicBezTo>
                      <a:pt x="32" y="176"/>
                      <a:pt x="67" y="351"/>
                      <a:pt x="106" y="52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7"/>
              <p:cNvSpPr/>
              <p:nvPr/>
            </p:nvSpPr>
            <p:spPr>
              <a:xfrm>
                <a:off x="7973625" y="1334075"/>
                <a:ext cx="2300" cy="4750"/>
              </a:xfrm>
              <a:custGeom>
                <a:rect b="b" l="l" r="r" t="t"/>
                <a:pathLst>
                  <a:path extrusionOk="0" h="190" w="92">
                    <a:moveTo>
                      <a:pt x="1" y="190"/>
                    </a:moveTo>
                    <a:cubicBezTo>
                      <a:pt x="30" y="126"/>
                      <a:pt x="61" y="63"/>
                      <a:pt x="92" y="0"/>
                    </a:cubicBezTo>
                    <a:cubicBezTo>
                      <a:pt x="61" y="63"/>
                      <a:pt x="30" y="126"/>
                      <a:pt x="1" y="19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7"/>
              <p:cNvSpPr/>
              <p:nvPr/>
            </p:nvSpPr>
            <p:spPr>
              <a:xfrm>
                <a:off x="7871150" y="1790825"/>
                <a:ext cx="250" cy="950"/>
              </a:xfrm>
              <a:custGeom>
                <a:rect b="b" l="l" r="r" t="t"/>
                <a:pathLst>
                  <a:path extrusionOk="0" h="38" w="10">
                    <a:moveTo>
                      <a:pt x="1" y="1"/>
                    </a:moveTo>
                    <a:cubicBezTo>
                      <a:pt x="3" y="12"/>
                      <a:pt x="6" y="25"/>
                      <a:pt x="10" y="38"/>
                    </a:cubicBezTo>
                    <a:cubicBezTo>
                      <a:pt x="7" y="25"/>
                      <a:pt x="3" y="12"/>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7"/>
              <p:cNvSpPr/>
              <p:nvPr/>
            </p:nvSpPr>
            <p:spPr>
              <a:xfrm>
                <a:off x="7978175" y="1324550"/>
                <a:ext cx="2750" cy="5075"/>
              </a:xfrm>
              <a:custGeom>
                <a:rect b="b" l="l" r="r" t="t"/>
                <a:pathLst>
                  <a:path extrusionOk="0" h="203" w="110">
                    <a:moveTo>
                      <a:pt x="0" y="202"/>
                    </a:moveTo>
                    <a:cubicBezTo>
                      <a:pt x="36" y="135"/>
                      <a:pt x="72" y="68"/>
                      <a:pt x="109" y="0"/>
                    </a:cubicBezTo>
                    <a:cubicBezTo>
                      <a:pt x="72" y="68"/>
                      <a:pt x="36" y="135"/>
                      <a:pt x="0" y="20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7"/>
              <p:cNvSpPr/>
              <p:nvPr/>
            </p:nvSpPr>
            <p:spPr>
              <a:xfrm>
                <a:off x="7993750" y="1588600"/>
                <a:ext cx="4325" cy="7625"/>
              </a:xfrm>
              <a:custGeom>
                <a:rect b="b" l="l" r="r" t="t"/>
                <a:pathLst>
                  <a:path extrusionOk="0" h="305" w="173">
                    <a:moveTo>
                      <a:pt x="0" y="304"/>
                    </a:moveTo>
                    <a:cubicBezTo>
                      <a:pt x="56" y="203"/>
                      <a:pt x="114" y="102"/>
                      <a:pt x="173" y="1"/>
                    </a:cubicBezTo>
                    <a:cubicBezTo>
                      <a:pt x="114" y="102"/>
                      <a:pt x="56" y="203"/>
                      <a:pt x="0" y="3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7"/>
              <p:cNvSpPr/>
              <p:nvPr/>
            </p:nvSpPr>
            <p:spPr>
              <a:xfrm>
                <a:off x="8003550" y="1573650"/>
                <a:ext cx="4000" cy="6100"/>
              </a:xfrm>
              <a:custGeom>
                <a:rect b="b" l="l" r="r" t="t"/>
                <a:pathLst>
                  <a:path extrusionOk="0" h="244" w="160">
                    <a:moveTo>
                      <a:pt x="159" y="1"/>
                    </a:moveTo>
                    <a:cubicBezTo>
                      <a:pt x="104" y="80"/>
                      <a:pt x="52" y="162"/>
                      <a:pt x="1" y="244"/>
                    </a:cubicBezTo>
                    <a:cubicBezTo>
                      <a:pt x="52" y="162"/>
                      <a:pt x="105" y="80"/>
                      <a:pt x="15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7"/>
              <p:cNvSpPr/>
              <p:nvPr/>
            </p:nvSpPr>
            <p:spPr>
              <a:xfrm>
                <a:off x="7993300" y="1297475"/>
                <a:ext cx="4500" cy="6650"/>
              </a:xfrm>
              <a:custGeom>
                <a:rect b="b" l="l" r="r" t="t"/>
                <a:pathLst>
                  <a:path extrusionOk="0" h="266" w="180">
                    <a:moveTo>
                      <a:pt x="0" y="265"/>
                    </a:moveTo>
                    <a:cubicBezTo>
                      <a:pt x="59" y="177"/>
                      <a:pt x="118" y="89"/>
                      <a:pt x="179" y="0"/>
                    </a:cubicBezTo>
                    <a:cubicBezTo>
                      <a:pt x="118" y="89"/>
                      <a:pt x="59" y="177"/>
                      <a:pt x="0" y="2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7"/>
              <p:cNvSpPr/>
              <p:nvPr/>
            </p:nvSpPr>
            <p:spPr>
              <a:xfrm>
                <a:off x="7999025" y="1581100"/>
                <a:ext cx="3650" cy="6000"/>
              </a:xfrm>
              <a:custGeom>
                <a:rect b="b" l="l" r="r" t="t"/>
                <a:pathLst>
                  <a:path extrusionOk="0" h="240" w="146">
                    <a:moveTo>
                      <a:pt x="0" y="240"/>
                    </a:moveTo>
                    <a:cubicBezTo>
                      <a:pt x="47" y="159"/>
                      <a:pt x="96" y="80"/>
                      <a:pt x="146" y="1"/>
                    </a:cubicBezTo>
                    <a:cubicBezTo>
                      <a:pt x="96" y="80"/>
                      <a:pt x="47" y="159"/>
                      <a:pt x="0" y="2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7"/>
              <p:cNvSpPr/>
              <p:nvPr/>
            </p:nvSpPr>
            <p:spPr>
              <a:xfrm>
                <a:off x="7988150" y="1306300"/>
                <a:ext cx="3725" cy="5875"/>
              </a:xfrm>
              <a:custGeom>
                <a:rect b="b" l="l" r="r" t="t"/>
                <a:pathLst>
                  <a:path extrusionOk="0" h="235" w="149">
                    <a:moveTo>
                      <a:pt x="0" y="234"/>
                    </a:moveTo>
                    <a:cubicBezTo>
                      <a:pt x="49" y="156"/>
                      <a:pt x="97" y="77"/>
                      <a:pt x="149" y="0"/>
                    </a:cubicBezTo>
                    <a:cubicBezTo>
                      <a:pt x="97" y="77"/>
                      <a:pt x="49" y="156"/>
                      <a:pt x="0" y="23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7"/>
              <p:cNvSpPr/>
              <p:nvPr/>
            </p:nvSpPr>
            <p:spPr>
              <a:xfrm>
                <a:off x="7983025" y="1315300"/>
                <a:ext cx="3200" cy="5425"/>
              </a:xfrm>
              <a:custGeom>
                <a:rect b="b" l="l" r="r" t="t"/>
                <a:pathLst>
                  <a:path extrusionOk="0" h="217" w="128">
                    <a:moveTo>
                      <a:pt x="1" y="217"/>
                    </a:moveTo>
                    <a:cubicBezTo>
                      <a:pt x="43" y="145"/>
                      <a:pt x="85" y="72"/>
                      <a:pt x="127" y="1"/>
                    </a:cubicBezTo>
                    <a:cubicBezTo>
                      <a:pt x="85" y="72"/>
                      <a:pt x="43" y="145"/>
                      <a:pt x="1" y="21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7"/>
              <p:cNvSpPr/>
              <p:nvPr/>
            </p:nvSpPr>
            <p:spPr>
              <a:xfrm>
                <a:off x="7864225" y="1108400"/>
                <a:ext cx="208775" cy="683350"/>
              </a:xfrm>
              <a:custGeom>
                <a:rect b="b" l="l" r="r" t="t"/>
                <a:pathLst>
                  <a:path extrusionOk="0" h="27334" w="8351">
                    <a:moveTo>
                      <a:pt x="2842" y="0"/>
                    </a:moveTo>
                    <a:cubicBezTo>
                      <a:pt x="2819" y="57"/>
                      <a:pt x="2772" y="103"/>
                      <a:pt x="2708" y="103"/>
                    </a:cubicBezTo>
                    <a:cubicBezTo>
                      <a:pt x="2703" y="103"/>
                      <a:pt x="2698" y="103"/>
                      <a:pt x="2693" y="103"/>
                    </a:cubicBezTo>
                    <a:cubicBezTo>
                      <a:pt x="2528" y="83"/>
                      <a:pt x="2364" y="59"/>
                      <a:pt x="2202" y="30"/>
                    </a:cubicBezTo>
                    <a:lnTo>
                      <a:pt x="2202" y="30"/>
                    </a:lnTo>
                    <a:cubicBezTo>
                      <a:pt x="2222" y="101"/>
                      <a:pt x="2252" y="173"/>
                      <a:pt x="2290" y="241"/>
                    </a:cubicBezTo>
                    <a:cubicBezTo>
                      <a:pt x="2410" y="453"/>
                      <a:pt x="2616" y="614"/>
                      <a:pt x="2845" y="695"/>
                    </a:cubicBezTo>
                    <a:cubicBezTo>
                      <a:pt x="2708" y="1216"/>
                      <a:pt x="2628" y="1756"/>
                      <a:pt x="2569" y="2288"/>
                    </a:cubicBezTo>
                    <a:cubicBezTo>
                      <a:pt x="2455" y="3320"/>
                      <a:pt x="2455" y="4362"/>
                      <a:pt x="2519" y="5397"/>
                    </a:cubicBezTo>
                    <a:cubicBezTo>
                      <a:pt x="2646" y="7474"/>
                      <a:pt x="3036" y="9520"/>
                      <a:pt x="3441" y="11556"/>
                    </a:cubicBezTo>
                    <a:cubicBezTo>
                      <a:pt x="3273" y="11123"/>
                      <a:pt x="3087" y="10695"/>
                      <a:pt x="2886" y="10277"/>
                    </a:cubicBezTo>
                    <a:cubicBezTo>
                      <a:pt x="2775" y="10046"/>
                      <a:pt x="2658" y="9821"/>
                      <a:pt x="2538" y="9596"/>
                    </a:cubicBezTo>
                    <a:cubicBezTo>
                      <a:pt x="2510" y="9544"/>
                      <a:pt x="2482" y="9491"/>
                      <a:pt x="2452" y="9438"/>
                    </a:cubicBezTo>
                    <a:cubicBezTo>
                      <a:pt x="2332" y="9220"/>
                      <a:pt x="2211" y="9003"/>
                      <a:pt x="2082" y="8790"/>
                    </a:cubicBezTo>
                    <a:cubicBezTo>
                      <a:pt x="2080" y="8787"/>
                      <a:pt x="2078" y="8784"/>
                      <a:pt x="2077" y="8781"/>
                    </a:cubicBezTo>
                    <a:cubicBezTo>
                      <a:pt x="1938" y="8552"/>
                      <a:pt x="1794" y="8325"/>
                      <a:pt x="1646" y="8103"/>
                    </a:cubicBezTo>
                    <a:cubicBezTo>
                      <a:pt x="1626" y="8075"/>
                      <a:pt x="1607" y="8047"/>
                      <a:pt x="1588" y="8019"/>
                    </a:cubicBezTo>
                    <a:cubicBezTo>
                      <a:pt x="1441" y="7800"/>
                      <a:pt x="1290" y="7584"/>
                      <a:pt x="1134" y="7372"/>
                    </a:cubicBezTo>
                    <a:cubicBezTo>
                      <a:pt x="1116" y="7695"/>
                      <a:pt x="1078" y="8017"/>
                      <a:pt x="1023" y="8334"/>
                    </a:cubicBezTo>
                    <a:cubicBezTo>
                      <a:pt x="954" y="8738"/>
                      <a:pt x="854" y="9145"/>
                      <a:pt x="669" y="9512"/>
                    </a:cubicBezTo>
                    <a:cubicBezTo>
                      <a:pt x="533" y="9779"/>
                      <a:pt x="311" y="10052"/>
                      <a:pt x="0" y="10098"/>
                    </a:cubicBezTo>
                    <a:cubicBezTo>
                      <a:pt x="279" y="10417"/>
                      <a:pt x="575" y="10723"/>
                      <a:pt x="886" y="11010"/>
                    </a:cubicBezTo>
                    <a:cubicBezTo>
                      <a:pt x="887" y="11012"/>
                      <a:pt x="887" y="11012"/>
                      <a:pt x="889" y="11013"/>
                    </a:cubicBezTo>
                    <a:cubicBezTo>
                      <a:pt x="1038" y="11151"/>
                      <a:pt x="1190" y="11285"/>
                      <a:pt x="1346" y="11417"/>
                    </a:cubicBezTo>
                    <a:cubicBezTo>
                      <a:pt x="1357" y="11426"/>
                      <a:pt x="1368" y="11435"/>
                      <a:pt x="1380" y="11445"/>
                    </a:cubicBezTo>
                    <a:cubicBezTo>
                      <a:pt x="1536" y="11576"/>
                      <a:pt x="1694" y="11703"/>
                      <a:pt x="1855" y="11826"/>
                    </a:cubicBezTo>
                    <a:cubicBezTo>
                      <a:pt x="2282" y="12154"/>
                      <a:pt x="2727" y="12455"/>
                      <a:pt x="3183" y="12743"/>
                    </a:cubicBezTo>
                    <a:cubicBezTo>
                      <a:pt x="3280" y="13014"/>
                      <a:pt x="3376" y="13285"/>
                      <a:pt x="3478" y="13554"/>
                    </a:cubicBezTo>
                    <a:cubicBezTo>
                      <a:pt x="3630" y="13949"/>
                      <a:pt x="3732" y="14376"/>
                      <a:pt x="3931" y="14748"/>
                    </a:cubicBezTo>
                    <a:cubicBezTo>
                      <a:pt x="3951" y="14786"/>
                      <a:pt x="3986" y="14802"/>
                      <a:pt x="4021" y="14802"/>
                    </a:cubicBezTo>
                    <a:cubicBezTo>
                      <a:pt x="4034" y="14802"/>
                      <a:pt x="4046" y="14800"/>
                      <a:pt x="4058" y="14796"/>
                    </a:cubicBezTo>
                    <a:cubicBezTo>
                      <a:pt x="4410" y="16858"/>
                      <a:pt x="4636" y="18943"/>
                      <a:pt x="4470" y="21011"/>
                    </a:cubicBezTo>
                    <a:cubicBezTo>
                      <a:pt x="4457" y="21039"/>
                      <a:pt x="4446" y="21068"/>
                      <a:pt x="4434" y="21097"/>
                    </a:cubicBezTo>
                    <a:cubicBezTo>
                      <a:pt x="4350" y="20751"/>
                      <a:pt x="4262" y="20407"/>
                      <a:pt x="4166" y="20062"/>
                    </a:cubicBezTo>
                    <a:cubicBezTo>
                      <a:pt x="4047" y="19637"/>
                      <a:pt x="3830" y="19226"/>
                      <a:pt x="3620" y="18839"/>
                    </a:cubicBezTo>
                    <a:cubicBezTo>
                      <a:pt x="3569" y="18746"/>
                      <a:pt x="3515" y="18655"/>
                      <a:pt x="3459" y="18563"/>
                    </a:cubicBezTo>
                    <a:cubicBezTo>
                      <a:pt x="3440" y="18531"/>
                      <a:pt x="3418" y="18501"/>
                      <a:pt x="3397" y="18469"/>
                    </a:cubicBezTo>
                    <a:cubicBezTo>
                      <a:pt x="3362" y="18411"/>
                      <a:pt x="3324" y="18355"/>
                      <a:pt x="3286" y="18299"/>
                    </a:cubicBezTo>
                    <a:cubicBezTo>
                      <a:pt x="3259" y="18259"/>
                      <a:pt x="3231" y="18219"/>
                      <a:pt x="3204" y="18181"/>
                    </a:cubicBezTo>
                    <a:cubicBezTo>
                      <a:pt x="3171" y="18136"/>
                      <a:pt x="3138" y="18090"/>
                      <a:pt x="3105" y="18045"/>
                    </a:cubicBezTo>
                    <a:cubicBezTo>
                      <a:pt x="3071" y="18001"/>
                      <a:pt x="3038" y="17957"/>
                      <a:pt x="3004" y="17912"/>
                    </a:cubicBezTo>
                    <a:cubicBezTo>
                      <a:pt x="2979" y="17882"/>
                      <a:pt x="2954" y="17851"/>
                      <a:pt x="2929" y="17820"/>
                    </a:cubicBezTo>
                    <a:cubicBezTo>
                      <a:pt x="2708" y="17548"/>
                      <a:pt x="2469" y="17288"/>
                      <a:pt x="2220" y="17044"/>
                    </a:cubicBezTo>
                    <a:lnTo>
                      <a:pt x="2220" y="17044"/>
                    </a:lnTo>
                    <a:cubicBezTo>
                      <a:pt x="2417" y="17902"/>
                      <a:pt x="2339" y="18905"/>
                      <a:pt x="1997" y="19709"/>
                    </a:cubicBezTo>
                    <a:cubicBezTo>
                      <a:pt x="1977" y="19756"/>
                      <a:pt x="1954" y="19805"/>
                      <a:pt x="1931" y="19853"/>
                    </a:cubicBezTo>
                    <a:cubicBezTo>
                      <a:pt x="1938" y="19866"/>
                      <a:pt x="1947" y="19879"/>
                      <a:pt x="1955" y="19892"/>
                    </a:cubicBezTo>
                    <a:cubicBezTo>
                      <a:pt x="2565" y="20938"/>
                      <a:pt x="3221" y="21958"/>
                      <a:pt x="3920" y="22946"/>
                    </a:cubicBezTo>
                    <a:cubicBezTo>
                      <a:pt x="3954" y="22994"/>
                      <a:pt x="3996" y="23028"/>
                      <a:pt x="4041" y="23055"/>
                    </a:cubicBezTo>
                    <a:cubicBezTo>
                      <a:pt x="3998" y="23157"/>
                      <a:pt x="4023" y="23279"/>
                      <a:pt x="4092" y="23354"/>
                    </a:cubicBezTo>
                    <a:cubicBezTo>
                      <a:pt x="4070" y="23446"/>
                      <a:pt x="4048" y="23538"/>
                      <a:pt x="4024" y="23630"/>
                    </a:cubicBezTo>
                    <a:cubicBezTo>
                      <a:pt x="3688" y="24876"/>
                      <a:pt x="3156" y="26133"/>
                      <a:pt x="2406" y="27218"/>
                    </a:cubicBezTo>
                    <a:cubicBezTo>
                      <a:pt x="2359" y="27255"/>
                      <a:pt x="2314" y="27296"/>
                      <a:pt x="2267" y="27333"/>
                    </a:cubicBezTo>
                    <a:lnTo>
                      <a:pt x="6203" y="27333"/>
                    </a:lnTo>
                    <a:cubicBezTo>
                      <a:pt x="6358" y="27252"/>
                      <a:pt x="6513" y="27166"/>
                      <a:pt x="6666" y="27078"/>
                    </a:cubicBezTo>
                    <a:lnTo>
                      <a:pt x="6666" y="27078"/>
                    </a:lnTo>
                    <a:cubicBezTo>
                      <a:pt x="6666" y="27078"/>
                      <a:pt x="6667" y="27079"/>
                      <a:pt x="6667" y="27079"/>
                    </a:cubicBezTo>
                    <a:lnTo>
                      <a:pt x="6667" y="27078"/>
                    </a:lnTo>
                    <a:cubicBezTo>
                      <a:pt x="6667" y="27078"/>
                      <a:pt x="6666" y="27078"/>
                      <a:pt x="6666" y="27078"/>
                    </a:cubicBezTo>
                    <a:lnTo>
                      <a:pt x="6666" y="27078"/>
                    </a:lnTo>
                    <a:cubicBezTo>
                      <a:pt x="6374" y="26684"/>
                      <a:pt x="6164" y="26219"/>
                      <a:pt x="6043" y="25789"/>
                    </a:cubicBezTo>
                    <a:cubicBezTo>
                      <a:pt x="5984" y="25576"/>
                      <a:pt x="5943" y="25358"/>
                      <a:pt x="5923" y="25138"/>
                    </a:cubicBezTo>
                    <a:cubicBezTo>
                      <a:pt x="5699" y="25233"/>
                      <a:pt x="5478" y="25332"/>
                      <a:pt x="5259" y="25438"/>
                    </a:cubicBezTo>
                    <a:lnTo>
                      <a:pt x="5218" y="25458"/>
                    </a:lnTo>
                    <a:cubicBezTo>
                      <a:pt x="5007" y="25560"/>
                      <a:pt x="4800" y="25666"/>
                      <a:pt x="4594" y="25777"/>
                    </a:cubicBezTo>
                    <a:cubicBezTo>
                      <a:pt x="4572" y="25789"/>
                      <a:pt x="4552" y="25800"/>
                      <a:pt x="4530" y="25812"/>
                    </a:cubicBezTo>
                    <a:cubicBezTo>
                      <a:pt x="4329" y="25923"/>
                      <a:pt x="4130" y="26038"/>
                      <a:pt x="3933" y="26157"/>
                    </a:cubicBezTo>
                    <a:cubicBezTo>
                      <a:pt x="3913" y="26168"/>
                      <a:pt x="3893" y="26181"/>
                      <a:pt x="3874" y="26193"/>
                    </a:cubicBezTo>
                    <a:cubicBezTo>
                      <a:pt x="3674" y="26317"/>
                      <a:pt x="3475" y="26445"/>
                      <a:pt x="3280" y="26576"/>
                    </a:cubicBezTo>
                    <a:cubicBezTo>
                      <a:pt x="3681" y="25951"/>
                      <a:pt x="4007" y="25284"/>
                      <a:pt x="4272" y="24588"/>
                    </a:cubicBezTo>
                    <a:cubicBezTo>
                      <a:pt x="4437" y="24153"/>
                      <a:pt x="4576" y="23710"/>
                      <a:pt x="4694" y="23261"/>
                    </a:cubicBezTo>
                    <a:cubicBezTo>
                      <a:pt x="5104" y="23049"/>
                      <a:pt x="5464" y="22735"/>
                      <a:pt x="5806" y="22427"/>
                    </a:cubicBezTo>
                    <a:cubicBezTo>
                      <a:pt x="6242" y="22036"/>
                      <a:pt x="6648" y="21609"/>
                      <a:pt x="7017" y="21154"/>
                    </a:cubicBezTo>
                    <a:cubicBezTo>
                      <a:pt x="7135" y="21011"/>
                      <a:pt x="7247" y="20864"/>
                      <a:pt x="7357" y="20714"/>
                    </a:cubicBezTo>
                    <a:cubicBezTo>
                      <a:pt x="7383" y="20679"/>
                      <a:pt x="7408" y="20645"/>
                      <a:pt x="7433" y="20610"/>
                    </a:cubicBezTo>
                    <a:cubicBezTo>
                      <a:pt x="7529" y="20477"/>
                      <a:pt x="7623" y="20342"/>
                      <a:pt x="7714" y="20205"/>
                    </a:cubicBezTo>
                    <a:cubicBezTo>
                      <a:pt x="7724" y="20188"/>
                      <a:pt x="7736" y="20173"/>
                      <a:pt x="7746" y="20158"/>
                    </a:cubicBezTo>
                    <a:cubicBezTo>
                      <a:pt x="7965" y="19823"/>
                      <a:pt x="8167" y="19479"/>
                      <a:pt x="8351" y="19126"/>
                    </a:cubicBezTo>
                    <a:cubicBezTo>
                      <a:pt x="7700" y="18800"/>
                      <a:pt x="7191" y="18200"/>
                      <a:pt x="6938" y="17497"/>
                    </a:cubicBezTo>
                    <a:cubicBezTo>
                      <a:pt x="6906" y="17410"/>
                      <a:pt x="6880" y="17322"/>
                      <a:pt x="6857" y="17231"/>
                    </a:cubicBezTo>
                    <a:cubicBezTo>
                      <a:pt x="6692" y="17397"/>
                      <a:pt x="6533" y="17571"/>
                      <a:pt x="6382" y="17750"/>
                    </a:cubicBezTo>
                    <a:cubicBezTo>
                      <a:pt x="6380" y="17751"/>
                      <a:pt x="6379" y="17753"/>
                      <a:pt x="6379" y="17753"/>
                    </a:cubicBezTo>
                    <a:cubicBezTo>
                      <a:pt x="6305" y="17840"/>
                      <a:pt x="6233" y="17929"/>
                      <a:pt x="6162" y="18019"/>
                    </a:cubicBezTo>
                    <a:lnTo>
                      <a:pt x="6153" y="18030"/>
                    </a:lnTo>
                    <a:cubicBezTo>
                      <a:pt x="6086" y="18117"/>
                      <a:pt x="6020" y="18204"/>
                      <a:pt x="5956" y="18292"/>
                    </a:cubicBezTo>
                    <a:cubicBezTo>
                      <a:pt x="5949" y="18301"/>
                      <a:pt x="5943" y="18309"/>
                      <a:pt x="5937" y="18317"/>
                    </a:cubicBezTo>
                    <a:cubicBezTo>
                      <a:pt x="5877" y="18401"/>
                      <a:pt x="5818" y="18485"/>
                      <a:pt x="5759" y="18571"/>
                    </a:cubicBezTo>
                    <a:cubicBezTo>
                      <a:pt x="5750" y="18584"/>
                      <a:pt x="5741" y="18597"/>
                      <a:pt x="5732" y="18611"/>
                    </a:cubicBezTo>
                    <a:cubicBezTo>
                      <a:pt x="5677" y="18690"/>
                      <a:pt x="5625" y="18772"/>
                      <a:pt x="5572" y="18852"/>
                    </a:cubicBezTo>
                    <a:cubicBezTo>
                      <a:pt x="5561" y="18871"/>
                      <a:pt x="5549" y="18889"/>
                      <a:pt x="5537" y="18909"/>
                    </a:cubicBezTo>
                    <a:cubicBezTo>
                      <a:pt x="5487" y="18988"/>
                      <a:pt x="5439" y="19067"/>
                      <a:pt x="5391" y="19148"/>
                    </a:cubicBezTo>
                    <a:cubicBezTo>
                      <a:pt x="5379" y="19168"/>
                      <a:pt x="5366" y="19189"/>
                      <a:pt x="5354" y="19209"/>
                    </a:cubicBezTo>
                    <a:cubicBezTo>
                      <a:pt x="5295" y="19310"/>
                      <a:pt x="5237" y="19411"/>
                      <a:pt x="5181" y="19512"/>
                    </a:cubicBezTo>
                    <a:cubicBezTo>
                      <a:pt x="5181" y="19457"/>
                      <a:pt x="5185" y="19403"/>
                      <a:pt x="5185" y="19348"/>
                    </a:cubicBezTo>
                    <a:cubicBezTo>
                      <a:pt x="5186" y="17216"/>
                      <a:pt x="4849" y="15126"/>
                      <a:pt x="4451" y="13045"/>
                    </a:cubicBezTo>
                    <a:cubicBezTo>
                      <a:pt x="4580" y="12908"/>
                      <a:pt x="4716" y="12778"/>
                      <a:pt x="4815" y="12618"/>
                    </a:cubicBezTo>
                    <a:cubicBezTo>
                      <a:pt x="4915" y="12458"/>
                      <a:pt x="5003" y="12289"/>
                      <a:pt x="5094" y="12124"/>
                    </a:cubicBezTo>
                    <a:cubicBezTo>
                      <a:pt x="5277" y="11792"/>
                      <a:pt x="5457" y="11459"/>
                      <a:pt x="5634" y="11124"/>
                    </a:cubicBezTo>
                    <a:cubicBezTo>
                      <a:pt x="5792" y="10825"/>
                      <a:pt x="5948" y="10523"/>
                      <a:pt x="6100" y="10222"/>
                    </a:cubicBezTo>
                    <a:cubicBezTo>
                      <a:pt x="6251" y="9924"/>
                      <a:pt x="6400" y="9626"/>
                      <a:pt x="6547" y="9325"/>
                    </a:cubicBezTo>
                    <a:cubicBezTo>
                      <a:pt x="5998" y="9026"/>
                      <a:pt x="5576" y="8483"/>
                      <a:pt x="5405" y="7841"/>
                    </a:cubicBezTo>
                    <a:cubicBezTo>
                      <a:pt x="5381" y="7749"/>
                      <a:pt x="5360" y="7657"/>
                      <a:pt x="5341" y="7563"/>
                    </a:cubicBezTo>
                    <a:cubicBezTo>
                      <a:pt x="5281" y="7652"/>
                      <a:pt x="5222" y="7740"/>
                      <a:pt x="5163" y="7828"/>
                    </a:cubicBezTo>
                    <a:cubicBezTo>
                      <a:pt x="5144" y="7857"/>
                      <a:pt x="5124" y="7886"/>
                      <a:pt x="5104" y="7915"/>
                    </a:cubicBezTo>
                    <a:cubicBezTo>
                      <a:pt x="5054" y="7993"/>
                      <a:pt x="5006" y="8072"/>
                      <a:pt x="4957" y="8150"/>
                    </a:cubicBezTo>
                    <a:cubicBezTo>
                      <a:pt x="4930" y="8192"/>
                      <a:pt x="4905" y="8235"/>
                      <a:pt x="4879" y="8277"/>
                    </a:cubicBezTo>
                    <a:cubicBezTo>
                      <a:pt x="4836" y="8348"/>
                      <a:pt x="4794" y="8421"/>
                      <a:pt x="4753" y="8493"/>
                    </a:cubicBezTo>
                    <a:cubicBezTo>
                      <a:pt x="4723" y="8544"/>
                      <a:pt x="4695" y="8595"/>
                      <a:pt x="4667" y="8646"/>
                    </a:cubicBezTo>
                    <a:cubicBezTo>
                      <a:pt x="4630" y="8714"/>
                      <a:pt x="4593" y="8782"/>
                      <a:pt x="4558" y="8848"/>
                    </a:cubicBezTo>
                    <a:cubicBezTo>
                      <a:pt x="4528" y="8908"/>
                      <a:pt x="4497" y="8967"/>
                      <a:pt x="4468" y="9027"/>
                    </a:cubicBezTo>
                    <a:cubicBezTo>
                      <a:pt x="4437" y="9090"/>
                      <a:pt x="4406" y="9153"/>
                      <a:pt x="4376" y="9215"/>
                    </a:cubicBezTo>
                    <a:cubicBezTo>
                      <a:pt x="4345" y="9283"/>
                      <a:pt x="4314" y="9352"/>
                      <a:pt x="4285" y="9420"/>
                    </a:cubicBezTo>
                    <a:cubicBezTo>
                      <a:pt x="4259" y="9477"/>
                      <a:pt x="4234" y="9534"/>
                      <a:pt x="4209" y="9591"/>
                    </a:cubicBezTo>
                    <a:cubicBezTo>
                      <a:pt x="4176" y="9673"/>
                      <a:pt x="4145" y="9755"/>
                      <a:pt x="4115" y="9837"/>
                    </a:cubicBezTo>
                    <a:cubicBezTo>
                      <a:pt x="4097" y="9884"/>
                      <a:pt x="4078" y="9930"/>
                      <a:pt x="4061" y="9977"/>
                    </a:cubicBezTo>
                    <a:cubicBezTo>
                      <a:pt x="4015" y="10107"/>
                      <a:pt x="3971" y="10238"/>
                      <a:pt x="3932" y="10370"/>
                    </a:cubicBezTo>
                    <a:cubicBezTo>
                      <a:pt x="3681" y="9049"/>
                      <a:pt x="3455" y="7724"/>
                      <a:pt x="3324" y="6387"/>
                    </a:cubicBezTo>
                    <a:cubicBezTo>
                      <a:pt x="3211" y="5206"/>
                      <a:pt x="3179" y="4020"/>
                      <a:pt x="3249" y="2835"/>
                    </a:cubicBezTo>
                    <a:cubicBezTo>
                      <a:pt x="3290" y="2128"/>
                      <a:pt x="3401" y="1430"/>
                      <a:pt x="3505" y="730"/>
                    </a:cubicBezTo>
                    <a:cubicBezTo>
                      <a:pt x="3515" y="728"/>
                      <a:pt x="3527" y="725"/>
                      <a:pt x="3538" y="723"/>
                    </a:cubicBezTo>
                    <a:cubicBezTo>
                      <a:pt x="3544" y="723"/>
                      <a:pt x="3551" y="724"/>
                      <a:pt x="3557" y="724"/>
                    </a:cubicBezTo>
                    <a:cubicBezTo>
                      <a:pt x="3905" y="709"/>
                      <a:pt x="4179" y="452"/>
                      <a:pt x="4299" y="138"/>
                    </a:cubicBezTo>
                    <a:cubicBezTo>
                      <a:pt x="4213" y="137"/>
                      <a:pt x="4129" y="137"/>
                      <a:pt x="4043" y="135"/>
                    </a:cubicBezTo>
                    <a:cubicBezTo>
                      <a:pt x="3642" y="119"/>
                      <a:pt x="3239" y="73"/>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7"/>
              <p:cNvSpPr/>
              <p:nvPr/>
            </p:nvSpPr>
            <p:spPr>
              <a:xfrm>
                <a:off x="7866225" y="1728450"/>
                <a:ext cx="47600" cy="63325"/>
              </a:xfrm>
              <a:custGeom>
                <a:rect b="b" l="l" r="r" t="t"/>
                <a:pathLst>
                  <a:path extrusionOk="0" h="2533" w="1904">
                    <a:moveTo>
                      <a:pt x="1641" y="1"/>
                    </a:moveTo>
                    <a:cubicBezTo>
                      <a:pt x="1380" y="446"/>
                      <a:pt x="1053" y="845"/>
                      <a:pt x="613" y="1127"/>
                    </a:cubicBezTo>
                    <a:cubicBezTo>
                      <a:pt x="426" y="1248"/>
                      <a:pt x="217" y="1336"/>
                      <a:pt x="1" y="1378"/>
                    </a:cubicBezTo>
                    <a:cubicBezTo>
                      <a:pt x="22" y="1552"/>
                      <a:pt x="49" y="1726"/>
                      <a:pt x="79" y="1898"/>
                    </a:cubicBezTo>
                    <a:cubicBezTo>
                      <a:pt x="82" y="1920"/>
                      <a:pt x="86" y="1943"/>
                      <a:pt x="90" y="1965"/>
                    </a:cubicBezTo>
                    <a:cubicBezTo>
                      <a:pt x="122" y="2141"/>
                      <a:pt x="157" y="2315"/>
                      <a:pt x="196" y="2489"/>
                    </a:cubicBezTo>
                    <a:lnTo>
                      <a:pt x="198" y="2496"/>
                    </a:lnTo>
                    <a:cubicBezTo>
                      <a:pt x="200" y="2508"/>
                      <a:pt x="204" y="2520"/>
                      <a:pt x="207" y="2533"/>
                    </a:cubicBezTo>
                    <a:lnTo>
                      <a:pt x="1841" y="2533"/>
                    </a:lnTo>
                    <a:cubicBezTo>
                      <a:pt x="1851" y="2451"/>
                      <a:pt x="1860" y="2368"/>
                      <a:pt x="1865" y="2285"/>
                    </a:cubicBezTo>
                    <a:cubicBezTo>
                      <a:pt x="1903" y="1741"/>
                      <a:pt x="1860" y="1193"/>
                      <a:pt x="1773" y="656"/>
                    </a:cubicBezTo>
                    <a:cubicBezTo>
                      <a:pt x="1755" y="541"/>
                      <a:pt x="1733" y="427"/>
                      <a:pt x="1710" y="313"/>
                    </a:cubicBezTo>
                    <a:cubicBezTo>
                      <a:pt x="1688" y="208"/>
                      <a:pt x="1665" y="104"/>
                      <a:pt x="1641" y="1"/>
                    </a:cubicBezTo>
                    <a:close/>
                  </a:path>
                </a:pathLst>
              </a:custGeom>
              <a:solidFill>
                <a:srgbClr val="0091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7"/>
              <p:cNvSpPr/>
              <p:nvPr/>
            </p:nvSpPr>
            <p:spPr>
              <a:xfrm>
                <a:off x="7906350" y="1106375"/>
                <a:ext cx="11950" cy="2600"/>
              </a:xfrm>
              <a:custGeom>
                <a:rect b="b" l="l" r="r" t="t"/>
                <a:pathLst>
                  <a:path extrusionOk="0" h="104" w="478">
                    <a:moveTo>
                      <a:pt x="1" y="1"/>
                    </a:moveTo>
                    <a:lnTo>
                      <a:pt x="1" y="1"/>
                    </a:lnTo>
                    <a:cubicBezTo>
                      <a:pt x="158" y="39"/>
                      <a:pt x="318" y="74"/>
                      <a:pt x="477" y="103"/>
                    </a:cubicBezTo>
                    <a:cubicBezTo>
                      <a:pt x="318" y="72"/>
                      <a:pt x="158" y="39"/>
                      <a:pt x="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7"/>
              <p:cNvSpPr/>
              <p:nvPr/>
            </p:nvSpPr>
            <p:spPr>
              <a:xfrm>
                <a:off x="7987825" y="1110675"/>
                <a:ext cx="7150" cy="650"/>
              </a:xfrm>
              <a:custGeom>
                <a:rect b="b" l="l" r="r" t="t"/>
                <a:pathLst>
                  <a:path extrusionOk="0" h="26" w="286">
                    <a:moveTo>
                      <a:pt x="286" y="0"/>
                    </a:moveTo>
                    <a:cubicBezTo>
                      <a:pt x="191" y="10"/>
                      <a:pt x="95" y="18"/>
                      <a:pt x="1" y="26"/>
                    </a:cubicBezTo>
                    <a:cubicBezTo>
                      <a:pt x="95" y="18"/>
                      <a:pt x="191" y="10"/>
                      <a:pt x="286"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7"/>
              <p:cNvSpPr/>
              <p:nvPr/>
            </p:nvSpPr>
            <p:spPr>
              <a:xfrm>
                <a:off x="7977825" y="1111500"/>
                <a:ext cx="6950" cy="300"/>
              </a:xfrm>
              <a:custGeom>
                <a:rect b="b" l="l" r="r" t="t"/>
                <a:pathLst>
                  <a:path extrusionOk="0" h="12" w="278">
                    <a:moveTo>
                      <a:pt x="278" y="0"/>
                    </a:moveTo>
                    <a:cubicBezTo>
                      <a:pt x="184" y="5"/>
                      <a:pt x="92" y="9"/>
                      <a:pt x="0" y="12"/>
                    </a:cubicBezTo>
                    <a:cubicBezTo>
                      <a:pt x="92" y="9"/>
                      <a:pt x="184" y="5"/>
                      <a:pt x="278"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7"/>
              <p:cNvSpPr/>
              <p:nvPr/>
            </p:nvSpPr>
            <p:spPr>
              <a:xfrm>
                <a:off x="7785225" y="915425"/>
                <a:ext cx="304075" cy="193625"/>
              </a:xfrm>
              <a:custGeom>
                <a:rect b="b" l="l" r="r" t="t"/>
                <a:pathLst>
                  <a:path extrusionOk="0" h="7745" w="12163">
                    <a:moveTo>
                      <a:pt x="6021" y="1"/>
                    </a:moveTo>
                    <a:cubicBezTo>
                      <a:pt x="5971" y="1"/>
                      <a:pt x="5918" y="6"/>
                      <a:pt x="5863" y="17"/>
                    </a:cubicBezTo>
                    <a:cubicBezTo>
                      <a:pt x="5403" y="109"/>
                      <a:pt x="5146" y="560"/>
                      <a:pt x="4989" y="961"/>
                    </a:cubicBezTo>
                    <a:cubicBezTo>
                      <a:pt x="4641" y="1840"/>
                      <a:pt x="4494" y="2812"/>
                      <a:pt x="4537" y="3756"/>
                    </a:cubicBezTo>
                    <a:cubicBezTo>
                      <a:pt x="4561" y="4264"/>
                      <a:pt x="4641" y="4770"/>
                      <a:pt x="4771" y="5259"/>
                    </a:cubicBezTo>
                    <a:cubicBezTo>
                      <a:pt x="4414" y="4941"/>
                      <a:pt x="4046" y="4634"/>
                      <a:pt x="3666" y="4341"/>
                    </a:cubicBezTo>
                    <a:cubicBezTo>
                      <a:pt x="3256" y="4027"/>
                      <a:pt x="2833" y="3729"/>
                      <a:pt x="2398" y="3449"/>
                    </a:cubicBezTo>
                    <a:cubicBezTo>
                      <a:pt x="2039" y="3218"/>
                      <a:pt x="1622" y="2959"/>
                      <a:pt x="1183" y="2959"/>
                    </a:cubicBezTo>
                    <a:cubicBezTo>
                      <a:pt x="1091" y="2959"/>
                      <a:pt x="998" y="2971"/>
                      <a:pt x="905" y="2996"/>
                    </a:cubicBezTo>
                    <a:cubicBezTo>
                      <a:pt x="35" y="3234"/>
                      <a:pt x="1" y="4275"/>
                      <a:pt x="313" y="4960"/>
                    </a:cubicBezTo>
                    <a:cubicBezTo>
                      <a:pt x="689" y="5786"/>
                      <a:pt x="1584" y="6337"/>
                      <a:pt x="2367" y="6717"/>
                    </a:cubicBezTo>
                    <a:cubicBezTo>
                      <a:pt x="3158" y="7099"/>
                      <a:pt x="3989" y="7430"/>
                      <a:pt x="4844" y="7637"/>
                    </a:cubicBezTo>
                    <a:cubicBezTo>
                      <a:pt x="4841" y="7622"/>
                      <a:pt x="4835" y="7607"/>
                      <a:pt x="4821" y="7593"/>
                    </a:cubicBezTo>
                    <a:cubicBezTo>
                      <a:pt x="4483" y="7269"/>
                      <a:pt x="4216" y="6666"/>
                      <a:pt x="4367" y="6198"/>
                    </a:cubicBezTo>
                    <a:cubicBezTo>
                      <a:pt x="4391" y="6121"/>
                      <a:pt x="4420" y="6071"/>
                      <a:pt x="4472" y="6025"/>
                    </a:cubicBezTo>
                    <a:cubicBezTo>
                      <a:pt x="4485" y="6015"/>
                      <a:pt x="4506" y="6006"/>
                      <a:pt x="4528" y="6006"/>
                    </a:cubicBezTo>
                    <a:cubicBezTo>
                      <a:pt x="4535" y="6006"/>
                      <a:pt x="4543" y="6007"/>
                      <a:pt x="4550" y="6010"/>
                    </a:cubicBezTo>
                    <a:cubicBezTo>
                      <a:pt x="4858" y="6121"/>
                      <a:pt x="5072" y="6448"/>
                      <a:pt x="5247" y="6723"/>
                    </a:cubicBezTo>
                    <a:cubicBezTo>
                      <a:pt x="5298" y="6805"/>
                      <a:pt x="5388" y="6848"/>
                      <a:pt x="5477" y="6848"/>
                    </a:cubicBezTo>
                    <a:cubicBezTo>
                      <a:pt x="5561" y="6848"/>
                      <a:pt x="5644" y="6809"/>
                      <a:pt x="5690" y="6723"/>
                    </a:cubicBezTo>
                    <a:cubicBezTo>
                      <a:pt x="5836" y="6456"/>
                      <a:pt x="5937" y="6170"/>
                      <a:pt x="6059" y="5891"/>
                    </a:cubicBezTo>
                    <a:cubicBezTo>
                      <a:pt x="6137" y="5711"/>
                      <a:pt x="6239" y="5433"/>
                      <a:pt x="6430" y="5341"/>
                    </a:cubicBezTo>
                    <a:cubicBezTo>
                      <a:pt x="6468" y="5323"/>
                      <a:pt x="6509" y="5316"/>
                      <a:pt x="6551" y="5316"/>
                    </a:cubicBezTo>
                    <a:cubicBezTo>
                      <a:pt x="6615" y="5316"/>
                      <a:pt x="6680" y="5333"/>
                      <a:pt x="6740" y="5354"/>
                    </a:cubicBezTo>
                    <a:cubicBezTo>
                      <a:pt x="6887" y="5404"/>
                      <a:pt x="6963" y="5418"/>
                      <a:pt x="6996" y="5557"/>
                    </a:cubicBezTo>
                    <a:cubicBezTo>
                      <a:pt x="7061" y="5831"/>
                      <a:pt x="7089" y="6171"/>
                      <a:pt x="7018" y="6446"/>
                    </a:cubicBezTo>
                    <a:cubicBezTo>
                      <a:pt x="6983" y="6580"/>
                      <a:pt x="7083" y="6730"/>
                      <a:pt x="7226" y="6730"/>
                    </a:cubicBezTo>
                    <a:cubicBezTo>
                      <a:pt x="7229" y="6730"/>
                      <a:pt x="7232" y="6730"/>
                      <a:pt x="7235" y="6730"/>
                    </a:cubicBezTo>
                    <a:cubicBezTo>
                      <a:pt x="7475" y="6721"/>
                      <a:pt x="7529" y="6570"/>
                      <a:pt x="7685" y="6411"/>
                    </a:cubicBezTo>
                    <a:cubicBezTo>
                      <a:pt x="7824" y="6268"/>
                      <a:pt x="7992" y="6142"/>
                      <a:pt x="8185" y="6085"/>
                    </a:cubicBezTo>
                    <a:cubicBezTo>
                      <a:pt x="8248" y="6067"/>
                      <a:pt x="8310" y="6058"/>
                      <a:pt x="8368" y="6058"/>
                    </a:cubicBezTo>
                    <a:cubicBezTo>
                      <a:pt x="8631" y="6058"/>
                      <a:pt x="8842" y="6235"/>
                      <a:pt x="8955" y="6493"/>
                    </a:cubicBezTo>
                    <a:cubicBezTo>
                      <a:pt x="9138" y="6911"/>
                      <a:pt x="9069" y="7354"/>
                      <a:pt x="8874" y="7745"/>
                    </a:cubicBezTo>
                    <a:cubicBezTo>
                      <a:pt x="9214" y="7687"/>
                      <a:pt x="9551" y="7609"/>
                      <a:pt x="9879" y="7510"/>
                    </a:cubicBezTo>
                    <a:cubicBezTo>
                      <a:pt x="10302" y="7380"/>
                      <a:pt x="10718" y="7214"/>
                      <a:pt x="11113" y="7017"/>
                    </a:cubicBezTo>
                    <a:cubicBezTo>
                      <a:pt x="11495" y="6827"/>
                      <a:pt x="11874" y="6576"/>
                      <a:pt x="12017" y="6153"/>
                    </a:cubicBezTo>
                    <a:cubicBezTo>
                      <a:pt x="12163" y="5718"/>
                      <a:pt x="11994" y="5234"/>
                      <a:pt x="11567" y="5041"/>
                    </a:cubicBezTo>
                    <a:cubicBezTo>
                      <a:pt x="11378" y="4955"/>
                      <a:pt x="11164" y="4922"/>
                      <a:pt x="10948" y="4922"/>
                    </a:cubicBezTo>
                    <a:cubicBezTo>
                      <a:pt x="10686" y="4922"/>
                      <a:pt x="10419" y="4970"/>
                      <a:pt x="10184" y="5032"/>
                    </a:cubicBezTo>
                    <a:cubicBezTo>
                      <a:pt x="10045" y="5067"/>
                      <a:pt x="9910" y="5112"/>
                      <a:pt x="9776" y="5162"/>
                    </a:cubicBezTo>
                    <a:cubicBezTo>
                      <a:pt x="10415" y="4465"/>
                      <a:pt x="10972" y="3701"/>
                      <a:pt x="11352" y="2831"/>
                    </a:cubicBezTo>
                    <a:cubicBezTo>
                      <a:pt x="11526" y="2435"/>
                      <a:pt x="11809" y="1894"/>
                      <a:pt x="11653" y="1457"/>
                    </a:cubicBezTo>
                    <a:cubicBezTo>
                      <a:pt x="11521" y="1086"/>
                      <a:pt x="11139" y="979"/>
                      <a:pt x="10764" y="979"/>
                    </a:cubicBezTo>
                    <a:cubicBezTo>
                      <a:pt x="10598" y="979"/>
                      <a:pt x="10433" y="1000"/>
                      <a:pt x="10292" y="1028"/>
                    </a:cubicBezTo>
                    <a:cubicBezTo>
                      <a:pt x="9290" y="1230"/>
                      <a:pt x="8595" y="2068"/>
                      <a:pt x="8122" y="2916"/>
                    </a:cubicBezTo>
                    <a:cubicBezTo>
                      <a:pt x="7895" y="3323"/>
                      <a:pt x="7679" y="3739"/>
                      <a:pt x="7465" y="4157"/>
                    </a:cubicBezTo>
                    <a:cubicBezTo>
                      <a:pt x="7550" y="2994"/>
                      <a:pt x="7454" y="1833"/>
                      <a:pt x="6928" y="767"/>
                    </a:cubicBezTo>
                    <a:cubicBezTo>
                      <a:pt x="6743" y="393"/>
                      <a:pt x="6459" y="1"/>
                      <a:pt x="60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7"/>
              <p:cNvSpPr/>
              <p:nvPr/>
            </p:nvSpPr>
            <p:spPr>
              <a:xfrm>
                <a:off x="7997500" y="1109025"/>
                <a:ext cx="9600" cy="1375"/>
              </a:xfrm>
              <a:custGeom>
                <a:rect b="b" l="l" r="r" t="t"/>
                <a:pathLst>
                  <a:path extrusionOk="0" h="55" w="384">
                    <a:moveTo>
                      <a:pt x="383" y="1"/>
                    </a:moveTo>
                    <a:cubicBezTo>
                      <a:pt x="255" y="23"/>
                      <a:pt x="129" y="39"/>
                      <a:pt x="1" y="55"/>
                    </a:cubicBezTo>
                    <a:cubicBezTo>
                      <a:pt x="129" y="39"/>
                      <a:pt x="255" y="23"/>
                      <a:pt x="38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7"/>
              <p:cNvSpPr/>
              <p:nvPr/>
            </p:nvSpPr>
            <p:spPr>
              <a:xfrm>
                <a:off x="7919000" y="1109075"/>
                <a:ext cx="12550" cy="1900"/>
              </a:xfrm>
              <a:custGeom>
                <a:rect b="b" l="l" r="r" t="t"/>
                <a:pathLst>
                  <a:path extrusionOk="0" h="76" w="502">
                    <a:moveTo>
                      <a:pt x="1" y="0"/>
                    </a:moveTo>
                    <a:cubicBezTo>
                      <a:pt x="4" y="1"/>
                      <a:pt x="8" y="3"/>
                      <a:pt x="12" y="3"/>
                    </a:cubicBezTo>
                    <a:cubicBezTo>
                      <a:pt x="80" y="15"/>
                      <a:pt x="148" y="26"/>
                      <a:pt x="217" y="37"/>
                    </a:cubicBezTo>
                    <a:lnTo>
                      <a:pt x="217" y="37"/>
                    </a:lnTo>
                    <a:cubicBezTo>
                      <a:pt x="144" y="26"/>
                      <a:pt x="72" y="13"/>
                      <a:pt x="1" y="0"/>
                    </a:cubicBezTo>
                    <a:close/>
                    <a:moveTo>
                      <a:pt x="217" y="37"/>
                    </a:moveTo>
                    <a:cubicBezTo>
                      <a:pt x="312" y="52"/>
                      <a:pt x="407" y="65"/>
                      <a:pt x="502" y="76"/>
                    </a:cubicBezTo>
                    <a:cubicBezTo>
                      <a:pt x="407" y="64"/>
                      <a:pt x="312" y="52"/>
                      <a:pt x="217" y="37"/>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7"/>
              <p:cNvSpPr/>
              <p:nvPr/>
            </p:nvSpPr>
            <p:spPr>
              <a:xfrm>
                <a:off x="7965325" y="1111750"/>
                <a:ext cx="9650" cy="125"/>
              </a:xfrm>
              <a:custGeom>
                <a:rect b="b" l="l" r="r" t="t"/>
                <a:pathLst>
                  <a:path extrusionOk="0" h="5" w="386">
                    <a:moveTo>
                      <a:pt x="0" y="1"/>
                    </a:moveTo>
                    <a:cubicBezTo>
                      <a:pt x="11" y="1"/>
                      <a:pt x="22" y="1"/>
                      <a:pt x="33" y="2"/>
                    </a:cubicBezTo>
                    <a:lnTo>
                      <a:pt x="33" y="2"/>
                    </a:lnTo>
                    <a:cubicBezTo>
                      <a:pt x="22" y="1"/>
                      <a:pt x="11" y="1"/>
                      <a:pt x="0" y="1"/>
                    </a:cubicBezTo>
                    <a:close/>
                    <a:moveTo>
                      <a:pt x="33" y="2"/>
                    </a:moveTo>
                    <a:cubicBezTo>
                      <a:pt x="118" y="4"/>
                      <a:pt x="203" y="5"/>
                      <a:pt x="289" y="5"/>
                    </a:cubicBezTo>
                    <a:cubicBezTo>
                      <a:pt x="321" y="5"/>
                      <a:pt x="353" y="5"/>
                      <a:pt x="385" y="4"/>
                    </a:cubicBezTo>
                    <a:lnTo>
                      <a:pt x="256" y="4"/>
                    </a:lnTo>
                    <a:cubicBezTo>
                      <a:pt x="182" y="4"/>
                      <a:pt x="107" y="3"/>
                      <a:pt x="33" y="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7"/>
              <p:cNvSpPr/>
              <p:nvPr/>
            </p:nvSpPr>
            <p:spPr>
              <a:xfrm>
                <a:off x="7890650" y="1048325"/>
                <a:ext cx="123050" cy="63550"/>
              </a:xfrm>
              <a:custGeom>
                <a:rect b="b" l="l" r="r" t="t"/>
                <a:pathLst>
                  <a:path extrusionOk="0" h="2542" w="4922">
                    <a:moveTo>
                      <a:pt x="2334" y="0"/>
                    </a:moveTo>
                    <a:cubicBezTo>
                      <a:pt x="2292" y="0"/>
                      <a:pt x="2251" y="8"/>
                      <a:pt x="2213" y="26"/>
                    </a:cubicBezTo>
                    <a:cubicBezTo>
                      <a:pt x="2022" y="117"/>
                      <a:pt x="1920" y="395"/>
                      <a:pt x="1842" y="575"/>
                    </a:cubicBezTo>
                    <a:cubicBezTo>
                      <a:pt x="1720" y="854"/>
                      <a:pt x="1619" y="1140"/>
                      <a:pt x="1473" y="1407"/>
                    </a:cubicBezTo>
                    <a:cubicBezTo>
                      <a:pt x="1427" y="1493"/>
                      <a:pt x="1344" y="1532"/>
                      <a:pt x="1260" y="1532"/>
                    </a:cubicBezTo>
                    <a:cubicBezTo>
                      <a:pt x="1171" y="1532"/>
                      <a:pt x="1081" y="1489"/>
                      <a:pt x="1030" y="1407"/>
                    </a:cubicBezTo>
                    <a:cubicBezTo>
                      <a:pt x="855" y="1132"/>
                      <a:pt x="641" y="805"/>
                      <a:pt x="333" y="694"/>
                    </a:cubicBezTo>
                    <a:cubicBezTo>
                      <a:pt x="326" y="691"/>
                      <a:pt x="318" y="690"/>
                      <a:pt x="311" y="690"/>
                    </a:cubicBezTo>
                    <a:cubicBezTo>
                      <a:pt x="289" y="690"/>
                      <a:pt x="268" y="699"/>
                      <a:pt x="255" y="709"/>
                    </a:cubicBezTo>
                    <a:cubicBezTo>
                      <a:pt x="203" y="755"/>
                      <a:pt x="174" y="805"/>
                      <a:pt x="150" y="882"/>
                    </a:cubicBezTo>
                    <a:cubicBezTo>
                      <a:pt x="1" y="1350"/>
                      <a:pt x="266" y="1953"/>
                      <a:pt x="605" y="2278"/>
                    </a:cubicBezTo>
                    <a:cubicBezTo>
                      <a:pt x="619" y="2291"/>
                      <a:pt x="626" y="2306"/>
                      <a:pt x="628" y="2323"/>
                    </a:cubicBezTo>
                    <a:cubicBezTo>
                      <a:pt x="786" y="2361"/>
                      <a:pt x="945" y="2394"/>
                      <a:pt x="1105" y="2425"/>
                    </a:cubicBezTo>
                    <a:cubicBezTo>
                      <a:pt x="1115" y="2426"/>
                      <a:pt x="1124" y="2429"/>
                      <a:pt x="1135" y="2430"/>
                    </a:cubicBezTo>
                    <a:cubicBezTo>
                      <a:pt x="1301" y="2461"/>
                      <a:pt x="1468" y="2486"/>
                      <a:pt x="1636" y="2506"/>
                    </a:cubicBezTo>
                    <a:cubicBezTo>
                      <a:pt x="1642" y="2506"/>
                      <a:pt x="1647" y="2507"/>
                      <a:pt x="1653" y="2507"/>
                    </a:cubicBezTo>
                    <a:cubicBezTo>
                      <a:pt x="1717" y="2507"/>
                      <a:pt x="1763" y="2461"/>
                      <a:pt x="1785" y="2405"/>
                    </a:cubicBezTo>
                    <a:cubicBezTo>
                      <a:pt x="2182" y="2476"/>
                      <a:pt x="2585" y="2524"/>
                      <a:pt x="2987" y="2538"/>
                    </a:cubicBezTo>
                    <a:cubicBezTo>
                      <a:pt x="3083" y="2540"/>
                      <a:pt x="3179" y="2542"/>
                      <a:pt x="3276" y="2542"/>
                    </a:cubicBezTo>
                    <a:cubicBezTo>
                      <a:pt x="3308" y="2542"/>
                      <a:pt x="3340" y="2542"/>
                      <a:pt x="3372" y="2541"/>
                    </a:cubicBezTo>
                    <a:cubicBezTo>
                      <a:pt x="3411" y="2541"/>
                      <a:pt x="3449" y="2540"/>
                      <a:pt x="3487" y="2539"/>
                    </a:cubicBezTo>
                    <a:cubicBezTo>
                      <a:pt x="3579" y="2536"/>
                      <a:pt x="3671" y="2532"/>
                      <a:pt x="3763" y="2527"/>
                    </a:cubicBezTo>
                    <a:cubicBezTo>
                      <a:pt x="3806" y="2525"/>
                      <a:pt x="3847" y="2522"/>
                      <a:pt x="3888" y="2520"/>
                    </a:cubicBezTo>
                    <a:cubicBezTo>
                      <a:pt x="3982" y="2512"/>
                      <a:pt x="4078" y="2504"/>
                      <a:pt x="4173" y="2494"/>
                    </a:cubicBezTo>
                    <a:cubicBezTo>
                      <a:pt x="4207" y="2490"/>
                      <a:pt x="4240" y="2486"/>
                      <a:pt x="4275" y="2483"/>
                    </a:cubicBezTo>
                    <a:cubicBezTo>
                      <a:pt x="4402" y="2467"/>
                      <a:pt x="4529" y="2451"/>
                      <a:pt x="4656" y="2429"/>
                    </a:cubicBezTo>
                    <a:lnTo>
                      <a:pt x="4657" y="2429"/>
                    </a:lnTo>
                    <a:cubicBezTo>
                      <a:pt x="4852" y="2038"/>
                      <a:pt x="4922" y="1595"/>
                      <a:pt x="4738" y="1178"/>
                    </a:cubicBezTo>
                    <a:cubicBezTo>
                      <a:pt x="4625" y="919"/>
                      <a:pt x="4414" y="742"/>
                      <a:pt x="4150" y="742"/>
                    </a:cubicBezTo>
                    <a:cubicBezTo>
                      <a:pt x="4092" y="742"/>
                      <a:pt x="4031" y="751"/>
                      <a:pt x="3968" y="769"/>
                    </a:cubicBezTo>
                    <a:cubicBezTo>
                      <a:pt x="3775" y="826"/>
                      <a:pt x="3607" y="952"/>
                      <a:pt x="3468" y="1095"/>
                    </a:cubicBezTo>
                    <a:cubicBezTo>
                      <a:pt x="3312" y="1255"/>
                      <a:pt x="3258" y="1405"/>
                      <a:pt x="3018" y="1414"/>
                    </a:cubicBezTo>
                    <a:cubicBezTo>
                      <a:pt x="3015" y="1414"/>
                      <a:pt x="3012" y="1414"/>
                      <a:pt x="3009" y="1414"/>
                    </a:cubicBezTo>
                    <a:cubicBezTo>
                      <a:pt x="2866" y="1414"/>
                      <a:pt x="2767" y="1264"/>
                      <a:pt x="2801" y="1130"/>
                    </a:cubicBezTo>
                    <a:cubicBezTo>
                      <a:pt x="2874" y="855"/>
                      <a:pt x="2844" y="516"/>
                      <a:pt x="2779" y="241"/>
                    </a:cubicBezTo>
                    <a:cubicBezTo>
                      <a:pt x="2746" y="102"/>
                      <a:pt x="2670" y="88"/>
                      <a:pt x="2523" y="38"/>
                    </a:cubicBezTo>
                    <a:cubicBezTo>
                      <a:pt x="2464" y="18"/>
                      <a:pt x="2398" y="0"/>
                      <a:pt x="2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6" name="Google Shape;606;p7"/>
          <p:cNvGrpSpPr/>
          <p:nvPr/>
        </p:nvGrpSpPr>
        <p:grpSpPr>
          <a:xfrm>
            <a:off x="6873959" y="4322306"/>
            <a:ext cx="1897943" cy="849207"/>
            <a:chOff x="6873959" y="4322306"/>
            <a:chExt cx="1897943" cy="849207"/>
          </a:xfrm>
        </p:grpSpPr>
        <p:grpSp>
          <p:nvGrpSpPr>
            <p:cNvPr id="607" name="Google Shape;607;p7"/>
            <p:cNvGrpSpPr/>
            <p:nvPr/>
          </p:nvGrpSpPr>
          <p:grpSpPr>
            <a:xfrm flipH="1">
              <a:off x="8159971" y="4322306"/>
              <a:ext cx="611931" cy="849207"/>
              <a:chOff x="1098850" y="1199175"/>
              <a:chExt cx="336300" cy="466700"/>
            </a:xfrm>
          </p:grpSpPr>
          <p:sp>
            <p:nvSpPr>
              <p:cNvPr id="608" name="Google Shape;608;p7"/>
              <p:cNvSpPr/>
              <p:nvPr/>
            </p:nvSpPr>
            <p:spPr>
              <a:xfrm>
                <a:off x="1098850" y="1355625"/>
                <a:ext cx="254600" cy="310250"/>
              </a:xfrm>
              <a:custGeom>
                <a:rect b="b" l="l" r="r" t="t"/>
                <a:pathLst>
                  <a:path extrusionOk="0" h="12410" w="10184">
                    <a:moveTo>
                      <a:pt x="6139" y="0"/>
                    </a:moveTo>
                    <a:cubicBezTo>
                      <a:pt x="6136" y="48"/>
                      <a:pt x="6135" y="95"/>
                      <a:pt x="6138" y="141"/>
                    </a:cubicBezTo>
                    <a:cubicBezTo>
                      <a:pt x="6143" y="243"/>
                      <a:pt x="6154" y="348"/>
                      <a:pt x="6180" y="447"/>
                    </a:cubicBezTo>
                    <a:cubicBezTo>
                      <a:pt x="6189" y="484"/>
                      <a:pt x="6202" y="520"/>
                      <a:pt x="6216" y="555"/>
                    </a:cubicBezTo>
                    <a:cubicBezTo>
                      <a:pt x="6231" y="591"/>
                      <a:pt x="6246" y="628"/>
                      <a:pt x="6263" y="665"/>
                    </a:cubicBezTo>
                    <a:cubicBezTo>
                      <a:pt x="6269" y="680"/>
                      <a:pt x="6272" y="686"/>
                      <a:pt x="6272" y="686"/>
                    </a:cubicBezTo>
                    <a:cubicBezTo>
                      <a:pt x="6272" y="686"/>
                      <a:pt x="6249" y="631"/>
                      <a:pt x="6249" y="631"/>
                    </a:cubicBezTo>
                    <a:lnTo>
                      <a:pt x="6249" y="631"/>
                    </a:lnTo>
                    <a:cubicBezTo>
                      <a:pt x="6249" y="631"/>
                      <a:pt x="6254" y="644"/>
                      <a:pt x="6271" y="682"/>
                    </a:cubicBezTo>
                    <a:cubicBezTo>
                      <a:pt x="6421" y="1040"/>
                      <a:pt x="6718" y="1325"/>
                      <a:pt x="7100" y="1420"/>
                    </a:cubicBezTo>
                    <a:cubicBezTo>
                      <a:pt x="7132" y="1427"/>
                      <a:pt x="7163" y="1433"/>
                      <a:pt x="7195" y="1438"/>
                    </a:cubicBezTo>
                    <a:cubicBezTo>
                      <a:pt x="7090" y="1987"/>
                      <a:pt x="6988" y="2537"/>
                      <a:pt x="6872" y="3084"/>
                    </a:cubicBezTo>
                    <a:cubicBezTo>
                      <a:pt x="6576" y="4478"/>
                      <a:pt x="6209" y="5850"/>
                      <a:pt x="5760" y="7198"/>
                    </a:cubicBezTo>
                    <a:cubicBezTo>
                      <a:pt x="5753" y="7125"/>
                      <a:pt x="5744" y="7052"/>
                      <a:pt x="5734" y="6980"/>
                    </a:cubicBezTo>
                    <a:cubicBezTo>
                      <a:pt x="5640" y="6278"/>
                      <a:pt x="5452" y="5603"/>
                      <a:pt x="5168" y="4954"/>
                    </a:cubicBezTo>
                    <a:cubicBezTo>
                      <a:pt x="5030" y="4635"/>
                      <a:pt x="4869" y="4327"/>
                      <a:pt x="4685" y="4032"/>
                    </a:cubicBezTo>
                    <a:cubicBezTo>
                      <a:pt x="4506" y="3747"/>
                      <a:pt x="4322" y="3453"/>
                      <a:pt x="4033" y="3267"/>
                    </a:cubicBezTo>
                    <a:cubicBezTo>
                      <a:pt x="3875" y="3167"/>
                      <a:pt x="3688" y="3101"/>
                      <a:pt x="3505" y="3101"/>
                    </a:cubicBezTo>
                    <a:cubicBezTo>
                      <a:pt x="3367" y="3101"/>
                      <a:pt x="3231" y="3138"/>
                      <a:pt x="3110" y="3225"/>
                    </a:cubicBezTo>
                    <a:cubicBezTo>
                      <a:pt x="2768" y="3469"/>
                      <a:pt x="2812" y="3881"/>
                      <a:pt x="2932" y="4231"/>
                    </a:cubicBezTo>
                    <a:cubicBezTo>
                      <a:pt x="3174" y="4942"/>
                      <a:pt x="3463" y="5637"/>
                      <a:pt x="3745" y="6332"/>
                    </a:cubicBezTo>
                    <a:cubicBezTo>
                      <a:pt x="4023" y="7014"/>
                      <a:pt x="4295" y="7699"/>
                      <a:pt x="4512" y="8404"/>
                    </a:cubicBezTo>
                    <a:cubicBezTo>
                      <a:pt x="4622" y="8759"/>
                      <a:pt x="4717" y="9121"/>
                      <a:pt x="4803" y="9484"/>
                    </a:cubicBezTo>
                    <a:cubicBezTo>
                      <a:pt x="4816" y="9541"/>
                      <a:pt x="4828" y="9593"/>
                      <a:pt x="4839" y="9644"/>
                    </a:cubicBezTo>
                    <a:cubicBezTo>
                      <a:pt x="4493" y="10457"/>
                      <a:pt x="4115" y="11255"/>
                      <a:pt x="3704" y="12036"/>
                    </a:cubicBezTo>
                    <a:cubicBezTo>
                      <a:pt x="3662" y="11600"/>
                      <a:pt x="3568" y="11173"/>
                      <a:pt x="3464" y="10740"/>
                    </a:cubicBezTo>
                    <a:cubicBezTo>
                      <a:pt x="3330" y="10171"/>
                      <a:pt x="3161" y="9607"/>
                      <a:pt x="2963" y="9057"/>
                    </a:cubicBezTo>
                    <a:cubicBezTo>
                      <a:pt x="2556" y="7924"/>
                      <a:pt x="1999" y="6863"/>
                      <a:pt x="1198" y="5959"/>
                    </a:cubicBezTo>
                    <a:cubicBezTo>
                      <a:pt x="1137" y="5890"/>
                      <a:pt x="1022" y="5841"/>
                      <a:pt x="919" y="5841"/>
                    </a:cubicBezTo>
                    <a:cubicBezTo>
                      <a:pt x="884" y="5841"/>
                      <a:pt x="851" y="5847"/>
                      <a:pt x="821" y="5859"/>
                    </a:cubicBezTo>
                    <a:cubicBezTo>
                      <a:pt x="88" y="6162"/>
                      <a:pt x="0" y="6966"/>
                      <a:pt x="88" y="7667"/>
                    </a:cubicBezTo>
                    <a:cubicBezTo>
                      <a:pt x="246" y="8901"/>
                      <a:pt x="908" y="9966"/>
                      <a:pt x="1587" y="10980"/>
                    </a:cubicBezTo>
                    <a:cubicBezTo>
                      <a:pt x="1903" y="11450"/>
                      <a:pt x="2222" y="11920"/>
                      <a:pt x="2508" y="12409"/>
                    </a:cubicBezTo>
                    <a:lnTo>
                      <a:pt x="4349" y="12409"/>
                    </a:lnTo>
                    <a:cubicBezTo>
                      <a:pt x="4400" y="12312"/>
                      <a:pt x="4452" y="12216"/>
                      <a:pt x="4504" y="12118"/>
                    </a:cubicBezTo>
                    <a:cubicBezTo>
                      <a:pt x="4810" y="11518"/>
                      <a:pt x="5098" y="10907"/>
                      <a:pt x="5368" y="10289"/>
                    </a:cubicBezTo>
                    <a:cubicBezTo>
                      <a:pt x="5486" y="10195"/>
                      <a:pt x="5571" y="10049"/>
                      <a:pt x="5613" y="9894"/>
                    </a:cubicBezTo>
                    <a:cubicBezTo>
                      <a:pt x="5635" y="9810"/>
                      <a:pt x="5645" y="9722"/>
                      <a:pt x="5648" y="9631"/>
                    </a:cubicBezTo>
                    <a:cubicBezTo>
                      <a:pt x="5662" y="9596"/>
                      <a:pt x="5676" y="9561"/>
                      <a:pt x="5691" y="9525"/>
                    </a:cubicBezTo>
                    <a:cubicBezTo>
                      <a:pt x="5698" y="9525"/>
                      <a:pt x="5705" y="9525"/>
                      <a:pt x="5713" y="9525"/>
                    </a:cubicBezTo>
                    <a:cubicBezTo>
                      <a:pt x="5979" y="9525"/>
                      <a:pt x="6219" y="9362"/>
                      <a:pt x="6450" y="9217"/>
                    </a:cubicBezTo>
                    <a:cubicBezTo>
                      <a:pt x="6997" y="8870"/>
                      <a:pt x="7533" y="8507"/>
                      <a:pt x="8039" y="8103"/>
                    </a:cubicBezTo>
                    <a:cubicBezTo>
                      <a:pt x="9003" y="7331"/>
                      <a:pt x="9878" y="6328"/>
                      <a:pt x="10132" y="5087"/>
                    </a:cubicBezTo>
                    <a:cubicBezTo>
                      <a:pt x="10184" y="4837"/>
                      <a:pt x="10003" y="4641"/>
                      <a:pt x="9782" y="4641"/>
                    </a:cubicBezTo>
                    <a:cubicBezTo>
                      <a:pt x="9725" y="4641"/>
                      <a:pt x="9666" y="4654"/>
                      <a:pt x="9606" y="4683"/>
                    </a:cubicBezTo>
                    <a:cubicBezTo>
                      <a:pt x="8646" y="5152"/>
                      <a:pt x="7763" y="5754"/>
                      <a:pt x="7002" y="6507"/>
                    </a:cubicBezTo>
                    <a:cubicBezTo>
                      <a:pt x="6874" y="6634"/>
                      <a:pt x="6750" y="6764"/>
                      <a:pt x="6630" y="6900"/>
                    </a:cubicBezTo>
                    <a:cubicBezTo>
                      <a:pt x="6722" y="6602"/>
                      <a:pt x="6810" y="6303"/>
                      <a:pt x="6893" y="6002"/>
                    </a:cubicBezTo>
                    <a:cubicBezTo>
                      <a:pt x="7301" y="4519"/>
                      <a:pt x="7660" y="2966"/>
                      <a:pt x="7768" y="1409"/>
                    </a:cubicBezTo>
                    <a:cubicBezTo>
                      <a:pt x="8290" y="1277"/>
                      <a:pt x="8752" y="866"/>
                      <a:pt x="8833" y="323"/>
                    </a:cubicBezTo>
                    <a:cubicBezTo>
                      <a:pt x="8843" y="263"/>
                      <a:pt x="8847" y="200"/>
                      <a:pt x="8847" y="139"/>
                    </a:cubicBezTo>
                    <a:lnTo>
                      <a:pt x="8847" y="139"/>
                    </a:lnTo>
                    <a:cubicBezTo>
                      <a:pt x="8555" y="165"/>
                      <a:pt x="8258" y="181"/>
                      <a:pt x="7953" y="181"/>
                    </a:cubicBezTo>
                    <a:cubicBezTo>
                      <a:pt x="7316" y="181"/>
                      <a:pt x="6707" y="117"/>
                      <a:pt x="6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7"/>
              <p:cNvSpPr/>
              <p:nvPr/>
            </p:nvSpPr>
            <p:spPr>
              <a:xfrm>
                <a:off x="1160175" y="1199175"/>
                <a:ext cx="274975" cy="160975"/>
              </a:xfrm>
              <a:custGeom>
                <a:rect b="b" l="l" r="r" t="t"/>
                <a:pathLst>
                  <a:path extrusionOk="0" h="6439" w="10999">
                    <a:moveTo>
                      <a:pt x="5499" y="1825"/>
                    </a:moveTo>
                    <a:cubicBezTo>
                      <a:pt x="6815" y="1825"/>
                      <a:pt x="7882" y="2449"/>
                      <a:pt x="7882" y="3219"/>
                    </a:cubicBezTo>
                    <a:cubicBezTo>
                      <a:pt x="7882" y="3990"/>
                      <a:pt x="6815" y="4614"/>
                      <a:pt x="5499" y="4614"/>
                    </a:cubicBezTo>
                    <a:cubicBezTo>
                      <a:pt x="4183" y="4614"/>
                      <a:pt x="3117" y="3990"/>
                      <a:pt x="3117" y="3219"/>
                    </a:cubicBezTo>
                    <a:cubicBezTo>
                      <a:pt x="3117" y="2449"/>
                      <a:pt x="4183" y="1825"/>
                      <a:pt x="5499" y="1825"/>
                    </a:cubicBezTo>
                    <a:close/>
                    <a:moveTo>
                      <a:pt x="5499" y="1"/>
                    </a:moveTo>
                    <a:cubicBezTo>
                      <a:pt x="2462" y="1"/>
                      <a:pt x="1" y="1442"/>
                      <a:pt x="1" y="3219"/>
                    </a:cubicBezTo>
                    <a:cubicBezTo>
                      <a:pt x="1" y="4626"/>
                      <a:pt x="1540" y="5820"/>
                      <a:pt x="3686" y="6258"/>
                    </a:cubicBezTo>
                    <a:cubicBezTo>
                      <a:pt x="4254" y="6375"/>
                      <a:pt x="4863" y="6439"/>
                      <a:pt x="5499" y="6439"/>
                    </a:cubicBezTo>
                    <a:cubicBezTo>
                      <a:pt x="5805" y="6439"/>
                      <a:pt x="6102" y="6425"/>
                      <a:pt x="6394" y="6397"/>
                    </a:cubicBezTo>
                    <a:cubicBezTo>
                      <a:pt x="9005" y="6146"/>
                      <a:pt x="10998" y="4820"/>
                      <a:pt x="10998" y="3219"/>
                    </a:cubicBezTo>
                    <a:cubicBezTo>
                      <a:pt x="10998" y="1442"/>
                      <a:pt x="8537" y="1"/>
                      <a:pt x="54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7"/>
              <p:cNvSpPr/>
              <p:nvPr/>
            </p:nvSpPr>
            <p:spPr>
              <a:xfrm>
                <a:off x="1238075" y="1244800"/>
                <a:ext cx="119175" cy="69750"/>
              </a:xfrm>
              <a:custGeom>
                <a:rect b="b" l="l" r="r" t="t"/>
                <a:pathLst>
                  <a:path extrusionOk="0" h="2790" w="4767">
                    <a:moveTo>
                      <a:pt x="2383" y="0"/>
                    </a:moveTo>
                    <a:cubicBezTo>
                      <a:pt x="1067" y="0"/>
                      <a:pt x="1" y="624"/>
                      <a:pt x="1" y="1394"/>
                    </a:cubicBezTo>
                    <a:cubicBezTo>
                      <a:pt x="1" y="2165"/>
                      <a:pt x="1067" y="2789"/>
                      <a:pt x="2383" y="2789"/>
                    </a:cubicBezTo>
                    <a:cubicBezTo>
                      <a:pt x="3699" y="2789"/>
                      <a:pt x="4766" y="2165"/>
                      <a:pt x="4766" y="1394"/>
                    </a:cubicBezTo>
                    <a:cubicBezTo>
                      <a:pt x="4766" y="624"/>
                      <a:pt x="3699" y="0"/>
                      <a:pt x="2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 name="Google Shape;611;p7"/>
            <p:cNvGrpSpPr/>
            <p:nvPr/>
          </p:nvGrpSpPr>
          <p:grpSpPr>
            <a:xfrm>
              <a:off x="6873959" y="4387310"/>
              <a:ext cx="1440362" cy="756223"/>
              <a:chOff x="1181975" y="2795625"/>
              <a:chExt cx="884200" cy="464225"/>
            </a:xfrm>
          </p:grpSpPr>
          <p:sp>
            <p:nvSpPr>
              <p:cNvPr id="612" name="Google Shape;612;p7"/>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7"/>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7"/>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7"/>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7"/>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7" name="Google Shape;617;p7"/>
          <p:cNvSpPr txBox="1"/>
          <p:nvPr>
            <p:ph type="title"/>
          </p:nvPr>
        </p:nvSpPr>
        <p:spPr>
          <a:xfrm>
            <a:off x="713225" y="651500"/>
            <a:ext cx="4206300" cy="1596300"/>
          </a:xfrm>
          <a:prstGeom prst="rect">
            <a:avLst/>
          </a:prstGeom>
        </p:spPr>
        <p:txBody>
          <a:bodyPr anchorCtr="0" anchor="b" bIns="91425" lIns="91425" spcFirstLastPara="1" rIns="91425" wrap="square" tIns="91425">
            <a:noAutofit/>
          </a:bodyPr>
          <a:lstStyle>
            <a:lvl1pPr lvl="0" algn="l">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8" name="Google Shape;618;p7"/>
          <p:cNvSpPr txBox="1"/>
          <p:nvPr>
            <p:ph idx="1" type="body"/>
          </p:nvPr>
        </p:nvSpPr>
        <p:spPr>
          <a:xfrm>
            <a:off x="713225" y="2252200"/>
            <a:ext cx="4206300" cy="2239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19" name="Google Shape;619;p7"/>
          <p:cNvSpPr/>
          <p:nvPr/>
        </p:nvSpPr>
        <p:spPr>
          <a:xfrm flipH="1" rot="-329714">
            <a:off x="253843" y="1919902"/>
            <a:ext cx="222238" cy="234446"/>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7"/>
          <p:cNvSpPr/>
          <p:nvPr/>
        </p:nvSpPr>
        <p:spPr>
          <a:xfrm>
            <a:off x="-176075" y="-85175"/>
            <a:ext cx="1409536" cy="1179661"/>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 name="Google Shape;621;p7"/>
          <p:cNvGrpSpPr/>
          <p:nvPr/>
        </p:nvGrpSpPr>
        <p:grpSpPr>
          <a:xfrm>
            <a:off x="-45448" y="908416"/>
            <a:ext cx="576066" cy="756232"/>
            <a:chOff x="1553050" y="1589425"/>
            <a:chExt cx="295025" cy="387275"/>
          </a:xfrm>
        </p:grpSpPr>
        <p:sp>
          <p:nvSpPr>
            <p:cNvPr id="622" name="Google Shape;622;p7"/>
            <p:cNvSpPr/>
            <p:nvPr/>
          </p:nvSpPr>
          <p:spPr>
            <a:xfrm>
              <a:off x="1553075" y="1589425"/>
              <a:ext cx="295000" cy="387275"/>
            </a:xfrm>
            <a:custGeom>
              <a:rect b="b" l="l" r="r" t="t"/>
              <a:pathLst>
                <a:path extrusionOk="0" h="15491" w="11800">
                  <a:moveTo>
                    <a:pt x="7565" y="0"/>
                  </a:moveTo>
                  <a:cubicBezTo>
                    <a:pt x="7235" y="0"/>
                    <a:pt x="6899" y="61"/>
                    <a:pt x="6575" y="163"/>
                  </a:cubicBezTo>
                  <a:cubicBezTo>
                    <a:pt x="6209" y="276"/>
                    <a:pt x="5862" y="432"/>
                    <a:pt x="5525" y="610"/>
                  </a:cubicBezTo>
                  <a:cubicBezTo>
                    <a:pt x="5271" y="483"/>
                    <a:pt x="5003" y="431"/>
                    <a:pt x="4733" y="431"/>
                  </a:cubicBezTo>
                  <a:cubicBezTo>
                    <a:pt x="4397" y="431"/>
                    <a:pt x="4057" y="511"/>
                    <a:pt x="3734" y="624"/>
                  </a:cubicBezTo>
                  <a:cubicBezTo>
                    <a:pt x="3193" y="813"/>
                    <a:pt x="2660" y="1046"/>
                    <a:pt x="2140" y="1284"/>
                  </a:cubicBezTo>
                  <a:cubicBezTo>
                    <a:pt x="1380" y="1630"/>
                    <a:pt x="631" y="2043"/>
                    <a:pt x="0" y="2597"/>
                  </a:cubicBezTo>
                  <a:lnTo>
                    <a:pt x="0" y="3826"/>
                  </a:lnTo>
                  <a:cubicBezTo>
                    <a:pt x="260" y="3666"/>
                    <a:pt x="534" y="3527"/>
                    <a:pt x="808" y="3400"/>
                  </a:cubicBezTo>
                  <a:cubicBezTo>
                    <a:pt x="1159" y="3240"/>
                    <a:pt x="1517" y="3084"/>
                    <a:pt x="1881" y="2956"/>
                  </a:cubicBezTo>
                  <a:cubicBezTo>
                    <a:pt x="2098" y="2881"/>
                    <a:pt x="2326" y="2827"/>
                    <a:pt x="2552" y="2827"/>
                  </a:cubicBezTo>
                  <a:cubicBezTo>
                    <a:pt x="2734" y="2827"/>
                    <a:pt x="2915" y="2862"/>
                    <a:pt x="3086" y="2947"/>
                  </a:cubicBezTo>
                  <a:cubicBezTo>
                    <a:pt x="3312" y="2829"/>
                    <a:pt x="3545" y="2722"/>
                    <a:pt x="3791" y="2646"/>
                  </a:cubicBezTo>
                  <a:cubicBezTo>
                    <a:pt x="4009" y="2578"/>
                    <a:pt x="4234" y="2537"/>
                    <a:pt x="4456" y="2537"/>
                  </a:cubicBezTo>
                  <a:cubicBezTo>
                    <a:pt x="4800" y="2537"/>
                    <a:pt x="5134" y="2636"/>
                    <a:pt x="5409" y="2886"/>
                  </a:cubicBezTo>
                  <a:cubicBezTo>
                    <a:pt x="5464" y="2935"/>
                    <a:pt x="5484" y="3022"/>
                    <a:pt x="5464" y="3091"/>
                  </a:cubicBezTo>
                  <a:cubicBezTo>
                    <a:pt x="4970" y="4762"/>
                    <a:pt x="3634" y="5965"/>
                    <a:pt x="2256" y="6942"/>
                  </a:cubicBezTo>
                  <a:cubicBezTo>
                    <a:pt x="2917" y="6769"/>
                    <a:pt x="3593" y="6653"/>
                    <a:pt x="4265" y="6653"/>
                  </a:cubicBezTo>
                  <a:cubicBezTo>
                    <a:pt x="4865" y="6653"/>
                    <a:pt x="5461" y="6745"/>
                    <a:pt x="6041" y="6973"/>
                  </a:cubicBezTo>
                  <a:cubicBezTo>
                    <a:pt x="6474" y="7143"/>
                    <a:pt x="6870" y="7378"/>
                    <a:pt x="7218" y="7687"/>
                  </a:cubicBezTo>
                  <a:cubicBezTo>
                    <a:pt x="7304" y="7763"/>
                    <a:pt x="7299" y="7915"/>
                    <a:pt x="7218" y="7992"/>
                  </a:cubicBezTo>
                  <a:cubicBezTo>
                    <a:pt x="6201" y="8968"/>
                    <a:pt x="4816" y="9312"/>
                    <a:pt x="3440" y="9312"/>
                  </a:cubicBezTo>
                  <a:cubicBezTo>
                    <a:pt x="3142" y="9312"/>
                    <a:pt x="2845" y="9296"/>
                    <a:pt x="2551" y="9266"/>
                  </a:cubicBezTo>
                  <a:lnTo>
                    <a:pt x="2551" y="9266"/>
                  </a:lnTo>
                  <a:cubicBezTo>
                    <a:pt x="2637" y="9306"/>
                    <a:pt x="2723" y="9344"/>
                    <a:pt x="2807" y="9384"/>
                  </a:cubicBezTo>
                  <a:cubicBezTo>
                    <a:pt x="3137" y="9539"/>
                    <a:pt x="3463" y="9699"/>
                    <a:pt x="3786" y="9866"/>
                  </a:cubicBezTo>
                  <a:cubicBezTo>
                    <a:pt x="4078" y="10017"/>
                    <a:pt x="4385" y="10158"/>
                    <a:pt x="4639" y="10369"/>
                  </a:cubicBezTo>
                  <a:cubicBezTo>
                    <a:pt x="4868" y="10557"/>
                    <a:pt x="5025" y="10837"/>
                    <a:pt x="4960" y="11140"/>
                  </a:cubicBezTo>
                  <a:cubicBezTo>
                    <a:pt x="4897" y="11430"/>
                    <a:pt x="4629" y="11646"/>
                    <a:pt x="4348" y="11711"/>
                  </a:cubicBezTo>
                  <a:cubicBezTo>
                    <a:pt x="4271" y="11729"/>
                    <a:pt x="4195" y="11737"/>
                    <a:pt x="4119" y="11737"/>
                  </a:cubicBezTo>
                  <a:cubicBezTo>
                    <a:pt x="3840" y="11737"/>
                    <a:pt x="3569" y="11631"/>
                    <a:pt x="3313" y="11524"/>
                  </a:cubicBezTo>
                  <a:cubicBezTo>
                    <a:pt x="2981" y="11385"/>
                    <a:pt x="2651" y="11239"/>
                    <a:pt x="2324" y="11086"/>
                  </a:cubicBezTo>
                  <a:cubicBezTo>
                    <a:pt x="2069" y="10967"/>
                    <a:pt x="1816" y="10840"/>
                    <a:pt x="1565" y="10713"/>
                  </a:cubicBezTo>
                  <a:lnTo>
                    <a:pt x="1565" y="10713"/>
                  </a:lnTo>
                  <a:cubicBezTo>
                    <a:pt x="1587" y="10746"/>
                    <a:pt x="1611" y="10779"/>
                    <a:pt x="1632" y="10814"/>
                  </a:cubicBezTo>
                  <a:cubicBezTo>
                    <a:pt x="1906" y="11253"/>
                    <a:pt x="2128" y="11772"/>
                    <a:pt x="2024" y="12299"/>
                  </a:cubicBezTo>
                  <a:cubicBezTo>
                    <a:pt x="1980" y="12531"/>
                    <a:pt x="1843" y="12751"/>
                    <a:pt x="1632" y="12863"/>
                  </a:cubicBezTo>
                  <a:cubicBezTo>
                    <a:pt x="1515" y="12926"/>
                    <a:pt x="1391" y="12954"/>
                    <a:pt x="1268" y="12954"/>
                  </a:cubicBezTo>
                  <a:cubicBezTo>
                    <a:pt x="1092" y="12954"/>
                    <a:pt x="917" y="12898"/>
                    <a:pt x="760" y="12806"/>
                  </a:cubicBezTo>
                  <a:cubicBezTo>
                    <a:pt x="491" y="12647"/>
                    <a:pt x="284" y="12409"/>
                    <a:pt x="92" y="12169"/>
                  </a:cubicBezTo>
                  <a:cubicBezTo>
                    <a:pt x="60" y="12129"/>
                    <a:pt x="31" y="12088"/>
                    <a:pt x="0" y="12047"/>
                  </a:cubicBezTo>
                  <a:lnTo>
                    <a:pt x="0" y="12723"/>
                  </a:lnTo>
                  <a:cubicBezTo>
                    <a:pt x="86" y="12878"/>
                    <a:pt x="172" y="13034"/>
                    <a:pt x="266" y="13187"/>
                  </a:cubicBezTo>
                  <a:cubicBezTo>
                    <a:pt x="511" y="13583"/>
                    <a:pt x="782" y="13960"/>
                    <a:pt x="1073" y="14323"/>
                  </a:cubicBezTo>
                  <a:cubicBezTo>
                    <a:pt x="1360" y="14680"/>
                    <a:pt x="1668" y="15034"/>
                    <a:pt x="2067" y="15270"/>
                  </a:cubicBezTo>
                  <a:cubicBezTo>
                    <a:pt x="2300" y="15407"/>
                    <a:pt x="2560" y="15491"/>
                    <a:pt x="2821" y="15491"/>
                  </a:cubicBezTo>
                  <a:cubicBezTo>
                    <a:pt x="3005" y="15491"/>
                    <a:pt x="3190" y="15449"/>
                    <a:pt x="3364" y="15355"/>
                  </a:cubicBezTo>
                  <a:cubicBezTo>
                    <a:pt x="3678" y="15188"/>
                    <a:pt x="3880" y="14860"/>
                    <a:pt x="3947" y="14518"/>
                  </a:cubicBezTo>
                  <a:cubicBezTo>
                    <a:pt x="4101" y="13734"/>
                    <a:pt x="3771" y="12962"/>
                    <a:pt x="3364" y="12307"/>
                  </a:cubicBezTo>
                  <a:cubicBezTo>
                    <a:pt x="3332" y="12256"/>
                    <a:pt x="3298" y="12207"/>
                    <a:pt x="3265" y="12157"/>
                  </a:cubicBezTo>
                  <a:lnTo>
                    <a:pt x="3265" y="12157"/>
                  </a:lnTo>
                  <a:cubicBezTo>
                    <a:pt x="3638" y="12348"/>
                    <a:pt x="4013" y="12536"/>
                    <a:pt x="4392" y="12714"/>
                  </a:cubicBezTo>
                  <a:cubicBezTo>
                    <a:pt x="4878" y="12941"/>
                    <a:pt x="5369" y="13157"/>
                    <a:pt x="5863" y="13364"/>
                  </a:cubicBezTo>
                  <a:cubicBezTo>
                    <a:pt x="6243" y="13523"/>
                    <a:pt x="6648" y="13680"/>
                    <a:pt x="7062" y="13680"/>
                  </a:cubicBezTo>
                  <a:cubicBezTo>
                    <a:pt x="7174" y="13680"/>
                    <a:pt x="7288" y="13668"/>
                    <a:pt x="7402" y="13642"/>
                  </a:cubicBezTo>
                  <a:cubicBezTo>
                    <a:pt x="7820" y="13545"/>
                    <a:pt x="8219" y="13224"/>
                    <a:pt x="8313" y="12793"/>
                  </a:cubicBezTo>
                  <a:cubicBezTo>
                    <a:pt x="8410" y="12343"/>
                    <a:pt x="8176" y="11926"/>
                    <a:pt x="7836" y="11646"/>
                  </a:cubicBezTo>
                  <a:cubicBezTo>
                    <a:pt x="7457" y="11334"/>
                    <a:pt x="7001" y="11123"/>
                    <a:pt x="6567" y="10899"/>
                  </a:cubicBezTo>
                  <a:cubicBezTo>
                    <a:pt x="6087" y="10650"/>
                    <a:pt x="5601" y="10412"/>
                    <a:pt x="5112" y="10182"/>
                  </a:cubicBezTo>
                  <a:cubicBezTo>
                    <a:pt x="4986" y="10123"/>
                    <a:pt x="4858" y="10066"/>
                    <a:pt x="4731" y="10008"/>
                  </a:cubicBezTo>
                  <a:lnTo>
                    <a:pt x="4731" y="10008"/>
                  </a:lnTo>
                  <a:cubicBezTo>
                    <a:pt x="5167" y="10051"/>
                    <a:pt x="5608" y="10075"/>
                    <a:pt x="6051" y="10075"/>
                  </a:cubicBezTo>
                  <a:cubicBezTo>
                    <a:pt x="8097" y="10075"/>
                    <a:pt x="10158" y="9564"/>
                    <a:pt x="11672" y="8111"/>
                  </a:cubicBezTo>
                  <a:cubicBezTo>
                    <a:pt x="11791" y="7997"/>
                    <a:pt x="11799" y="7772"/>
                    <a:pt x="11672" y="7659"/>
                  </a:cubicBezTo>
                  <a:cubicBezTo>
                    <a:pt x="11154" y="7198"/>
                    <a:pt x="10564" y="6850"/>
                    <a:pt x="9920" y="6597"/>
                  </a:cubicBezTo>
                  <a:cubicBezTo>
                    <a:pt x="9058" y="6258"/>
                    <a:pt x="8171" y="6120"/>
                    <a:pt x="7279" y="6120"/>
                  </a:cubicBezTo>
                  <a:cubicBezTo>
                    <a:pt x="6279" y="6120"/>
                    <a:pt x="5274" y="6293"/>
                    <a:pt x="4291" y="6549"/>
                  </a:cubicBezTo>
                  <a:cubicBezTo>
                    <a:pt x="6341" y="5098"/>
                    <a:pt x="8328" y="3308"/>
                    <a:pt x="9062" y="824"/>
                  </a:cubicBezTo>
                  <a:cubicBezTo>
                    <a:pt x="9091" y="721"/>
                    <a:pt x="9062" y="591"/>
                    <a:pt x="8981" y="518"/>
                  </a:cubicBezTo>
                  <a:cubicBezTo>
                    <a:pt x="8573" y="147"/>
                    <a:pt x="8077" y="0"/>
                    <a:pt x="75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7"/>
            <p:cNvSpPr/>
            <p:nvPr/>
          </p:nvSpPr>
          <p:spPr>
            <a:xfrm>
              <a:off x="1553050" y="1652825"/>
              <a:ext cx="182625" cy="260475"/>
            </a:xfrm>
            <a:custGeom>
              <a:rect b="b" l="l" r="r" t="t"/>
              <a:pathLst>
                <a:path extrusionOk="0" h="10419" w="7305">
                  <a:moveTo>
                    <a:pt x="4457" y="1"/>
                  </a:moveTo>
                  <a:cubicBezTo>
                    <a:pt x="4235" y="1"/>
                    <a:pt x="4010" y="42"/>
                    <a:pt x="3792" y="110"/>
                  </a:cubicBezTo>
                  <a:cubicBezTo>
                    <a:pt x="3546" y="186"/>
                    <a:pt x="3313" y="291"/>
                    <a:pt x="3087" y="411"/>
                  </a:cubicBezTo>
                  <a:cubicBezTo>
                    <a:pt x="2915" y="326"/>
                    <a:pt x="2734" y="291"/>
                    <a:pt x="2552" y="291"/>
                  </a:cubicBezTo>
                  <a:cubicBezTo>
                    <a:pt x="2326" y="291"/>
                    <a:pt x="2098" y="344"/>
                    <a:pt x="1881" y="420"/>
                  </a:cubicBezTo>
                  <a:cubicBezTo>
                    <a:pt x="1518" y="547"/>
                    <a:pt x="1160" y="704"/>
                    <a:pt x="809" y="864"/>
                  </a:cubicBezTo>
                  <a:cubicBezTo>
                    <a:pt x="533" y="991"/>
                    <a:pt x="261" y="1130"/>
                    <a:pt x="0" y="1289"/>
                  </a:cubicBezTo>
                  <a:lnTo>
                    <a:pt x="0" y="9511"/>
                  </a:lnTo>
                  <a:cubicBezTo>
                    <a:pt x="32" y="9551"/>
                    <a:pt x="60" y="9593"/>
                    <a:pt x="92" y="9633"/>
                  </a:cubicBezTo>
                  <a:cubicBezTo>
                    <a:pt x="285" y="9872"/>
                    <a:pt x="492" y="10111"/>
                    <a:pt x="760" y="10270"/>
                  </a:cubicBezTo>
                  <a:lnTo>
                    <a:pt x="761" y="10270"/>
                  </a:lnTo>
                  <a:cubicBezTo>
                    <a:pt x="918" y="10362"/>
                    <a:pt x="1093" y="10418"/>
                    <a:pt x="1269" y="10418"/>
                  </a:cubicBezTo>
                  <a:cubicBezTo>
                    <a:pt x="1392" y="10418"/>
                    <a:pt x="1516" y="10390"/>
                    <a:pt x="1633" y="10327"/>
                  </a:cubicBezTo>
                  <a:cubicBezTo>
                    <a:pt x="1844" y="10215"/>
                    <a:pt x="1981" y="9993"/>
                    <a:pt x="2025" y="9763"/>
                  </a:cubicBezTo>
                  <a:cubicBezTo>
                    <a:pt x="2129" y="9236"/>
                    <a:pt x="1907" y="8717"/>
                    <a:pt x="1633" y="8278"/>
                  </a:cubicBezTo>
                  <a:cubicBezTo>
                    <a:pt x="1612" y="8243"/>
                    <a:pt x="1588" y="8210"/>
                    <a:pt x="1566" y="8177"/>
                  </a:cubicBezTo>
                  <a:lnTo>
                    <a:pt x="1566" y="8177"/>
                  </a:lnTo>
                  <a:cubicBezTo>
                    <a:pt x="1817" y="8304"/>
                    <a:pt x="2070" y="8431"/>
                    <a:pt x="2325" y="8550"/>
                  </a:cubicBezTo>
                  <a:cubicBezTo>
                    <a:pt x="2652" y="8703"/>
                    <a:pt x="2981" y="8849"/>
                    <a:pt x="3313" y="8987"/>
                  </a:cubicBezTo>
                  <a:cubicBezTo>
                    <a:pt x="3569" y="9095"/>
                    <a:pt x="3842" y="9201"/>
                    <a:pt x="4120" y="9201"/>
                  </a:cubicBezTo>
                  <a:cubicBezTo>
                    <a:pt x="4196" y="9201"/>
                    <a:pt x="4272" y="9193"/>
                    <a:pt x="4349" y="9175"/>
                  </a:cubicBezTo>
                  <a:cubicBezTo>
                    <a:pt x="4630" y="9109"/>
                    <a:pt x="4898" y="8894"/>
                    <a:pt x="4961" y="8602"/>
                  </a:cubicBezTo>
                  <a:cubicBezTo>
                    <a:pt x="5026" y="8301"/>
                    <a:pt x="4868" y="8021"/>
                    <a:pt x="4640" y="7833"/>
                  </a:cubicBezTo>
                  <a:cubicBezTo>
                    <a:pt x="4386" y="7622"/>
                    <a:pt x="4079" y="7481"/>
                    <a:pt x="3786" y="7330"/>
                  </a:cubicBezTo>
                  <a:cubicBezTo>
                    <a:pt x="3464" y="7163"/>
                    <a:pt x="3138" y="7001"/>
                    <a:pt x="2808" y="6848"/>
                  </a:cubicBezTo>
                  <a:cubicBezTo>
                    <a:pt x="2724" y="6808"/>
                    <a:pt x="2638" y="6770"/>
                    <a:pt x="2552" y="6730"/>
                  </a:cubicBezTo>
                  <a:lnTo>
                    <a:pt x="2552" y="6730"/>
                  </a:lnTo>
                  <a:cubicBezTo>
                    <a:pt x="2846" y="6760"/>
                    <a:pt x="3143" y="6776"/>
                    <a:pt x="3441" y="6776"/>
                  </a:cubicBezTo>
                  <a:cubicBezTo>
                    <a:pt x="4817" y="6776"/>
                    <a:pt x="6202" y="6432"/>
                    <a:pt x="7219" y="5456"/>
                  </a:cubicBezTo>
                  <a:cubicBezTo>
                    <a:pt x="7300" y="5379"/>
                    <a:pt x="7305" y="5227"/>
                    <a:pt x="7219" y="5151"/>
                  </a:cubicBezTo>
                  <a:cubicBezTo>
                    <a:pt x="6871" y="4841"/>
                    <a:pt x="6475" y="4607"/>
                    <a:pt x="6042" y="4437"/>
                  </a:cubicBezTo>
                  <a:cubicBezTo>
                    <a:pt x="5463" y="4209"/>
                    <a:pt x="4866" y="4116"/>
                    <a:pt x="4267" y="4116"/>
                  </a:cubicBezTo>
                  <a:cubicBezTo>
                    <a:pt x="3595" y="4116"/>
                    <a:pt x="2918" y="4233"/>
                    <a:pt x="2257" y="4406"/>
                  </a:cubicBezTo>
                  <a:cubicBezTo>
                    <a:pt x="3635" y="3429"/>
                    <a:pt x="4970" y="2226"/>
                    <a:pt x="5464" y="555"/>
                  </a:cubicBezTo>
                  <a:cubicBezTo>
                    <a:pt x="5484" y="486"/>
                    <a:pt x="5464" y="399"/>
                    <a:pt x="5410" y="349"/>
                  </a:cubicBezTo>
                  <a:cubicBezTo>
                    <a:pt x="5135" y="100"/>
                    <a:pt x="4801" y="1"/>
                    <a:pt x="445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 name="Google Shape;624;p7"/>
          <p:cNvSpPr/>
          <p:nvPr/>
        </p:nvSpPr>
        <p:spPr>
          <a:xfrm flipH="1" rot="-329714">
            <a:off x="8582068" y="3692152"/>
            <a:ext cx="222238" cy="234446"/>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7"/>
          <p:cNvSpPr/>
          <p:nvPr/>
        </p:nvSpPr>
        <p:spPr>
          <a:xfrm rot="329636">
            <a:off x="7965652" y="259849"/>
            <a:ext cx="135870" cy="14330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26" name="Shape 626"/>
        <p:cNvGrpSpPr/>
        <p:nvPr/>
      </p:nvGrpSpPr>
      <p:grpSpPr>
        <a:xfrm>
          <a:off x="0" y="0"/>
          <a:ext cx="0" cy="0"/>
          <a:chOff x="0" y="0"/>
          <a:chExt cx="0" cy="0"/>
        </a:xfrm>
      </p:grpSpPr>
      <p:sp>
        <p:nvSpPr>
          <p:cNvPr id="627" name="Google Shape;627;p8"/>
          <p:cNvSpPr txBox="1"/>
          <p:nvPr>
            <p:ph type="title"/>
          </p:nvPr>
        </p:nvSpPr>
        <p:spPr>
          <a:xfrm>
            <a:off x="1898925" y="1278600"/>
            <a:ext cx="5346300" cy="2586300"/>
          </a:xfrm>
          <a:prstGeom prst="rect">
            <a:avLst/>
          </a:prstGeom>
        </p:spPr>
        <p:txBody>
          <a:bodyPr anchorCtr="0" anchor="ctr" bIns="91425" lIns="91425" spcFirstLastPara="1" rIns="91425" wrap="square" tIns="91425">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p:txBody>
      </p:sp>
      <p:sp>
        <p:nvSpPr>
          <p:cNvPr id="628" name="Google Shape;628;p8"/>
          <p:cNvSpPr/>
          <p:nvPr/>
        </p:nvSpPr>
        <p:spPr>
          <a:xfrm flipH="1">
            <a:off x="7491833" y="0"/>
            <a:ext cx="1652294" cy="1382829"/>
          </a:xfrm>
          <a:custGeom>
            <a:rect b="b" l="l" r="r" t="t"/>
            <a:pathLst>
              <a:path extrusionOk="0" h="40351" w="48214">
                <a:moveTo>
                  <a:pt x="1" y="0"/>
                </a:moveTo>
                <a:lnTo>
                  <a:pt x="1" y="39947"/>
                </a:lnTo>
                <a:cubicBezTo>
                  <a:pt x="1607" y="40228"/>
                  <a:pt x="3241" y="40351"/>
                  <a:pt x="4821" y="40351"/>
                </a:cubicBezTo>
                <a:cubicBezTo>
                  <a:pt x="5250" y="40351"/>
                  <a:pt x="5675" y="40342"/>
                  <a:pt x="6095" y="40324"/>
                </a:cubicBezTo>
                <a:cubicBezTo>
                  <a:pt x="9546" y="40180"/>
                  <a:pt x="12949" y="39488"/>
                  <a:pt x="16143" y="38162"/>
                </a:cubicBezTo>
                <a:cubicBezTo>
                  <a:pt x="19493" y="36772"/>
                  <a:pt x="22525" y="34721"/>
                  <a:pt x="25128" y="32201"/>
                </a:cubicBezTo>
                <a:cubicBezTo>
                  <a:pt x="30144" y="27346"/>
                  <a:pt x="33497" y="21104"/>
                  <a:pt x="36977" y="15133"/>
                </a:cubicBezTo>
                <a:cubicBezTo>
                  <a:pt x="40134" y="9718"/>
                  <a:pt x="43526" y="4228"/>
                  <a:pt x="48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8"/>
          <p:cNvSpPr/>
          <p:nvPr/>
        </p:nvSpPr>
        <p:spPr>
          <a:xfrm flipH="1">
            <a:off x="-879475" y="3117976"/>
            <a:ext cx="4027327" cy="2088441"/>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 name="Google Shape;630;p8"/>
          <p:cNvGrpSpPr/>
          <p:nvPr/>
        </p:nvGrpSpPr>
        <p:grpSpPr>
          <a:xfrm flipH="1">
            <a:off x="6662806" y="-112504"/>
            <a:ext cx="1180803" cy="881511"/>
            <a:chOff x="1135675" y="238125"/>
            <a:chExt cx="795475" cy="593850"/>
          </a:xfrm>
        </p:grpSpPr>
        <p:sp>
          <p:nvSpPr>
            <p:cNvPr id="631" name="Google Shape;631;p8"/>
            <p:cNvSpPr/>
            <p:nvPr/>
          </p:nvSpPr>
          <p:spPr>
            <a:xfrm>
              <a:off x="1250400" y="239575"/>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8"/>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8"/>
            <p:cNvSpPr/>
            <p:nvPr/>
          </p:nvSpPr>
          <p:spPr>
            <a:xfrm>
              <a:off x="1272725" y="445725"/>
              <a:ext cx="5150" cy="2350"/>
            </a:xfrm>
            <a:custGeom>
              <a:rect b="b" l="l" r="r" t="t"/>
              <a:pathLst>
                <a:path extrusionOk="0" h="94" w="206">
                  <a:moveTo>
                    <a:pt x="205" y="94"/>
                  </a:moveTo>
                  <a:cubicBezTo>
                    <a:pt x="135" y="68"/>
                    <a:pt x="67" y="36"/>
                    <a:pt x="1" y="1"/>
                  </a:cubicBezTo>
                  <a:cubicBezTo>
                    <a:pt x="67" y="36"/>
                    <a:pt x="135" y="68"/>
                    <a:pt x="205" y="9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8"/>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8"/>
            <p:cNvSpPr/>
            <p:nvPr/>
          </p:nvSpPr>
          <p:spPr>
            <a:xfrm>
              <a:off x="1267125" y="441950"/>
              <a:ext cx="4675" cy="3225"/>
            </a:xfrm>
            <a:custGeom>
              <a:rect b="b" l="l" r="r" t="t"/>
              <a:pathLst>
                <a:path extrusionOk="0" h="129" w="187">
                  <a:moveTo>
                    <a:pt x="0" y="1"/>
                  </a:moveTo>
                  <a:cubicBezTo>
                    <a:pt x="59" y="49"/>
                    <a:pt x="121" y="92"/>
                    <a:pt x="187" y="129"/>
                  </a:cubicBezTo>
                  <a:cubicBezTo>
                    <a:pt x="123" y="92"/>
                    <a:pt x="59" y="49"/>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8"/>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8"/>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8"/>
            <p:cNvSpPr/>
            <p:nvPr/>
          </p:nvSpPr>
          <p:spPr>
            <a:xfrm>
              <a:off x="1284050" y="449850"/>
              <a:ext cx="6300" cy="975"/>
            </a:xfrm>
            <a:custGeom>
              <a:rect b="b" l="l" r="r" t="t"/>
              <a:pathLst>
                <a:path extrusionOk="0" h="39" w="252">
                  <a:moveTo>
                    <a:pt x="251" y="39"/>
                  </a:moveTo>
                  <a:cubicBezTo>
                    <a:pt x="167" y="30"/>
                    <a:pt x="82" y="18"/>
                    <a:pt x="1" y="1"/>
                  </a:cubicBezTo>
                  <a:cubicBezTo>
                    <a:pt x="82" y="18"/>
                    <a:pt x="167" y="30"/>
                    <a:pt x="251" y="3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8"/>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8"/>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8"/>
            <p:cNvSpPr/>
            <p:nvPr/>
          </p:nvSpPr>
          <p:spPr>
            <a:xfrm>
              <a:off x="1278175" y="448200"/>
              <a:ext cx="5750" cy="1650"/>
            </a:xfrm>
            <a:custGeom>
              <a:rect b="b" l="l" r="r" t="t"/>
              <a:pathLst>
                <a:path extrusionOk="0" h="66" w="230">
                  <a:moveTo>
                    <a:pt x="229" y="65"/>
                  </a:moveTo>
                  <a:cubicBezTo>
                    <a:pt x="151" y="49"/>
                    <a:pt x="74" y="27"/>
                    <a:pt x="0" y="0"/>
                  </a:cubicBezTo>
                  <a:cubicBezTo>
                    <a:pt x="74" y="27"/>
                    <a:pt x="151" y="49"/>
                    <a:pt x="229" y="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8"/>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8"/>
            <p:cNvSpPr/>
            <p:nvPr/>
          </p:nvSpPr>
          <p:spPr>
            <a:xfrm>
              <a:off x="1257125" y="265800"/>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8"/>
            <p:cNvSpPr/>
            <p:nvPr/>
          </p:nvSpPr>
          <p:spPr>
            <a:xfrm>
              <a:off x="1550125" y="238125"/>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8"/>
            <p:cNvSpPr/>
            <p:nvPr/>
          </p:nvSpPr>
          <p:spPr>
            <a:xfrm>
              <a:off x="1135675" y="645275"/>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8"/>
            <p:cNvSpPr/>
            <p:nvPr/>
          </p:nvSpPr>
          <p:spPr>
            <a:xfrm>
              <a:off x="1767250" y="559200"/>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8"/>
          <p:cNvGrpSpPr/>
          <p:nvPr/>
        </p:nvGrpSpPr>
        <p:grpSpPr>
          <a:xfrm flipH="1" rot="10800000">
            <a:off x="328458" y="-76112"/>
            <a:ext cx="545673" cy="1123393"/>
            <a:chOff x="7688700" y="915425"/>
            <a:chExt cx="425675" cy="876350"/>
          </a:xfrm>
        </p:grpSpPr>
        <p:sp>
          <p:nvSpPr>
            <p:cNvPr id="648" name="Google Shape;648;p8"/>
            <p:cNvSpPr/>
            <p:nvPr/>
          </p:nvSpPr>
          <p:spPr>
            <a:xfrm>
              <a:off x="7693425" y="1644625"/>
              <a:ext cx="1175" cy="1225"/>
            </a:xfrm>
            <a:custGeom>
              <a:rect b="b" l="l" r="r" t="t"/>
              <a:pathLst>
                <a:path extrusionOk="0" h="49" w="47">
                  <a:moveTo>
                    <a:pt x="0" y="0"/>
                  </a:moveTo>
                  <a:cubicBezTo>
                    <a:pt x="17" y="15"/>
                    <a:pt x="32" y="31"/>
                    <a:pt x="46" y="49"/>
                  </a:cubicBezTo>
                  <a:cubicBezTo>
                    <a:pt x="32" y="31"/>
                    <a:pt x="17" y="1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8"/>
            <p:cNvSpPr/>
            <p:nvPr/>
          </p:nvSpPr>
          <p:spPr>
            <a:xfrm>
              <a:off x="7688700" y="1642575"/>
              <a:ext cx="1200" cy="200"/>
            </a:xfrm>
            <a:custGeom>
              <a:rect b="b" l="l" r="r" t="t"/>
              <a:pathLst>
                <a:path extrusionOk="0" h="8" w="48">
                  <a:moveTo>
                    <a:pt x="0" y="0"/>
                  </a:moveTo>
                  <a:cubicBezTo>
                    <a:pt x="17" y="2"/>
                    <a:pt x="32" y="4"/>
                    <a:pt x="48" y="8"/>
                  </a:cubicBezTo>
                  <a:cubicBezTo>
                    <a:pt x="32" y="4"/>
                    <a:pt x="17" y="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8"/>
            <p:cNvSpPr/>
            <p:nvPr/>
          </p:nvSpPr>
          <p:spPr>
            <a:xfrm>
              <a:off x="7690450" y="1642925"/>
              <a:ext cx="1150" cy="500"/>
            </a:xfrm>
            <a:custGeom>
              <a:rect b="b" l="l" r="r" t="t"/>
              <a:pathLst>
                <a:path extrusionOk="0" h="20" w="46">
                  <a:moveTo>
                    <a:pt x="1" y="0"/>
                  </a:moveTo>
                  <a:cubicBezTo>
                    <a:pt x="16" y="5"/>
                    <a:pt x="31" y="12"/>
                    <a:pt x="45" y="20"/>
                  </a:cubicBezTo>
                  <a:cubicBezTo>
                    <a:pt x="31" y="12"/>
                    <a:pt x="16" y="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8"/>
            <p:cNvSpPr/>
            <p:nvPr/>
          </p:nvSpPr>
          <p:spPr>
            <a:xfrm>
              <a:off x="7694875" y="1646175"/>
              <a:ext cx="725" cy="1075"/>
            </a:xfrm>
            <a:custGeom>
              <a:rect b="b" l="l" r="r" t="t"/>
              <a:pathLst>
                <a:path extrusionOk="0" h="43" w="29">
                  <a:moveTo>
                    <a:pt x="0" y="1"/>
                  </a:moveTo>
                  <a:cubicBezTo>
                    <a:pt x="10" y="15"/>
                    <a:pt x="19" y="29"/>
                    <a:pt x="28" y="43"/>
                  </a:cubicBezTo>
                  <a:cubicBezTo>
                    <a:pt x="20" y="29"/>
                    <a:pt x="10" y="1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8"/>
            <p:cNvSpPr/>
            <p:nvPr/>
          </p:nvSpPr>
          <p:spPr>
            <a:xfrm>
              <a:off x="7692025" y="1643625"/>
              <a:ext cx="1400" cy="975"/>
            </a:xfrm>
            <a:custGeom>
              <a:rect b="b" l="l" r="r" t="t"/>
              <a:pathLst>
                <a:path extrusionOk="0" h="39" w="56">
                  <a:moveTo>
                    <a:pt x="0" y="0"/>
                  </a:moveTo>
                  <a:cubicBezTo>
                    <a:pt x="19" y="12"/>
                    <a:pt x="39" y="25"/>
                    <a:pt x="55" y="39"/>
                  </a:cubicBezTo>
                  <a:cubicBezTo>
                    <a:pt x="39" y="25"/>
                    <a:pt x="19" y="12"/>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8"/>
            <p:cNvSpPr/>
            <p:nvPr/>
          </p:nvSpPr>
          <p:spPr>
            <a:xfrm>
              <a:off x="7886450" y="1383725"/>
              <a:ext cx="11450" cy="10125"/>
            </a:xfrm>
            <a:custGeom>
              <a:rect b="b" l="l" r="r" t="t"/>
              <a:pathLst>
                <a:path extrusionOk="0" h="405" w="458">
                  <a:moveTo>
                    <a:pt x="0" y="1"/>
                  </a:moveTo>
                  <a:cubicBezTo>
                    <a:pt x="150" y="140"/>
                    <a:pt x="302" y="274"/>
                    <a:pt x="457" y="404"/>
                  </a:cubicBezTo>
                  <a:cubicBezTo>
                    <a:pt x="303" y="274"/>
                    <a:pt x="150" y="140"/>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8"/>
            <p:cNvSpPr/>
            <p:nvPr/>
          </p:nvSpPr>
          <p:spPr>
            <a:xfrm>
              <a:off x="7898700" y="1394525"/>
              <a:ext cx="11925" cy="9550"/>
            </a:xfrm>
            <a:custGeom>
              <a:rect b="b" l="l" r="r" t="t"/>
              <a:pathLst>
                <a:path extrusionOk="0" h="382" w="477">
                  <a:moveTo>
                    <a:pt x="1" y="0"/>
                  </a:moveTo>
                  <a:cubicBezTo>
                    <a:pt x="157" y="132"/>
                    <a:pt x="315" y="258"/>
                    <a:pt x="476" y="381"/>
                  </a:cubicBezTo>
                  <a:cubicBezTo>
                    <a:pt x="315" y="258"/>
                    <a:pt x="157" y="131"/>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8"/>
            <p:cNvSpPr/>
            <p:nvPr/>
          </p:nvSpPr>
          <p:spPr>
            <a:xfrm>
              <a:off x="7916250" y="1328150"/>
              <a:ext cx="9300" cy="16250"/>
            </a:xfrm>
            <a:custGeom>
              <a:rect b="b" l="l" r="r" t="t"/>
              <a:pathLst>
                <a:path extrusionOk="0" h="650" w="372">
                  <a:moveTo>
                    <a:pt x="1" y="1"/>
                  </a:moveTo>
                  <a:cubicBezTo>
                    <a:pt x="130" y="214"/>
                    <a:pt x="253" y="430"/>
                    <a:pt x="371" y="649"/>
                  </a:cubicBezTo>
                  <a:cubicBezTo>
                    <a:pt x="253" y="430"/>
                    <a:pt x="130" y="21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8"/>
            <p:cNvSpPr/>
            <p:nvPr/>
          </p:nvSpPr>
          <p:spPr>
            <a:xfrm>
              <a:off x="7905350" y="1310950"/>
              <a:ext cx="10800" cy="17000"/>
            </a:xfrm>
            <a:custGeom>
              <a:rect b="b" l="l" r="r" t="t"/>
              <a:pathLst>
                <a:path extrusionOk="0" h="680" w="432">
                  <a:moveTo>
                    <a:pt x="1" y="1"/>
                  </a:moveTo>
                  <a:cubicBezTo>
                    <a:pt x="149" y="225"/>
                    <a:pt x="293" y="450"/>
                    <a:pt x="432" y="680"/>
                  </a:cubicBezTo>
                  <a:cubicBezTo>
                    <a:pt x="293" y="450"/>
                    <a:pt x="149" y="225"/>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8"/>
            <p:cNvSpPr/>
            <p:nvPr/>
          </p:nvSpPr>
          <p:spPr>
            <a:xfrm>
              <a:off x="7949175" y="1570100"/>
              <a:ext cx="1525" cy="2425"/>
            </a:xfrm>
            <a:custGeom>
              <a:rect b="b" l="l" r="r" t="t"/>
              <a:pathLst>
                <a:path extrusionOk="0" h="97" w="61">
                  <a:moveTo>
                    <a:pt x="1" y="1"/>
                  </a:moveTo>
                  <a:cubicBezTo>
                    <a:pt x="21" y="33"/>
                    <a:pt x="42" y="65"/>
                    <a:pt x="61" y="97"/>
                  </a:cubicBezTo>
                  <a:cubicBezTo>
                    <a:pt x="42" y="65"/>
                    <a:pt x="21" y="3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8"/>
            <p:cNvSpPr/>
            <p:nvPr/>
          </p:nvSpPr>
          <p:spPr>
            <a:xfrm>
              <a:off x="7913100" y="1605725"/>
              <a:ext cx="49150" cy="76375"/>
            </a:xfrm>
            <a:custGeom>
              <a:rect b="b" l="l" r="r" t="t"/>
              <a:pathLst>
                <a:path extrusionOk="0" h="3055" w="1966">
                  <a:moveTo>
                    <a:pt x="1965" y="3055"/>
                  </a:moveTo>
                  <a:cubicBezTo>
                    <a:pt x="1267" y="2065"/>
                    <a:pt x="611" y="1046"/>
                    <a:pt x="0" y="0"/>
                  </a:cubicBezTo>
                  <a:cubicBezTo>
                    <a:pt x="611" y="1046"/>
                    <a:pt x="1267" y="2065"/>
                    <a:pt x="1965" y="30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8"/>
            <p:cNvSpPr/>
            <p:nvPr/>
          </p:nvSpPr>
          <p:spPr>
            <a:xfrm>
              <a:off x="7927700" y="1348325"/>
              <a:ext cx="8675" cy="17000"/>
            </a:xfrm>
            <a:custGeom>
              <a:rect b="b" l="l" r="r" t="t"/>
              <a:pathLst>
                <a:path extrusionOk="0" h="680" w="347">
                  <a:moveTo>
                    <a:pt x="0" y="1"/>
                  </a:moveTo>
                  <a:cubicBezTo>
                    <a:pt x="119" y="224"/>
                    <a:pt x="237" y="451"/>
                    <a:pt x="347" y="680"/>
                  </a:cubicBezTo>
                  <a:cubicBezTo>
                    <a:pt x="237" y="451"/>
                    <a:pt x="119" y="22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8"/>
            <p:cNvSpPr/>
            <p:nvPr/>
          </p:nvSpPr>
          <p:spPr>
            <a:xfrm>
              <a:off x="7944325" y="1562950"/>
              <a:ext cx="2075" cy="2925"/>
            </a:xfrm>
            <a:custGeom>
              <a:rect b="b" l="l" r="r" t="t"/>
              <a:pathLst>
                <a:path extrusionOk="0" h="117" w="83">
                  <a:moveTo>
                    <a:pt x="0" y="0"/>
                  </a:moveTo>
                  <a:cubicBezTo>
                    <a:pt x="28" y="39"/>
                    <a:pt x="55" y="77"/>
                    <a:pt x="82" y="117"/>
                  </a:cubicBezTo>
                  <a:cubicBezTo>
                    <a:pt x="55" y="77"/>
                    <a:pt x="28" y="39"/>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8"/>
            <p:cNvSpPr/>
            <p:nvPr/>
          </p:nvSpPr>
          <p:spPr>
            <a:xfrm>
              <a:off x="7939300" y="1556225"/>
              <a:ext cx="2550" cy="3350"/>
            </a:xfrm>
            <a:custGeom>
              <a:rect b="b" l="l" r="r" t="t"/>
              <a:pathLst>
                <a:path extrusionOk="0" h="134" w="102">
                  <a:moveTo>
                    <a:pt x="1" y="1"/>
                  </a:moveTo>
                  <a:cubicBezTo>
                    <a:pt x="35" y="44"/>
                    <a:pt x="68" y="89"/>
                    <a:pt x="102" y="134"/>
                  </a:cubicBezTo>
                  <a:cubicBezTo>
                    <a:pt x="68" y="89"/>
                    <a:pt x="35" y="4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8"/>
            <p:cNvSpPr/>
            <p:nvPr/>
          </p:nvSpPr>
          <p:spPr>
            <a:xfrm>
              <a:off x="7919750" y="1534525"/>
              <a:ext cx="17725" cy="19425"/>
            </a:xfrm>
            <a:custGeom>
              <a:rect b="b" l="l" r="r" t="t"/>
              <a:pathLst>
                <a:path extrusionOk="0" h="777" w="709">
                  <a:moveTo>
                    <a:pt x="0" y="1"/>
                  </a:moveTo>
                  <a:cubicBezTo>
                    <a:pt x="248" y="243"/>
                    <a:pt x="487" y="503"/>
                    <a:pt x="708" y="777"/>
                  </a:cubicBezTo>
                  <a:cubicBezTo>
                    <a:pt x="487" y="503"/>
                    <a:pt x="249" y="24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8"/>
            <p:cNvSpPr/>
            <p:nvPr/>
          </p:nvSpPr>
          <p:spPr>
            <a:xfrm>
              <a:off x="8008175" y="1566325"/>
              <a:ext cx="4475" cy="6350"/>
            </a:xfrm>
            <a:custGeom>
              <a:rect b="b" l="l" r="r" t="t"/>
              <a:pathLst>
                <a:path extrusionOk="0" h="254" w="179">
                  <a:moveTo>
                    <a:pt x="1" y="254"/>
                  </a:moveTo>
                  <a:cubicBezTo>
                    <a:pt x="60" y="168"/>
                    <a:pt x="119" y="84"/>
                    <a:pt x="179" y="1"/>
                  </a:cubicBezTo>
                  <a:cubicBezTo>
                    <a:pt x="119" y="84"/>
                    <a:pt x="60" y="168"/>
                    <a:pt x="1" y="25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8"/>
            <p:cNvSpPr/>
            <p:nvPr/>
          </p:nvSpPr>
          <p:spPr>
            <a:xfrm>
              <a:off x="7946200" y="1763200"/>
              <a:ext cx="14900" cy="9625"/>
            </a:xfrm>
            <a:custGeom>
              <a:rect b="b" l="l" r="r" t="t"/>
              <a:pathLst>
                <a:path extrusionOk="0" h="385" w="596">
                  <a:moveTo>
                    <a:pt x="1" y="384"/>
                  </a:moveTo>
                  <a:cubicBezTo>
                    <a:pt x="196" y="253"/>
                    <a:pt x="395" y="125"/>
                    <a:pt x="595" y="1"/>
                  </a:cubicBezTo>
                  <a:cubicBezTo>
                    <a:pt x="395" y="125"/>
                    <a:pt x="196" y="253"/>
                    <a:pt x="1" y="38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8"/>
            <p:cNvSpPr/>
            <p:nvPr/>
          </p:nvSpPr>
          <p:spPr>
            <a:xfrm>
              <a:off x="8035650" y="1501950"/>
              <a:ext cx="65150" cy="110400"/>
            </a:xfrm>
            <a:custGeom>
              <a:rect b="b" l="l" r="r" t="t"/>
              <a:pathLst>
                <a:path extrusionOk="0" h="4416" w="2606">
                  <a:moveTo>
                    <a:pt x="2199" y="1"/>
                  </a:moveTo>
                  <a:cubicBezTo>
                    <a:pt x="2142" y="1"/>
                    <a:pt x="2082" y="14"/>
                    <a:pt x="2023" y="42"/>
                  </a:cubicBezTo>
                  <a:cubicBezTo>
                    <a:pt x="1255" y="403"/>
                    <a:pt x="585" y="902"/>
                    <a:pt x="0" y="1489"/>
                  </a:cubicBezTo>
                  <a:cubicBezTo>
                    <a:pt x="23" y="1578"/>
                    <a:pt x="49" y="1668"/>
                    <a:pt x="81" y="1755"/>
                  </a:cubicBezTo>
                  <a:cubicBezTo>
                    <a:pt x="334" y="2458"/>
                    <a:pt x="843" y="3058"/>
                    <a:pt x="1494" y="3384"/>
                  </a:cubicBezTo>
                  <a:cubicBezTo>
                    <a:pt x="1310" y="3737"/>
                    <a:pt x="1108" y="4081"/>
                    <a:pt x="889" y="4416"/>
                  </a:cubicBezTo>
                  <a:cubicBezTo>
                    <a:pt x="1316" y="3765"/>
                    <a:pt x="1679" y="3076"/>
                    <a:pt x="1973" y="2351"/>
                  </a:cubicBezTo>
                  <a:cubicBezTo>
                    <a:pt x="2224" y="1734"/>
                    <a:pt x="2416" y="1098"/>
                    <a:pt x="2552" y="448"/>
                  </a:cubicBezTo>
                  <a:cubicBezTo>
                    <a:pt x="2605" y="193"/>
                    <a:pt x="2421" y="1"/>
                    <a:pt x="2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8"/>
            <p:cNvSpPr/>
            <p:nvPr/>
          </p:nvSpPr>
          <p:spPr>
            <a:xfrm>
              <a:off x="8013100" y="1559175"/>
              <a:ext cx="4950" cy="6550"/>
            </a:xfrm>
            <a:custGeom>
              <a:rect b="b" l="l" r="r" t="t"/>
              <a:pathLst>
                <a:path extrusionOk="0" h="262" w="198">
                  <a:moveTo>
                    <a:pt x="1" y="261"/>
                  </a:moveTo>
                  <a:cubicBezTo>
                    <a:pt x="65" y="173"/>
                    <a:pt x="131" y="86"/>
                    <a:pt x="198" y="0"/>
                  </a:cubicBezTo>
                  <a:cubicBezTo>
                    <a:pt x="131" y="86"/>
                    <a:pt x="65" y="173"/>
                    <a:pt x="1" y="26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8"/>
            <p:cNvSpPr/>
            <p:nvPr/>
          </p:nvSpPr>
          <p:spPr>
            <a:xfrm>
              <a:off x="7979075" y="1744825"/>
              <a:ext cx="15625" cy="8025"/>
            </a:xfrm>
            <a:custGeom>
              <a:rect b="b" l="l" r="r" t="t"/>
              <a:pathLst>
                <a:path extrusionOk="0" h="321" w="625">
                  <a:moveTo>
                    <a:pt x="0" y="320"/>
                  </a:moveTo>
                  <a:cubicBezTo>
                    <a:pt x="206" y="209"/>
                    <a:pt x="413" y="103"/>
                    <a:pt x="624" y="1"/>
                  </a:cubicBezTo>
                  <a:cubicBezTo>
                    <a:pt x="413" y="103"/>
                    <a:pt x="206" y="209"/>
                    <a:pt x="0" y="32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8"/>
            <p:cNvSpPr/>
            <p:nvPr/>
          </p:nvSpPr>
          <p:spPr>
            <a:xfrm>
              <a:off x="7907250" y="1728450"/>
              <a:ext cx="1750" cy="7825"/>
            </a:xfrm>
            <a:custGeom>
              <a:rect b="b" l="l" r="r" t="t"/>
              <a:pathLst>
                <a:path extrusionOk="0" h="313" w="70">
                  <a:moveTo>
                    <a:pt x="0" y="1"/>
                  </a:moveTo>
                  <a:cubicBezTo>
                    <a:pt x="24" y="104"/>
                    <a:pt x="47" y="208"/>
                    <a:pt x="69" y="313"/>
                  </a:cubicBezTo>
                  <a:cubicBezTo>
                    <a:pt x="47" y="208"/>
                    <a:pt x="24" y="10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8"/>
            <p:cNvSpPr/>
            <p:nvPr/>
          </p:nvSpPr>
          <p:spPr>
            <a:xfrm>
              <a:off x="7995700" y="1711775"/>
              <a:ext cx="118675" cy="73600"/>
            </a:xfrm>
            <a:custGeom>
              <a:rect b="b" l="l" r="r" t="t"/>
              <a:pathLst>
                <a:path extrusionOk="0" h="2944" w="4747">
                  <a:moveTo>
                    <a:pt x="664" y="1003"/>
                  </a:moveTo>
                  <a:cubicBezTo>
                    <a:pt x="440" y="1098"/>
                    <a:pt x="219" y="1197"/>
                    <a:pt x="0" y="1302"/>
                  </a:cubicBezTo>
                  <a:cubicBezTo>
                    <a:pt x="219" y="1197"/>
                    <a:pt x="440" y="1098"/>
                    <a:pt x="664" y="1003"/>
                  </a:cubicBezTo>
                  <a:lnTo>
                    <a:pt x="664" y="1003"/>
                  </a:lnTo>
                  <a:cubicBezTo>
                    <a:pt x="664" y="1003"/>
                    <a:pt x="664" y="1003"/>
                    <a:pt x="664" y="1003"/>
                  </a:cubicBezTo>
                  <a:close/>
                  <a:moveTo>
                    <a:pt x="4239" y="0"/>
                  </a:moveTo>
                  <a:cubicBezTo>
                    <a:pt x="4221" y="0"/>
                    <a:pt x="4202" y="2"/>
                    <a:pt x="4184" y="4"/>
                  </a:cubicBezTo>
                  <a:cubicBezTo>
                    <a:pt x="2972" y="189"/>
                    <a:pt x="1789" y="528"/>
                    <a:pt x="664" y="1003"/>
                  </a:cubicBezTo>
                  <a:lnTo>
                    <a:pt x="664" y="1003"/>
                  </a:lnTo>
                  <a:cubicBezTo>
                    <a:pt x="684" y="1223"/>
                    <a:pt x="725" y="1442"/>
                    <a:pt x="784" y="1652"/>
                  </a:cubicBezTo>
                  <a:lnTo>
                    <a:pt x="784" y="1654"/>
                  </a:lnTo>
                  <a:cubicBezTo>
                    <a:pt x="905" y="2085"/>
                    <a:pt x="1115" y="2550"/>
                    <a:pt x="1408" y="2944"/>
                  </a:cubicBezTo>
                  <a:cubicBezTo>
                    <a:pt x="1882" y="2670"/>
                    <a:pt x="2342" y="2372"/>
                    <a:pt x="2784" y="2046"/>
                  </a:cubicBezTo>
                  <a:cubicBezTo>
                    <a:pt x="3395" y="1595"/>
                    <a:pt x="3971" y="1100"/>
                    <a:pt x="4508" y="562"/>
                  </a:cubicBezTo>
                  <a:cubicBezTo>
                    <a:pt x="4746" y="322"/>
                    <a:pt x="4524" y="0"/>
                    <a:pt x="4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8"/>
            <p:cNvSpPr/>
            <p:nvPr/>
          </p:nvSpPr>
          <p:spPr>
            <a:xfrm>
              <a:off x="7997775" y="1220375"/>
              <a:ext cx="81325" cy="143575"/>
            </a:xfrm>
            <a:custGeom>
              <a:rect b="b" l="l" r="r" t="t"/>
              <a:pathLst>
                <a:path extrusionOk="0" h="5743" w="3253">
                  <a:moveTo>
                    <a:pt x="2785" y="1"/>
                  </a:moveTo>
                  <a:cubicBezTo>
                    <a:pt x="2697" y="1"/>
                    <a:pt x="2610" y="31"/>
                    <a:pt x="2545" y="99"/>
                  </a:cubicBezTo>
                  <a:cubicBezTo>
                    <a:pt x="1662" y="1014"/>
                    <a:pt x="751" y="2005"/>
                    <a:pt x="0" y="3084"/>
                  </a:cubicBezTo>
                  <a:cubicBezTo>
                    <a:pt x="18" y="3178"/>
                    <a:pt x="39" y="3271"/>
                    <a:pt x="63" y="3362"/>
                  </a:cubicBezTo>
                  <a:cubicBezTo>
                    <a:pt x="234" y="4004"/>
                    <a:pt x="657" y="4548"/>
                    <a:pt x="1205" y="4846"/>
                  </a:cubicBezTo>
                  <a:cubicBezTo>
                    <a:pt x="1059" y="5147"/>
                    <a:pt x="911" y="5445"/>
                    <a:pt x="760" y="5743"/>
                  </a:cubicBezTo>
                  <a:cubicBezTo>
                    <a:pt x="949" y="5371"/>
                    <a:pt x="1136" y="4996"/>
                    <a:pt x="1317" y="4620"/>
                  </a:cubicBezTo>
                  <a:cubicBezTo>
                    <a:pt x="1978" y="3253"/>
                    <a:pt x="2588" y="1862"/>
                    <a:pt x="3152" y="453"/>
                  </a:cubicBezTo>
                  <a:cubicBezTo>
                    <a:pt x="3253" y="202"/>
                    <a:pt x="3015" y="1"/>
                    <a:pt x="2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8"/>
            <p:cNvSpPr/>
            <p:nvPr/>
          </p:nvSpPr>
          <p:spPr>
            <a:xfrm>
              <a:off x="7962550" y="1753675"/>
              <a:ext cx="14975" cy="8650"/>
            </a:xfrm>
            <a:custGeom>
              <a:rect b="b" l="l" r="r" t="t"/>
              <a:pathLst>
                <a:path extrusionOk="0" h="346" w="599">
                  <a:moveTo>
                    <a:pt x="0" y="346"/>
                  </a:moveTo>
                  <a:cubicBezTo>
                    <a:pt x="197" y="227"/>
                    <a:pt x="396" y="112"/>
                    <a:pt x="599" y="1"/>
                  </a:cubicBezTo>
                  <a:cubicBezTo>
                    <a:pt x="396" y="112"/>
                    <a:pt x="197" y="227"/>
                    <a:pt x="0" y="34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8"/>
            <p:cNvSpPr/>
            <p:nvPr/>
          </p:nvSpPr>
          <p:spPr>
            <a:xfrm>
              <a:off x="8018250" y="1552200"/>
              <a:ext cx="5475" cy="6700"/>
            </a:xfrm>
            <a:custGeom>
              <a:rect b="b" l="l" r="r" t="t"/>
              <a:pathLst>
                <a:path extrusionOk="0" h="268" w="219">
                  <a:moveTo>
                    <a:pt x="1" y="268"/>
                  </a:moveTo>
                  <a:cubicBezTo>
                    <a:pt x="72" y="177"/>
                    <a:pt x="144" y="89"/>
                    <a:pt x="218" y="1"/>
                  </a:cubicBezTo>
                  <a:cubicBezTo>
                    <a:pt x="144" y="89"/>
                    <a:pt x="72" y="177"/>
                    <a:pt x="1" y="268"/>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8"/>
            <p:cNvSpPr/>
            <p:nvPr/>
          </p:nvSpPr>
          <p:spPr>
            <a:xfrm>
              <a:off x="8039675" y="1626225"/>
              <a:ext cx="8500" cy="11025"/>
            </a:xfrm>
            <a:custGeom>
              <a:rect b="b" l="l" r="r" t="t"/>
              <a:pathLst>
                <a:path extrusionOk="0" h="441" w="340">
                  <a:moveTo>
                    <a:pt x="339" y="1"/>
                  </a:moveTo>
                  <a:cubicBezTo>
                    <a:pt x="229" y="151"/>
                    <a:pt x="117" y="298"/>
                    <a:pt x="0" y="441"/>
                  </a:cubicBezTo>
                  <a:cubicBezTo>
                    <a:pt x="117" y="298"/>
                    <a:pt x="229" y="151"/>
                    <a:pt x="33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8"/>
            <p:cNvSpPr/>
            <p:nvPr/>
          </p:nvSpPr>
          <p:spPr>
            <a:xfrm>
              <a:off x="8050025" y="1613525"/>
              <a:ext cx="7050" cy="10150"/>
            </a:xfrm>
            <a:custGeom>
              <a:rect b="b" l="l" r="r" t="t"/>
              <a:pathLst>
                <a:path extrusionOk="0" h="406" w="282">
                  <a:moveTo>
                    <a:pt x="282" y="0"/>
                  </a:moveTo>
                  <a:cubicBezTo>
                    <a:pt x="191" y="137"/>
                    <a:pt x="98" y="272"/>
                    <a:pt x="1" y="405"/>
                  </a:cubicBezTo>
                  <a:cubicBezTo>
                    <a:pt x="98" y="272"/>
                    <a:pt x="191" y="137"/>
                    <a:pt x="28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8"/>
            <p:cNvSpPr/>
            <p:nvPr/>
          </p:nvSpPr>
          <p:spPr>
            <a:xfrm>
              <a:off x="8023750" y="1539150"/>
              <a:ext cx="11925" cy="13025"/>
            </a:xfrm>
            <a:custGeom>
              <a:rect b="b" l="l" r="r" t="t"/>
              <a:pathLst>
                <a:path extrusionOk="0" h="521" w="477">
                  <a:moveTo>
                    <a:pt x="476" y="1"/>
                  </a:moveTo>
                  <a:cubicBezTo>
                    <a:pt x="310" y="167"/>
                    <a:pt x="152" y="341"/>
                    <a:pt x="1" y="520"/>
                  </a:cubicBezTo>
                  <a:cubicBezTo>
                    <a:pt x="152" y="341"/>
                    <a:pt x="311" y="167"/>
                    <a:pt x="476"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8"/>
            <p:cNvSpPr/>
            <p:nvPr/>
          </p:nvSpPr>
          <p:spPr>
            <a:xfrm>
              <a:off x="8019275" y="1785350"/>
              <a:ext cx="11625" cy="6425"/>
            </a:xfrm>
            <a:custGeom>
              <a:rect b="b" l="l" r="r" t="t"/>
              <a:pathLst>
                <a:path extrusionOk="0" h="257" w="465">
                  <a:moveTo>
                    <a:pt x="465" y="1"/>
                  </a:moveTo>
                  <a:cubicBezTo>
                    <a:pt x="357" y="62"/>
                    <a:pt x="249" y="122"/>
                    <a:pt x="140" y="182"/>
                  </a:cubicBezTo>
                  <a:lnTo>
                    <a:pt x="140" y="182"/>
                  </a:lnTo>
                  <a:cubicBezTo>
                    <a:pt x="249" y="123"/>
                    <a:pt x="357" y="63"/>
                    <a:pt x="465" y="1"/>
                  </a:cubicBezTo>
                  <a:close/>
                  <a:moveTo>
                    <a:pt x="140" y="182"/>
                  </a:moveTo>
                  <a:lnTo>
                    <a:pt x="140" y="182"/>
                  </a:lnTo>
                  <a:cubicBezTo>
                    <a:pt x="94" y="207"/>
                    <a:pt x="47" y="232"/>
                    <a:pt x="1" y="257"/>
                  </a:cubicBezTo>
                  <a:lnTo>
                    <a:pt x="2" y="257"/>
                  </a:lnTo>
                  <a:cubicBezTo>
                    <a:pt x="48" y="232"/>
                    <a:pt x="94" y="207"/>
                    <a:pt x="140" y="1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8"/>
            <p:cNvSpPr/>
            <p:nvPr/>
          </p:nvSpPr>
          <p:spPr>
            <a:xfrm>
              <a:off x="7862050" y="1659075"/>
              <a:ext cx="45225" cy="116850"/>
            </a:xfrm>
            <a:custGeom>
              <a:rect b="b" l="l" r="r" t="t"/>
              <a:pathLst>
                <a:path extrusionOk="0" h="4674" w="1809">
                  <a:moveTo>
                    <a:pt x="619" y="0"/>
                  </a:moveTo>
                  <a:cubicBezTo>
                    <a:pt x="486" y="0"/>
                    <a:pt x="362" y="74"/>
                    <a:pt x="326" y="244"/>
                  </a:cubicBezTo>
                  <a:cubicBezTo>
                    <a:pt x="50" y="1549"/>
                    <a:pt x="1" y="2894"/>
                    <a:pt x="175" y="4210"/>
                  </a:cubicBezTo>
                  <a:lnTo>
                    <a:pt x="175" y="4210"/>
                  </a:lnTo>
                  <a:cubicBezTo>
                    <a:pt x="172" y="4191"/>
                    <a:pt x="170" y="4172"/>
                    <a:pt x="168" y="4153"/>
                  </a:cubicBezTo>
                  <a:cubicBezTo>
                    <a:pt x="384" y="4111"/>
                    <a:pt x="593" y="4023"/>
                    <a:pt x="780" y="3902"/>
                  </a:cubicBezTo>
                  <a:cubicBezTo>
                    <a:pt x="1220" y="3619"/>
                    <a:pt x="1547" y="3221"/>
                    <a:pt x="1808" y="2776"/>
                  </a:cubicBezTo>
                  <a:cubicBezTo>
                    <a:pt x="1605" y="1912"/>
                    <a:pt x="1297" y="1072"/>
                    <a:pt x="985" y="244"/>
                  </a:cubicBezTo>
                  <a:cubicBezTo>
                    <a:pt x="927" y="92"/>
                    <a:pt x="768" y="0"/>
                    <a:pt x="619" y="0"/>
                  </a:cubicBezTo>
                  <a:close/>
                  <a:moveTo>
                    <a:pt x="175" y="4210"/>
                  </a:moveTo>
                  <a:cubicBezTo>
                    <a:pt x="178" y="4234"/>
                    <a:pt x="181" y="4258"/>
                    <a:pt x="185" y="4282"/>
                  </a:cubicBezTo>
                  <a:lnTo>
                    <a:pt x="185" y="4282"/>
                  </a:lnTo>
                  <a:cubicBezTo>
                    <a:pt x="181" y="4258"/>
                    <a:pt x="178" y="4234"/>
                    <a:pt x="175" y="4210"/>
                  </a:cubicBezTo>
                  <a:close/>
                  <a:moveTo>
                    <a:pt x="185" y="4282"/>
                  </a:moveTo>
                  <a:cubicBezTo>
                    <a:pt x="203" y="4413"/>
                    <a:pt x="223" y="4543"/>
                    <a:pt x="246" y="4673"/>
                  </a:cubicBezTo>
                  <a:cubicBezTo>
                    <a:pt x="223" y="4542"/>
                    <a:pt x="203" y="4412"/>
                    <a:pt x="185" y="42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8"/>
            <p:cNvSpPr/>
            <p:nvPr/>
          </p:nvSpPr>
          <p:spPr>
            <a:xfrm>
              <a:off x="7969475" y="1343900"/>
              <a:ext cx="1875" cy="4325"/>
            </a:xfrm>
            <a:custGeom>
              <a:rect b="b" l="l" r="r" t="t"/>
              <a:pathLst>
                <a:path extrusionOk="0" h="173" w="75">
                  <a:moveTo>
                    <a:pt x="75" y="0"/>
                  </a:moveTo>
                  <a:lnTo>
                    <a:pt x="75" y="0"/>
                  </a:lnTo>
                  <a:cubicBezTo>
                    <a:pt x="49" y="58"/>
                    <a:pt x="24" y="114"/>
                    <a:pt x="1" y="173"/>
                  </a:cubicBezTo>
                  <a:cubicBezTo>
                    <a:pt x="24" y="115"/>
                    <a:pt x="49" y="58"/>
                    <a:pt x="75"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8"/>
            <p:cNvSpPr/>
            <p:nvPr/>
          </p:nvSpPr>
          <p:spPr>
            <a:xfrm>
              <a:off x="7809550" y="1218975"/>
              <a:ext cx="94425" cy="164725"/>
            </a:xfrm>
            <a:custGeom>
              <a:rect b="b" l="l" r="r" t="t"/>
              <a:pathLst>
                <a:path extrusionOk="0" h="6589" w="3777">
                  <a:moveTo>
                    <a:pt x="3321" y="2950"/>
                  </a:moveTo>
                  <a:cubicBezTo>
                    <a:pt x="3321" y="2950"/>
                    <a:pt x="3321" y="2950"/>
                    <a:pt x="3321" y="2950"/>
                  </a:cubicBezTo>
                  <a:lnTo>
                    <a:pt x="3321" y="2950"/>
                  </a:lnTo>
                  <a:cubicBezTo>
                    <a:pt x="3361" y="3005"/>
                    <a:pt x="3401" y="3059"/>
                    <a:pt x="3441" y="3114"/>
                  </a:cubicBezTo>
                  <a:lnTo>
                    <a:pt x="3441" y="3114"/>
                  </a:lnTo>
                  <a:cubicBezTo>
                    <a:pt x="3401" y="3059"/>
                    <a:pt x="3361" y="3004"/>
                    <a:pt x="3321" y="2950"/>
                  </a:cubicBezTo>
                  <a:close/>
                  <a:moveTo>
                    <a:pt x="3441" y="3114"/>
                  </a:moveTo>
                  <a:cubicBezTo>
                    <a:pt x="3555" y="3273"/>
                    <a:pt x="3666" y="3434"/>
                    <a:pt x="3776" y="3597"/>
                  </a:cubicBezTo>
                  <a:cubicBezTo>
                    <a:pt x="3667" y="3434"/>
                    <a:pt x="3555" y="3273"/>
                    <a:pt x="3441" y="3114"/>
                  </a:cubicBezTo>
                  <a:close/>
                  <a:moveTo>
                    <a:pt x="442" y="0"/>
                  </a:moveTo>
                  <a:cubicBezTo>
                    <a:pt x="258" y="0"/>
                    <a:pt x="85" y="134"/>
                    <a:pt x="79" y="356"/>
                  </a:cubicBezTo>
                  <a:cubicBezTo>
                    <a:pt x="1" y="2819"/>
                    <a:pt x="1323" y="4965"/>
                    <a:pt x="3073" y="6589"/>
                  </a:cubicBezTo>
                  <a:cubicBezTo>
                    <a:pt x="2762" y="6300"/>
                    <a:pt x="2466" y="5995"/>
                    <a:pt x="2188" y="5676"/>
                  </a:cubicBezTo>
                  <a:cubicBezTo>
                    <a:pt x="2498" y="5629"/>
                    <a:pt x="2722" y="5356"/>
                    <a:pt x="2856" y="5090"/>
                  </a:cubicBezTo>
                  <a:cubicBezTo>
                    <a:pt x="3041" y="4723"/>
                    <a:pt x="3142" y="4315"/>
                    <a:pt x="3210" y="3913"/>
                  </a:cubicBezTo>
                  <a:cubicBezTo>
                    <a:pt x="3265" y="3596"/>
                    <a:pt x="3303" y="3272"/>
                    <a:pt x="3321" y="2950"/>
                  </a:cubicBezTo>
                  <a:lnTo>
                    <a:pt x="3321" y="2950"/>
                  </a:lnTo>
                  <a:cubicBezTo>
                    <a:pt x="3073" y="2613"/>
                    <a:pt x="2813" y="2285"/>
                    <a:pt x="2541" y="1965"/>
                  </a:cubicBezTo>
                  <a:cubicBezTo>
                    <a:pt x="1975" y="1298"/>
                    <a:pt x="1359" y="674"/>
                    <a:pt x="699" y="99"/>
                  </a:cubicBezTo>
                  <a:cubicBezTo>
                    <a:pt x="622" y="31"/>
                    <a:pt x="531"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8"/>
            <p:cNvSpPr/>
            <p:nvPr/>
          </p:nvSpPr>
          <p:spPr>
            <a:xfrm>
              <a:off x="7965725" y="1354300"/>
              <a:ext cx="1375" cy="3550"/>
            </a:xfrm>
            <a:custGeom>
              <a:rect b="b" l="l" r="r" t="t"/>
              <a:pathLst>
                <a:path extrusionOk="0" h="142" w="55">
                  <a:moveTo>
                    <a:pt x="1" y="141"/>
                  </a:moveTo>
                  <a:cubicBezTo>
                    <a:pt x="19" y="94"/>
                    <a:pt x="37" y="48"/>
                    <a:pt x="55" y="1"/>
                  </a:cubicBezTo>
                  <a:cubicBezTo>
                    <a:pt x="37" y="48"/>
                    <a:pt x="19" y="94"/>
                    <a:pt x="1" y="14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8"/>
            <p:cNvSpPr/>
            <p:nvPr/>
          </p:nvSpPr>
          <p:spPr>
            <a:xfrm>
              <a:off x="7866400" y="1505425"/>
              <a:ext cx="58275" cy="99325"/>
            </a:xfrm>
            <a:custGeom>
              <a:rect b="b" l="l" r="r" t="t"/>
              <a:pathLst>
                <a:path extrusionOk="0" h="3973" w="2331">
                  <a:moveTo>
                    <a:pt x="521" y="0"/>
                  </a:moveTo>
                  <a:cubicBezTo>
                    <a:pt x="321" y="0"/>
                    <a:pt x="129" y="111"/>
                    <a:pt x="72" y="319"/>
                  </a:cubicBezTo>
                  <a:cubicBezTo>
                    <a:pt x="0" y="579"/>
                    <a:pt x="208" y="878"/>
                    <a:pt x="316" y="1101"/>
                  </a:cubicBezTo>
                  <a:cubicBezTo>
                    <a:pt x="786" y="2076"/>
                    <a:pt x="1297" y="3033"/>
                    <a:pt x="1841" y="3969"/>
                  </a:cubicBezTo>
                  <a:cubicBezTo>
                    <a:pt x="1843" y="3970"/>
                    <a:pt x="1844" y="3971"/>
                    <a:pt x="1844" y="3972"/>
                  </a:cubicBezTo>
                  <a:cubicBezTo>
                    <a:pt x="1868" y="3924"/>
                    <a:pt x="1890" y="3877"/>
                    <a:pt x="1910" y="3829"/>
                  </a:cubicBezTo>
                  <a:cubicBezTo>
                    <a:pt x="2252" y="3025"/>
                    <a:pt x="2331" y="2021"/>
                    <a:pt x="2134" y="1165"/>
                  </a:cubicBezTo>
                  <a:cubicBezTo>
                    <a:pt x="2007" y="1041"/>
                    <a:pt x="1880" y="920"/>
                    <a:pt x="1749" y="805"/>
                  </a:cubicBezTo>
                  <a:cubicBezTo>
                    <a:pt x="1584" y="660"/>
                    <a:pt x="1414" y="520"/>
                    <a:pt x="1240" y="386"/>
                  </a:cubicBezTo>
                  <a:cubicBezTo>
                    <a:pt x="1060" y="248"/>
                    <a:pt x="868" y="65"/>
                    <a:pt x="642" y="14"/>
                  </a:cubicBezTo>
                  <a:cubicBezTo>
                    <a:pt x="602" y="5"/>
                    <a:pt x="561" y="0"/>
                    <a:pt x="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8"/>
            <p:cNvSpPr/>
            <p:nvPr/>
          </p:nvSpPr>
          <p:spPr>
            <a:xfrm>
              <a:off x="7868475" y="1777550"/>
              <a:ext cx="2675" cy="13150"/>
            </a:xfrm>
            <a:custGeom>
              <a:rect b="b" l="l" r="r" t="t"/>
              <a:pathLst>
                <a:path extrusionOk="0" h="526" w="107">
                  <a:moveTo>
                    <a:pt x="106" y="525"/>
                  </a:moveTo>
                  <a:cubicBezTo>
                    <a:pt x="67" y="351"/>
                    <a:pt x="32" y="176"/>
                    <a:pt x="0" y="1"/>
                  </a:cubicBezTo>
                  <a:cubicBezTo>
                    <a:pt x="32" y="176"/>
                    <a:pt x="67" y="351"/>
                    <a:pt x="106" y="52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8"/>
            <p:cNvSpPr/>
            <p:nvPr/>
          </p:nvSpPr>
          <p:spPr>
            <a:xfrm>
              <a:off x="7973625" y="1334075"/>
              <a:ext cx="2300" cy="4750"/>
            </a:xfrm>
            <a:custGeom>
              <a:rect b="b" l="l" r="r" t="t"/>
              <a:pathLst>
                <a:path extrusionOk="0" h="190" w="92">
                  <a:moveTo>
                    <a:pt x="1" y="190"/>
                  </a:moveTo>
                  <a:cubicBezTo>
                    <a:pt x="30" y="126"/>
                    <a:pt x="61" y="63"/>
                    <a:pt x="92" y="0"/>
                  </a:cubicBezTo>
                  <a:cubicBezTo>
                    <a:pt x="61" y="63"/>
                    <a:pt x="30" y="126"/>
                    <a:pt x="1" y="19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8"/>
            <p:cNvSpPr/>
            <p:nvPr/>
          </p:nvSpPr>
          <p:spPr>
            <a:xfrm>
              <a:off x="7871150" y="1790825"/>
              <a:ext cx="250" cy="950"/>
            </a:xfrm>
            <a:custGeom>
              <a:rect b="b" l="l" r="r" t="t"/>
              <a:pathLst>
                <a:path extrusionOk="0" h="38" w="10">
                  <a:moveTo>
                    <a:pt x="1" y="1"/>
                  </a:moveTo>
                  <a:cubicBezTo>
                    <a:pt x="3" y="12"/>
                    <a:pt x="6" y="25"/>
                    <a:pt x="10" y="38"/>
                  </a:cubicBezTo>
                  <a:cubicBezTo>
                    <a:pt x="7" y="25"/>
                    <a:pt x="3" y="12"/>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8"/>
            <p:cNvSpPr/>
            <p:nvPr/>
          </p:nvSpPr>
          <p:spPr>
            <a:xfrm>
              <a:off x="7978175" y="1324550"/>
              <a:ext cx="2750" cy="5075"/>
            </a:xfrm>
            <a:custGeom>
              <a:rect b="b" l="l" r="r" t="t"/>
              <a:pathLst>
                <a:path extrusionOk="0" h="203" w="110">
                  <a:moveTo>
                    <a:pt x="0" y="202"/>
                  </a:moveTo>
                  <a:cubicBezTo>
                    <a:pt x="36" y="135"/>
                    <a:pt x="72" y="68"/>
                    <a:pt x="109" y="0"/>
                  </a:cubicBezTo>
                  <a:cubicBezTo>
                    <a:pt x="72" y="68"/>
                    <a:pt x="36" y="135"/>
                    <a:pt x="0" y="20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8"/>
            <p:cNvSpPr/>
            <p:nvPr/>
          </p:nvSpPr>
          <p:spPr>
            <a:xfrm>
              <a:off x="7993750" y="1588600"/>
              <a:ext cx="4325" cy="7625"/>
            </a:xfrm>
            <a:custGeom>
              <a:rect b="b" l="l" r="r" t="t"/>
              <a:pathLst>
                <a:path extrusionOk="0" h="305" w="173">
                  <a:moveTo>
                    <a:pt x="0" y="304"/>
                  </a:moveTo>
                  <a:cubicBezTo>
                    <a:pt x="56" y="203"/>
                    <a:pt x="114" y="102"/>
                    <a:pt x="173" y="1"/>
                  </a:cubicBezTo>
                  <a:cubicBezTo>
                    <a:pt x="114" y="102"/>
                    <a:pt x="56" y="203"/>
                    <a:pt x="0" y="3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8"/>
            <p:cNvSpPr/>
            <p:nvPr/>
          </p:nvSpPr>
          <p:spPr>
            <a:xfrm>
              <a:off x="8003550" y="1573650"/>
              <a:ext cx="4000" cy="6100"/>
            </a:xfrm>
            <a:custGeom>
              <a:rect b="b" l="l" r="r" t="t"/>
              <a:pathLst>
                <a:path extrusionOk="0" h="244" w="160">
                  <a:moveTo>
                    <a:pt x="159" y="1"/>
                  </a:moveTo>
                  <a:cubicBezTo>
                    <a:pt x="104" y="80"/>
                    <a:pt x="52" y="162"/>
                    <a:pt x="1" y="244"/>
                  </a:cubicBezTo>
                  <a:cubicBezTo>
                    <a:pt x="52" y="162"/>
                    <a:pt x="105" y="80"/>
                    <a:pt x="15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8"/>
            <p:cNvSpPr/>
            <p:nvPr/>
          </p:nvSpPr>
          <p:spPr>
            <a:xfrm>
              <a:off x="7993300" y="1297475"/>
              <a:ext cx="4500" cy="6650"/>
            </a:xfrm>
            <a:custGeom>
              <a:rect b="b" l="l" r="r" t="t"/>
              <a:pathLst>
                <a:path extrusionOk="0" h="266" w="180">
                  <a:moveTo>
                    <a:pt x="0" y="265"/>
                  </a:moveTo>
                  <a:cubicBezTo>
                    <a:pt x="59" y="177"/>
                    <a:pt x="118" y="89"/>
                    <a:pt x="179" y="0"/>
                  </a:cubicBezTo>
                  <a:cubicBezTo>
                    <a:pt x="118" y="89"/>
                    <a:pt x="59" y="177"/>
                    <a:pt x="0" y="2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8"/>
            <p:cNvSpPr/>
            <p:nvPr/>
          </p:nvSpPr>
          <p:spPr>
            <a:xfrm>
              <a:off x="7999025" y="1581100"/>
              <a:ext cx="3650" cy="6000"/>
            </a:xfrm>
            <a:custGeom>
              <a:rect b="b" l="l" r="r" t="t"/>
              <a:pathLst>
                <a:path extrusionOk="0" h="240" w="146">
                  <a:moveTo>
                    <a:pt x="0" y="240"/>
                  </a:moveTo>
                  <a:cubicBezTo>
                    <a:pt x="47" y="159"/>
                    <a:pt x="96" y="80"/>
                    <a:pt x="146" y="1"/>
                  </a:cubicBezTo>
                  <a:cubicBezTo>
                    <a:pt x="96" y="80"/>
                    <a:pt x="47" y="159"/>
                    <a:pt x="0" y="2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8"/>
            <p:cNvSpPr/>
            <p:nvPr/>
          </p:nvSpPr>
          <p:spPr>
            <a:xfrm>
              <a:off x="7988150" y="1306300"/>
              <a:ext cx="3725" cy="5875"/>
            </a:xfrm>
            <a:custGeom>
              <a:rect b="b" l="l" r="r" t="t"/>
              <a:pathLst>
                <a:path extrusionOk="0" h="235" w="149">
                  <a:moveTo>
                    <a:pt x="0" y="234"/>
                  </a:moveTo>
                  <a:cubicBezTo>
                    <a:pt x="49" y="156"/>
                    <a:pt x="97" y="77"/>
                    <a:pt x="149" y="0"/>
                  </a:cubicBezTo>
                  <a:cubicBezTo>
                    <a:pt x="97" y="77"/>
                    <a:pt x="49" y="156"/>
                    <a:pt x="0" y="23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8"/>
            <p:cNvSpPr/>
            <p:nvPr/>
          </p:nvSpPr>
          <p:spPr>
            <a:xfrm>
              <a:off x="7983025" y="1315300"/>
              <a:ext cx="3200" cy="5425"/>
            </a:xfrm>
            <a:custGeom>
              <a:rect b="b" l="l" r="r" t="t"/>
              <a:pathLst>
                <a:path extrusionOk="0" h="217" w="128">
                  <a:moveTo>
                    <a:pt x="1" y="217"/>
                  </a:moveTo>
                  <a:cubicBezTo>
                    <a:pt x="43" y="145"/>
                    <a:pt x="85" y="72"/>
                    <a:pt x="127" y="1"/>
                  </a:cubicBezTo>
                  <a:cubicBezTo>
                    <a:pt x="85" y="72"/>
                    <a:pt x="43" y="145"/>
                    <a:pt x="1" y="21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8"/>
            <p:cNvSpPr/>
            <p:nvPr/>
          </p:nvSpPr>
          <p:spPr>
            <a:xfrm>
              <a:off x="7864225" y="1108400"/>
              <a:ext cx="208775" cy="683350"/>
            </a:xfrm>
            <a:custGeom>
              <a:rect b="b" l="l" r="r" t="t"/>
              <a:pathLst>
                <a:path extrusionOk="0" h="27334" w="8351">
                  <a:moveTo>
                    <a:pt x="2842" y="0"/>
                  </a:moveTo>
                  <a:cubicBezTo>
                    <a:pt x="2819" y="57"/>
                    <a:pt x="2772" y="103"/>
                    <a:pt x="2708" y="103"/>
                  </a:cubicBezTo>
                  <a:cubicBezTo>
                    <a:pt x="2703" y="103"/>
                    <a:pt x="2698" y="103"/>
                    <a:pt x="2693" y="103"/>
                  </a:cubicBezTo>
                  <a:cubicBezTo>
                    <a:pt x="2528" y="83"/>
                    <a:pt x="2364" y="59"/>
                    <a:pt x="2202" y="30"/>
                  </a:cubicBezTo>
                  <a:lnTo>
                    <a:pt x="2202" y="30"/>
                  </a:lnTo>
                  <a:cubicBezTo>
                    <a:pt x="2222" y="101"/>
                    <a:pt x="2252" y="173"/>
                    <a:pt x="2290" y="241"/>
                  </a:cubicBezTo>
                  <a:cubicBezTo>
                    <a:pt x="2410" y="453"/>
                    <a:pt x="2616" y="614"/>
                    <a:pt x="2845" y="695"/>
                  </a:cubicBezTo>
                  <a:cubicBezTo>
                    <a:pt x="2708" y="1216"/>
                    <a:pt x="2628" y="1756"/>
                    <a:pt x="2569" y="2288"/>
                  </a:cubicBezTo>
                  <a:cubicBezTo>
                    <a:pt x="2455" y="3320"/>
                    <a:pt x="2455" y="4362"/>
                    <a:pt x="2519" y="5397"/>
                  </a:cubicBezTo>
                  <a:cubicBezTo>
                    <a:pt x="2646" y="7474"/>
                    <a:pt x="3036" y="9520"/>
                    <a:pt x="3441" y="11556"/>
                  </a:cubicBezTo>
                  <a:cubicBezTo>
                    <a:pt x="3273" y="11123"/>
                    <a:pt x="3087" y="10695"/>
                    <a:pt x="2886" y="10277"/>
                  </a:cubicBezTo>
                  <a:cubicBezTo>
                    <a:pt x="2775" y="10046"/>
                    <a:pt x="2658" y="9821"/>
                    <a:pt x="2538" y="9596"/>
                  </a:cubicBezTo>
                  <a:cubicBezTo>
                    <a:pt x="2510" y="9544"/>
                    <a:pt x="2482" y="9491"/>
                    <a:pt x="2452" y="9438"/>
                  </a:cubicBezTo>
                  <a:cubicBezTo>
                    <a:pt x="2332" y="9220"/>
                    <a:pt x="2211" y="9003"/>
                    <a:pt x="2082" y="8790"/>
                  </a:cubicBezTo>
                  <a:cubicBezTo>
                    <a:pt x="2080" y="8787"/>
                    <a:pt x="2078" y="8784"/>
                    <a:pt x="2077" y="8781"/>
                  </a:cubicBezTo>
                  <a:cubicBezTo>
                    <a:pt x="1938" y="8552"/>
                    <a:pt x="1794" y="8325"/>
                    <a:pt x="1646" y="8103"/>
                  </a:cubicBezTo>
                  <a:cubicBezTo>
                    <a:pt x="1626" y="8075"/>
                    <a:pt x="1607" y="8047"/>
                    <a:pt x="1588" y="8019"/>
                  </a:cubicBezTo>
                  <a:cubicBezTo>
                    <a:pt x="1441" y="7800"/>
                    <a:pt x="1290" y="7584"/>
                    <a:pt x="1134" y="7372"/>
                  </a:cubicBezTo>
                  <a:cubicBezTo>
                    <a:pt x="1116" y="7695"/>
                    <a:pt x="1078" y="8017"/>
                    <a:pt x="1023" y="8334"/>
                  </a:cubicBezTo>
                  <a:cubicBezTo>
                    <a:pt x="954" y="8738"/>
                    <a:pt x="854" y="9145"/>
                    <a:pt x="669" y="9512"/>
                  </a:cubicBezTo>
                  <a:cubicBezTo>
                    <a:pt x="533" y="9779"/>
                    <a:pt x="311" y="10052"/>
                    <a:pt x="0" y="10098"/>
                  </a:cubicBezTo>
                  <a:cubicBezTo>
                    <a:pt x="279" y="10417"/>
                    <a:pt x="575" y="10723"/>
                    <a:pt x="886" y="11010"/>
                  </a:cubicBezTo>
                  <a:cubicBezTo>
                    <a:pt x="887" y="11012"/>
                    <a:pt x="887" y="11012"/>
                    <a:pt x="889" y="11013"/>
                  </a:cubicBezTo>
                  <a:cubicBezTo>
                    <a:pt x="1038" y="11151"/>
                    <a:pt x="1190" y="11285"/>
                    <a:pt x="1346" y="11417"/>
                  </a:cubicBezTo>
                  <a:cubicBezTo>
                    <a:pt x="1357" y="11426"/>
                    <a:pt x="1368" y="11435"/>
                    <a:pt x="1380" y="11445"/>
                  </a:cubicBezTo>
                  <a:cubicBezTo>
                    <a:pt x="1536" y="11576"/>
                    <a:pt x="1694" y="11703"/>
                    <a:pt x="1855" y="11826"/>
                  </a:cubicBezTo>
                  <a:cubicBezTo>
                    <a:pt x="2282" y="12154"/>
                    <a:pt x="2727" y="12455"/>
                    <a:pt x="3183" y="12743"/>
                  </a:cubicBezTo>
                  <a:cubicBezTo>
                    <a:pt x="3280" y="13014"/>
                    <a:pt x="3376" y="13285"/>
                    <a:pt x="3478" y="13554"/>
                  </a:cubicBezTo>
                  <a:cubicBezTo>
                    <a:pt x="3630" y="13949"/>
                    <a:pt x="3732" y="14376"/>
                    <a:pt x="3931" y="14748"/>
                  </a:cubicBezTo>
                  <a:cubicBezTo>
                    <a:pt x="3951" y="14786"/>
                    <a:pt x="3986" y="14802"/>
                    <a:pt x="4021" y="14802"/>
                  </a:cubicBezTo>
                  <a:cubicBezTo>
                    <a:pt x="4034" y="14802"/>
                    <a:pt x="4046" y="14800"/>
                    <a:pt x="4058" y="14796"/>
                  </a:cubicBezTo>
                  <a:cubicBezTo>
                    <a:pt x="4410" y="16858"/>
                    <a:pt x="4636" y="18943"/>
                    <a:pt x="4470" y="21011"/>
                  </a:cubicBezTo>
                  <a:cubicBezTo>
                    <a:pt x="4457" y="21039"/>
                    <a:pt x="4446" y="21068"/>
                    <a:pt x="4434" y="21097"/>
                  </a:cubicBezTo>
                  <a:cubicBezTo>
                    <a:pt x="4350" y="20751"/>
                    <a:pt x="4262" y="20407"/>
                    <a:pt x="4166" y="20062"/>
                  </a:cubicBezTo>
                  <a:cubicBezTo>
                    <a:pt x="4047" y="19637"/>
                    <a:pt x="3830" y="19226"/>
                    <a:pt x="3620" y="18839"/>
                  </a:cubicBezTo>
                  <a:cubicBezTo>
                    <a:pt x="3569" y="18746"/>
                    <a:pt x="3515" y="18655"/>
                    <a:pt x="3459" y="18563"/>
                  </a:cubicBezTo>
                  <a:cubicBezTo>
                    <a:pt x="3440" y="18531"/>
                    <a:pt x="3418" y="18501"/>
                    <a:pt x="3397" y="18469"/>
                  </a:cubicBezTo>
                  <a:cubicBezTo>
                    <a:pt x="3362" y="18411"/>
                    <a:pt x="3324" y="18355"/>
                    <a:pt x="3286" y="18299"/>
                  </a:cubicBezTo>
                  <a:cubicBezTo>
                    <a:pt x="3259" y="18259"/>
                    <a:pt x="3231" y="18219"/>
                    <a:pt x="3204" y="18181"/>
                  </a:cubicBezTo>
                  <a:cubicBezTo>
                    <a:pt x="3171" y="18136"/>
                    <a:pt x="3138" y="18090"/>
                    <a:pt x="3105" y="18045"/>
                  </a:cubicBezTo>
                  <a:cubicBezTo>
                    <a:pt x="3071" y="18001"/>
                    <a:pt x="3038" y="17957"/>
                    <a:pt x="3004" y="17912"/>
                  </a:cubicBezTo>
                  <a:cubicBezTo>
                    <a:pt x="2979" y="17882"/>
                    <a:pt x="2954" y="17851"/>
                    <a:pt x="2929" y="17820"/>
                  </a:cubicBezTo>
                  <a:cubicBezTo>
                    <a:pt x="2708" y="17548"/>
                    <a:pt x="2469" y="17288"/>
                    <a:pt x="2220" y="17044"/>
                  </a:cubicBezTo>
                  <a:lnTo>
                    <a:pt x="2220" y="17044"/>
                  </a:lnTo>
                  <a:cubicBezTo>
                    <a:pt x="2417" y="17902"/>
                    <a:pt x="2339" y="18905"/>
                    <a:pt x="1997" y="19709"/>
                  </a:cubicBezTo>
                  <a:cubicBezTo>
                    <a:pt x="1977" y="19756"/>
                    <a:pt x="1954" y="19805"/>
                    <a:pt x="1931" y="19853"/>
                  </a:cubicBezTo>
                  <a:cubicBezTo>
                    <a:pt x="1938" y="19866"/>
                    <a:pt x="1947" y="19879"/>
                    <a:pt x="1955" y="19892"/>
                  </a:cubicBezTo>
                  <a:cubicBezTo>
                    <a:pt x="2565" y="20938"/>
                    <a:pt x="3221" y="21958"/>
                    <a:pt x="3920" y="22946"/>
                  </a:cubicBezTo>
                  <a:cubicBezTo>
                    <a:pt x="3954" y="22994"/>
                    <a:pt x="3996" y="23028"/>
                    <a:pt x="4041" y="23055"/>
                  </a:cubicBezTo>
                  <a:cubicBezTo>
                    <a:pt x="3998" y="23157"/>
                    <a:pt x="4023" y="23279"/>
                    <a:pt x="4092" y="23354"/>
                  </a:cubicBezTo>
                  <a:cubicBezTo>
                    <a:pt x="4070" y="23446"/>
                    <a:pt x="4048" y="23538"/>
                    <a:pt x="4024" y="23630"/>
                  </a:cubicBezTo>
                  <a:cubicBezTo>
                    <a:pt x="3688" y="24876"/>
                    <a:pt x="3156" y="26133"/>
                    <a:pt x="2406" y="27218"/>
                  </a:cubicBezTo>
                  <a:cubicBezTo>
                    <a:pt x="2359" y="27255"/>
                    <a:pt x="2314" y="27296"/>
                    <a:pt x="2267" y="27333"/>
                  </a:cubicBezTo>
                  <a:lnTo>
                    <a:pt x="6203" y="27333"/>
                  </a:lnTo>
                  <a:cubicBezTo>
                    <a:pt x="6358" y="27252"/>
                    <a:pt x="6513" y="27166"/>
                    <a:pt x="6666" y="27078"/>
                  </a:cubicBezTo>
                  <a:lnTo>
                    <a:pt x="6666" y="27078"/>
                  </a:lnTo>
                  <a:cubicBezTo>
                    <a:pt x="6666" y="27078"/>
                    <a:pt x="6667" y="27079"/>
                    <a:pt x="6667" y="27079"/>
                  </a:cubicBezTo>
                  <a:lnTo>
                    <a:pt x="6667" y="27078"/>
                  </a:lnTo>
                  <a:cubicBezTo>
                    <a:pt x="6667" y="27078"/>
                    <a:pt x="6666" y="27078"/>
                    <a:pt x="6666" y="27078"/>
                  </a:cubicBezTo>
                  <a:lnTo>
                    <a:pt x="6666" y="27078"/>
                  </a:lnTo>
                  <a:cubicBezTo>
                    <a:pt x="6374" y="26684"/>
                    <a:pt x="6164" y="26219"/>
                    <a:pt x="6043" y="25789"/>
                  </a:cubicBezTo>
                  <a:cubicBezTo>
                    <a:pt x="5984" y="25576"/>
                    <a:pt x="5943" y="25358"/>
                    <a:pt x="5923" y="25138"/>
                  </a:cubicBezTo>
                  <a:cubicBezTo>
                    <a:pt x="5699" y="25233"/>
                    <a:pt x="5478" y="25332"/>
                    <a:pt x="5259" y="25438"/>
                  </a:cubicBezTo>
                  <a:lnTo>
                    <a:pt x="5218" y="25458"/>
                  </a:lnTo>
                  <a:cubicBezTo>
                    <a:pt x="5007" y="25560"/>
                    <a:pt x="4800" y="25666"/>
                    <a:pt x="4594" y="25777"/>
                  </a:cubicBezTo>
                  <a:cubicBezTo>
                    <a:pt x="4572" y="25789"/>
                    <a:pt x="4552" y="25800"/>
                    <a:pt x="4530" y="25812"/>
                  </a:cubicBezTo>
                  <a:cubicBezTo>
                    <a:pt x="4329" y="25923"/>
                    <a:pt x="4130" y="26038"/>
                    <a:pt x="3933" y="26157"/>
                  </a:cubicBezTo>
                  <a:cubicBezTo>
                    <a:pt x="3913" y="26168"/>
                    <a:pt x="3893" y="26181"/>
                    <a:pt x="3874" y="26193"/>
                  </a:cubicBezTo>
                  <a:cubicBezTo>
                    <a:pt x="3674" y="26317"/>
                    <a:pt x="3475" y="26445"/>
                    <a:pt x="3280" y="26576"/>
                  </a:cubicBezTo>
                  <a:cubicBezTo>
                    <a:pt x="3681" y="25951"/>
                    <a:pt x="4007" y="25284"/>
                    <a:pt x="4272" y="24588"/>
                  </a:cubicBezTo>
                  <a:cubicBezTo>
                    <a:pt x="4437" y="24153"/>
                    <a:pt x="4576" y="23710"/>
                    <a:pt x="4694" y="23261"/>
                  </a:cubicBezTo>
                  <a:cubicBezTo>
                    <a:pt x="5104" y="23049"/>
                    <a:pt x="5464" y="22735"/>
                    <a:pt x="5806" y="22427"/>
                  </a:cubicBezTo>
                  <a:cubicBezTo>
                    <a:pt x="6242" y="22036"/>
                    <a:pt x="6648" y="21609"/>
                    <a:pt x="7017" y="21154"/>
                  </a:cubicBezTo>
                  <a:cubicBezTo>
                    <a:pt x="7135" y="21011"/>
                    <a:pt x="7247" y="20864"/>
                    <a:pt x="7357" y="20714"/>
                  </a:cubicBezTo>
                  <a:cubicBezTo>
                    <a:pt x="7383" y="20679"/>
                    <a:pt x="7408" y="20645"/>
                    <a:pt x="7433" y="20610"/>
                  </a:cubicBezTo>
                  <a:cubicBezTo>
                    <a:pt x="7529" y="20477"/>
                    <a:pt x="7623" y="20342"/>
                    <a:pt x="7714" y="20205"/>
                  </a:cubicBezTo>
                  <a:cubicBezTo>
                    <a:pt x="7724" y="20188"/>
                    <a:pt x="7736" y="20173"/>
                    <a:pt x="7746" y="20158"/>
                  </a:cubicBezTo>
                  <a:cubicBezTo>
                    <a:pt x="7965" y="19823"/>
                    <a:pt x="8167" y="19479"/>
                    <a:pt x="8351" y="19126"/>
                  </a:cubicBezTo>
                  <a:cubicBezTo>
                    <a:pt x="7700" y="18800"/>
                    <a:pt x="7191" y="18200"/>
                    <a:pt x="6938" y="17497"/>
                  </a:cubicBezTo>
                  <a:cubicBezTo>
                    <a:pt x="6906" y="17410"/>
                    <a:pt x="6880" y="17322"/>
                    <a:pt x="6857" y="17231"/>
                  </a:cubicBezTo>
                  <a:cubicBezTo>
                    <a:pt x="6692" y="17397"/>
                    <a:pt x="6533" y="17571"/>
                    <a:pt x="6382" y="17750"/>
                  </a:cubicBezTo>
                  <a:cubicBezTo>
                    <a:pt x="6380" y="17751"/>
                    <a:pt x="6379" y="17753"/>
                    <a:pt x="6379" y="17753"/>
                  </a:cubicBezTo>
                  <a:cubicBezTo>
                    <a:pt x="6305" y="17840"/>
                    <a:pt x="6233" y="17929"/>
                    <a:pt x="6162" y="18019"/>
                  </a:cubicBezTo>
                  <a:lnTo>
                    <a:pt x="6153" y="18030"/>
                  </a:lnTo>
                  <a:cubicBezTo>
                    <a:pt x="6086" y="18117"/>
                    <a:pt x="6020" y="18204"/>
                    <a:pt x="5956" y="18292"/>
                  </a:cubicBezTo>
                  <a:cubicBezTo>
                    <a:pt x="5949" y="18301"/>
                    <a:pt x="5943" y="18309"/>
                    <a:pt x="5937" y="18317"/>
                  </a:cubicBezTo>
                  <a:cubicBezTo>
                    <a:pt x="5877" y="18401"/>
                    <a:pt x="5818" y="18485"/>
                    <a:pt x="5759" y="18571"/>
                  </a:cubicBezTo>
                  <a:cubicBezTo>
                    <a:pt x="5750" y="18584"/>
                    <a:pt x="5741" y="18597"/>
                    <a:pt x="5732" y="18611"/>
                  </a:cubicBezTo>
                  <a:cubicBezTo>
                    <a:pt x="5677" y="18690"/>
                    <a:pt x="5625" y="18772"/>
                    <a:pt x="5572" y="18852"/>
                  </a:cubicBezTo>
                  <a:cubicBezTo>
                    <a:pt x="5561" y="18871"/>
                    <a:pt x="5549" y="18889"/>
                    <a:pt x="5537" y="18909"/>
                  </a:cubicBezTo>
                  <a:cubicBezTo>
                    <a:pt x="5487" y="18988"/>
                    <a:pt x="5439" y="19067"/>
                    <a:pt x="5391" y="19148"/>
                  </a:cubicBezTo>
                  <a:cubicBezTo>
                    <a:pt x="5379" y="19168"/>
                    <a:pt x="5366" y="19189"/>
                    <a:pt x="5354" y="19209"/>
                  </a:cubicBezTo>
                  <a:cubicBezTo>
                    <a:pt x="5295" y="19310"/>
                    <a:pt x="5237" y="19411"/>
                    <a:pt x="5181" y="19512"/>
                  </a:cubicBezTo>
                  <a:cubicBezTo>
                    <a:pt x="5181" y="19457"/>
                    <a:pt x="5185" y="19403"/>
                    <a:pt x="5185" y="19348"/>
                  </a:cubicBezTo>
                  <a:cubicBezTo>
                    <a:pt x="5186" y="17216"/>
                    <a:pt x="4849" y="15126"/>
                    <a:pt x="4451" y="13045"/>
                  </a:cubicBezTo>
                  <a:cubicBezTo>
                    <a:pt x="4580" y="12908"/>
                    <a:pt x="4716" y="12778"/>
                    <a:pt x="4815" y="12618"/>
                  </a:cubicBezTo>
                  <a:cubicBezTo>
                    <a:pt x="4915" y="12458"/>
                    <a:pt x="5003" y="12289"/>
                    <a:pt x="5094" y="12124"/>
                  </a:cubicBezTo>
                  <a:cubicBezTo>
                    <a:pt x="5277" y="11792"/>
                    <a:pt x="5457" y="11459"/>
                    <a:pt x="5634" y="11124"/>
                  </a:cubicBezTo>
                  <a:cubicBezTo>
                    <a:pt x="5792" y="10825"/>
                    <a:pt x="5948" y="10523"/>
                    <a:pt x="6100" y="10222"/>
                  </a:cubicBezTo>
                  <a:cubicBezTo>
                    <a:pt x="6251" y="9924"/>
                    <a:pt x="6400" y="9626"/>
                    <a:pt x="6547" y="9325"/>
                  </a:cubicBezTo>
                  <a:cubicBezTo>
                    <a:pt x="5998" y="9026"/>
                    <a:pt x="5576" y="8483"/>
                    <a:pt x="5405" y="7841"/>
                  </a:cubicBezTo>
                  <a:cubicBezTo>
                    <a:pt x="5381" y="7749"/>
                    <a:pt x="5360" y="7657"/>
                    <a:pt x="5341" y="7563"/>
                  </a:cubicBezTo>
                  <a:cubicBezTo>
                    <a:pt x="5281" y="7652"/>
                    <a:pt x="5222" y="7740"/>
                    <a:pt x="5163" y="7828"/>
                  </a:cubicBezTo>
                  <a:cubicBezTo>
                    <a:pt x="5144" y="7857"/>
                    <a:pt x="5124" y="7886"/>
                    <a:pt x="5104" y="7915"/>
                  </a:cubicBezTo>
                  <a:cubicBezTo>
                    <a:pt x="5054" y="7993"/>
                    <a:pt x="5006" y="8072"/>
                    <a:pt x="4957" y="8150"/>
                  </a:cubicBezTo>
                  <a:cubicBezTo>
                    <a:pt x="4930" y="8192"/>
                    <a:pt x="4905" y="8235"/>
                    <a:pt x="4879" y="8277"/>
                  </a:cubicBezTo>
                  <a:cubicBezTo>
                    <a:pt x="4836" y="8348"/>
                    <a:pt x="4794" y="8421"/>
                    <a:pt x="4753" y="8493"/>
                  </a:cubicBezTo>
                  <a:cubicBezTo>
                    <a:pt x="4723" y="8544"/>
                    <a:pt x="4695" y="8595"/>
                    <a:pt x="4667" y="8646"/>
                  </a:cubicBezTo>
                  <a:cubicBezTo>
                    <a:pt x="4630" y="8714"/>
                    <a:pt x="4593" y="8782"/>
                    <a:pt x="4558" y="8848"/>
                  </a:cubicBezTo>
                  <a:cubicBezTo>
                    <a:pt x="4528" y="8908"/>
                    <a:pt x="4497" y="8967"/>
                    <a:pt x="4468" y="9027"/>
                  </a:cubicBezTo>
                  <a:cubicBezTo>
                    <a:pt x="4437" y="9090"/>
                    <a:pt x="4406" y="9153"/>
                    <a:pt x="4376" y="9215"/>
                  </a:cubicBezTo>
                  <a:cubicBezTo>
                    <a:pt x="4345" y="9283"/>
                    <a:pt x="4314" y="9352"/>
                    <a:pt x="4285" y="9420"/>
                  </a:cubicBezTo>
                  <a:cubicBezTo>
                    <a:pt x="4259" y="9477"/>
                    <a:pt x="4234" y="9534"/>
                    <a:pt x="4209" y="9591"/>
                  </a:cubicBezTo>
                  <a:cubicBezTo>
                    <a:pt x="4176" y="9673"/>
                    <a:pt x="4145" y="9755"/>
                    <a:pt x="4115" y="9837"/>
                  </a:cubicBezTo>
                  <a:cubicBezTo>
                    <a:pt x="4097" y="9884"/>
                    <a:pt x="4078" y="9930"/>
                    <a:pt x="4061" y="9977"/>
                  </a:cubicBezTo>
                  <a:cubicBezTo>
                    <a:pt x="4015" y="10107"/>
                    <a:pt x="3971" y="10238"/>
                    <a:pt x="3932" y="10370"/>
                  </a:cubicBezTo>
                  <a:cubicBezTo>
                    <a:pt x="3681" y="9049"/>
                    <a:pt x="3455" y="7724"/>
                    <a:pt x="3324" y="6387"/>
                  </a:cubicBezTo>
                  <a:cubicBezTo>
                    <a:pt x="3211" y="5206"/>
                    <a:pt x="3179" y="4020"/>
                    <a:pt x="3249" y="2835"/>
                  </a:cubicBezTo>
                  <a:cubicBezTo>
                    <a:pt x="3290" y="2128"/>
                    <a:pt x="3401" y="1430"/>
                    <a:pt x="3505" y="730"/>
                  </a:cubicBezTo>
                  <a:cubicBezTo>
                    <a:pt x="3515" y="728"/>
                    <a:pt x="3527" y="725"/>
                    <a:pt x="3538" y="723"/>
                  </a:cubicBezTo>
                  <a:cubicBezTo>
                    <a:pt x="3544" y="723"/>
                    <a:pt x="3551" y="724"/>
                    <a:pt x="3557" y="724"/>
                  </a:cubicBezTo>
                  <a:cubicBezTo>
                    <a:pt x="3905" y="709"/>
                    <a:pt x="4179" y="452"/>
                    <a:pt x="4299" y="138"/>
                  </a:cubicBezTo>
                  <a:cubicBezTo>
                    <a:pt x="4213" y="137"/>
                    <a:pt x="4129" y="137"/>
                    <a:pt x="4043" y="135"/>
                  </a:cubicBezTo>
                  <a:cubicBezTo>
                    <a:pt x="3642" y="119"/>
                    <a:pt x="3239" y="73"/>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8"/>
            <p:cNvSpPr/>
            <p:nvPr/>
          </p:nvSpPr>
          <p:spPr>
            <a:xfrm>
              <a:off x="7866225" y="1728450"/>
              <a:ext cx="47600" cy="63325"/>
            </a:xfrm>
            <a:custGeom>
              <a:rect b="b" l="l" r="r" t="t"/>
              <a:pathLst>
                <a:path extrusionOk="0" h="2533" w="1904">
                  <a:moveTo>
                    <a:pt x="1641" y="1"/>
                  </a:moveTo>
                  <a:cubicBezTo>
                    <a:pt x="1380" y="446"/>
                    <a:pt x="1053" y="845"/>
                    <a:pt x="613" y="1127"/>
                  </a:cubicBezTo>
                  <a:cubicBezTo>
                    <a:pt x="426" y="1248"/>
                    <a:pt x="217" y="1336"/>
                    <a:pt x="1" y="1378"/>
                  </a:cubicBezTo>
                  <a:cubicBezTo>
                    <a:pt x="22" y="1552"/>
                    <a:pt x="49" y="1726"/>
                    <a:pt x="79" y="1898"/>
                  </a:cubicBezTo>
                  <a:cubicBezTo>
                    <a:pt x="82" y="1920"/>
                    <a:pt x="86" y="1943"/>
                    <a:pt x="90" y="1965"/>
                  </a:cubicBezTo>
                  <a:cubicBezTo>
                    <a:pt x="122" y="2141"/>
                    <a:pt x="157" y="2315"/>
                    <a:pt x="196" y="2489"/>
                  </a:cubicBezTo>
                  <a:lnTo>
                    <a:pt x="198" y="2496"/>
                  </a:lnTo>
                  <a:cubicBezTo>
                    <a:pt x="200" y="2508"/>
                    <a:pt x="204" y="2520"/>
                    <a:pt x="207" y="2533"/>
                  </a:cubicBezTo>
                  <a:lnTo>
                    <a:pt x="1841" y="2533"/>
                  </a:lnTo>
                  <a:cubicBezTo>
                    <a:pt x="1851" y="2451"/>
                    <a:pt x="1860" y="2368"/>
                    <a:pt x="1865" y="2285"/>
                  </a:cubicBezTo>
                  <a:cubicBezTo>
                    <a:pt x="1903" y="1741"/>
                    <a:pt x="1860" y="1193"/>
                    <a:pt x="1773" y="656"/>
                  </a:cubicBezTo>
                  <a:cubicBezTo>
                    <a:pt x="1755" y="541"/>
                    <a:pt x="1733" y="427"/>
                    <a:pt x="1710" y="313"/>
                  </a:cubicBezTo>
                  <a:cubicBezTo>
                    <a:pt x="1688" y="208"/>
                    <a:pt x="1665" y="104"/>
                    <a:pt x="1641" y="1"/>
                  </a:cubicBezTo>
                  <a:close/>
                </a:path>
              </a:pathLst>
            </a:custGeom>
            <a:solidFill>
              <a:srgbClr val="0091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8"/>
            <p:cNvSpPr/>
            <p:nvPr/>
          </p:nvSpPr>
          <p:spPr>
            <a:xfrm>
              <a:off x="7906350" y="1106375"/>
              <a:ext cx="11950" cy="2600"/>
            </a:xfrm>
            <a:custGeom>
              <a:rect b="b" l="l" r="r" t="t"/>
              <a:pathLst>
                <a:path extrusionOk="0" h="104" w="478">
                  <a:moveTo>
                    <a:pt x="1" y="1"/>
                  </a:moveTo>
                  <a:lnTo>
                    <a:pt x="1" y="1"/>
                  </a:lnTo>
                  <a:cubicBezTo>
                    <a:pt x="158" y="39"/>
                    <a:pt x="318" y="74"/>
                    <a:pt x="477" y="103"/>
                  </a:cubicBezTo>
                  <a:cubicBezTo>
                    <a:pt x="318" y="72"/>
                    <a:pt x="158" y="39"/>
                    <a:pt x="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8"/>
            <p:cNvSpPr/>
            <p:nvPr/>
          </p:nvSpPr>
          <p:spPr>
            <a:xfrm>
              <a:off x="7987825" y="1110675"/>
              <a:ext cx="7150" cy="650"/>
            </a:xfrm>
            <a:custGeom>
              <a:rect b="b" l="l" r="r" t="t"/>
              <a:pathLst>
                <a:path extrusionOk="0" h="26" w="286">
                  <a:moveTo>
                    <a:pt x="286" y="0"/>
                  </a:moveTo>
                  <a:cubicBezTo>
                    <a:pt x="191" y="10"/>
                    <a:pt x="95" y="18"/>
                    <a:pt x="1" y="26"/>
                  </a:cubicBezTo>
                  <a:cubicBezTo>
                    <a:pt x="95" y="18"/>
                    <a:pt x="191" y="10"/>
                    <a:pt x="286"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8"/>
            <p:cNvSpPr/>
            <p:nvPr/>
          </p:nvSpPr>
          <p:spPr>
            <a:xfrm>
              <a:off x="7977825" y="1111500"/>
              <a:ext cx="6950" cy="300"/>
            </a:xfrm>
            <a:custGeom>
              <a:rect b="b" l="l" r="r" t="t"/>
              <a:pathLst>
                <a:path extrusionOk="0" h="12" w="278">
                  <a:moveTo>
                    <a:pt x="278" y="0"/>
                  </a:moveTo>
                  <a:cubicBezTo>
                    <a:pt x="184" y="5"/>
                    <a:pt x="92" y="9"/>
                    <a:pt x="0" y="12"/>
                  </a:cubicBezTo>
                  <a:cubicBezTo>
                    <a:pt x="92" y="9"/>
                    <a:pt x="184" y="5"/>
                    <a:pt x="278"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8"/>
            <p:cNvSpPr/>
            <p:nvPr/>
          </p:nvSpPr>
          <p:spPr>
            <a:xfrm>
              <a:off x="7785225" y="915425"/>
              <a:ext cx="304075" cy="193625"/>
            </a:xfrm>
            <a:custGeom>
              <a:rect b="b" l="l" r="r" t="t"/>
              <a:pathLst>
                <a:path extrusionOk="0" h="7745" w="12163">
                  <a:moveTo>
                    <a:pt x="6021" y="1"/>
                  </a:moveTo>
                  <a:cubicBezTo>
                    <a:pt x="5971" y="1"/>
                    <a:pt x="5918" y="6"/>
                    <a:pt x="5863" y="17"/>
                  </a:cubicBezTo>
                  <a:cubicBezTo>
                    <a:pt x="5403" y="109"/>
                    <a:pt x="5146" y="560"/>
                    <a:pt x="4989" y="961"/>
                  </a:cubicBezTo>
                  <a:cubicBezTo>
                    <a:pt x="4641" y="1840"/>
                    <a:pt x="4494" y="2812"/>
                    <a:pt x="4537" y="3756"/>
                  </a:cubicBezTo>
                  <a:cubicBezTo>
                    <a:pt x="4561" y="4264"/>
                    <a:pt x="4641" y="4770"/>
                    <a:pt x="4771" y="5259"/>
                  </a:cubicBezTo>
                  <a:cubicBezTo>
                    <a:pt x="4414" y="4941"/>
                    <a:pt x="4046" y="4634"/>
                    <a:pt x="3666" y="4341"/>
                  </a:cubicBezTo>
                  <a:cubicBezTo>
                    <a:pt x="3256" y="4027"/>
                    <a:pt x="2833" y="3729"/>
                    <a:pt x="2398" y="3449"/>
                  </a:cubicBezTo>
                  <a:cubicBezTo>
                    <a:pt x="2039" y="3218"/>
                    <a:pt x="1622" y="2959"/>
                    <a:pt x="1183" y="2959"/>
                  </a:cubicBezTo>
                  <a:cubicBezTo>
                    <a:pt x="1091" y="2959"/>
                    <a:pt x="998" y="2971"/>
                    <a:pt x="905" y="2996"/>
                  </a:cubicBezTo>
                  <a:cubicBezTo>
                    <a:pt x="35" y="3234"/>
                    <a:pt x="1" y="4275"/>
                    <a:pt x="313" y="4960"/>
                  </a:cubicBezTo>
                  <a:cubicBezTo>
                    <a:pt x="689" y="5786"/>
                    <a:pt x="1584" y="6337"/>
                    <a:pt x="2367" y="6717"/>
                  </a:cubicBezTo>
                  <a:cubicBezTo>
                    <a:pt x="3158" y="7099"/>
                    <a:pt x="3989" y="7430"/>
                    <a:pt x="4844" y="7637"/>
                  </a:cubicBezTo>
                  <a:cubicBezTo>
                    <a:pt x="4841" y="7622"/>
                    <a:pt x="4835" y="7607"/>
                    <a:pt x="4821" y="7593"/>
                  </a:cubicBezTo>
                  <a:cubicBezTo>
                    <a:pt x="4483" y="7269"/>
                    <a:pt x="4216" y="6666"/>
                    <a:pt x="4367" y="6198"/>
                  </a:cubicBezTo>
                  <a:cubicBezTo>
                    <a:pt x="4391" y="6121"/>
                    <a:pt x="4420" y="6071"/>
                    <a:pt x="4472" y="6025"/>
                  </a:cubicBezTo>
                  <a:cubicBezTo>
                    <a:pt x="4485" y="6015"/>
                    <a:pt x="4506" y="6006"/>
                    <a:pt x="4528" y="6006"/>
                  </a:cubicBezTo>
                  <a:cubicBezTo>
                    <a:pt x="4535" y="6006"/>
                    <a:pt x="4543" y="6007"/>
                    <a:pt x="4550" y="6010"/>
                  </a:cubicBezTo>
                  <a:cubicBezTo>
                    <a:pt x="4858" y="6121"/>
                    <a:pt x="5072" y="6448"/>
                    <a:pt x="5247" y="6723"/>
                  </a:cubicBezTo>
                  <a:cubicBezTo>
                    <a:pt x="5298" y="6805"/>
                    <a:pt x="5388" y="6848"/>
                    <a:pt x="5477" y="6848"/>
                  </a:cubicBezTo>
                  <a:cubicBezTo>
                    <a:pt x="5561" y="6848"/>
                    <a:pt x="5644" y="6809"/>
                    <a:pt x="5690" y="6723"/>
                  </a:cubicBezTo>
                  <a:cubicBezTo>
                    <a:pt x="5836" y="6456"/>
                    <a:pt x="5937" y="6170"/>
                    <a:pt x="6059" y="5891"/>
                  </a:cubicBezTo>
                  <a:cubicBezTo>
                    <a:pt x="6137" y="5711"/>
                    <a:pt x="6239" y="5433"/>
                    <a:pt x="6430" y="5341"/>
                  </a:cubicBezTo>
                  <a:cubicBezTo>
                    <a:pt x="6468" y="5323"/>
                    <a:pt x="6509" y="5316"/>
                    <a:pt x="6551" y="5316"/>
                  </a:cubicBezTo>
                  <a:cubicBezTo>
                    <a:pt x="6615" y="5316"/>
                    <a:pt x="6680" y="5333"/>
                    <a:pt x="6740" y="5354"/>
                  </a:cubicBezTo>
                  <a:cubicBezTo>
                    <a:pt x="6887" y="5404"/>
                    <a:pt x="6963" y="5418"/>
                    <a:pt x="6996" y="5557"/>
                  </a:cubicBezTo>
                  <a:cubicBezTo>
                    <a:pt x="7061" y="5831"/>
                    <a:pt x="7089" y="6171"/>
                    <a:pt x="7018" y="6446"/>
                  </a:cubicBezTo>
                  <a:cubicBezTo>
                    <a:pt x="6983" y="6580"/>
                    <a:pt x="7083" y="6730"/>
                    <a:pt x="7226" y="6730"/>
                  </a:cubicBezTo>
                  <a:cubicBezTo>
                    <a:pt x="7229" y="6730"/>
                    <a:pt x="7232" y="6730"/>
                    <a:pt x="7235" y="6730"/>
                  </a:cubicBezTo>
                  <a:cubicBezTo>
                    <a:pt x="7475" y="6721"/>
                    <a:pt x="7529" y="6570"/>
                    <a:pt x="7685" y="6411"/>
                  </a:cubicBezTo>
                  <a:cubicBezTo>
                    <a:pt x="7824" y="6268"/>
                    <a:pt x="7992" y="6142"/>
                    <a:pt x="8185" y="6085"/>
                  </a:cubicBezTo>
                  <a:cubicBezTo>
                    <a:pt x="8248" y="6067"/>
                    <a:pt x="8310" y="6058"/>
                    <a:pt x="8368" y="6058"/>
                  </a:cubicBezTo>
                  <a:cubicBezTo>
                    <a:pt x="8631" y="6058"/>
                    <a:pt x="8842" y="6235"/>
                    <a:pt x="8955" y="6493"/>
                  </a:cubicBezTo>
                  <a:cubicBezTo>
                    <a:pt x="9138" y="6911"/>
                    <a:pt x="9069" y="7354"/>
                    <a:pt x="8874" y="7745"/>
                  </a:cubicBezTo>
                  <a:cubicBezTo>
                    <a:pt x="9214" y="7687"/>
                    <a:pt x="9551" y="7609"/>
                    <a:pt x="9879" y="7510"/>
                  </a:cubicBezTo>
                  <a:cubicBezTo>
                    <a:pt x="10302" y="7380"/>
                    <a:pt x="10718" y="7214"/>
                    <a:pt x="11113" y="7017"/>
                  </a:cubicBezTo>
                  <a:cubicBezTo>
                    <a:pt x="11495" y="6827"/>
                    <a:pt x="11874" y="6576"/>
                    <a:pt x="12017" y="6153"/>
                  </a:cubicBezTo>
                  <a:cubicBezTo>
                    <a:pt x="12163" y="5718"/>
                    <a:pt x="11994" y="5234"/>
                    <a:pt x="11567" y="5041"/>
                  </a:cubicBezTo>
                  <a:cubicBezTo>
                    <a:pt x="11378" y="4955"/>
                    <a:pt x="11164" y="4922"/>
                    <a:pt x="10948" y="4922"/>
                  </a:cubicBezTo>
                  <a:cubicBezTo>
                    <a:pt x="10686" y="4922"/>
                    <a:pt x="10419" y="4970"/>
                    <a:pt x="10184" y="5032"/>
                  </a:cubicBezTo>
                  <a:cubicBezTo>
                    <a:pt x="10045" y="5067"/>
                    <a:pt x="9910" y="5112"/>
                    <a:pt x="9776" y="5162"/>
                  </a:cubicBezTo>
                  <a:cubicBezTo>
                    <a:pt x="10415" y="4465"/>
                    <a:pt x="10972" y="3701"/>
                    <a:pt x="11352" y="2831"/>
                  </a:cubicBezTo>
                  <a:cubicBezTo>
                    <a:pt x="11526" y="2435"/>
                    <a:pt x="11809" y="1894"/>
                    <a:pt x="11653" y="1457"/>
                  </a:cubicBezTo>
                  <a:cubicBezTo>
                    <a:pt x="11521" y="1086"/>
                    <a:pt x="11139" y="979"/>
                    <a:pt x="10764" y="979"/>
                  </a:cubicBezTo>
                  <a:cubicBezTo>
                    <a:pt x="10598" y="979"/>
                    <a:pt x="10433" y="1000"/>
                    <a:pt x="10292" y="1028"/>
                  </a:cubicBezTo>
                  <a:cubicBezTo>
                    <a:pt x="9290" y="1230"/>
                    <a:pt x="8595" y="2068"/>
                    <a:pt x="8122" y="2916"/>
                  </a:cubicBezTo>
                  <a:cubicBezTo>
                    <a:pt x="7895" y="3323"/>
                    <a:pt x="7679" y="3739"/>
                    <a:pt x="7465" y="4157"/>
                  </a:cubicBezTo>
                  <a:cubicBezTo>
                    <a:pt x="7550" y="2994"/>
                    <a:pt x="7454" y="1833"/>
                    <a:pt x="6928" y="767"/>
                  </a:cubicBezTo>
                  <a:cubicBezTo>
                    <a:pt x="6743" y="393"/>
                    <a:pt x="6459" y="1"/>
                    <a:pt x="602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8"/>
            <p:cNvSpPr/>
            <p:nvPr/>
          </p:nvSpPr>
          <p:spPr>
            <a:xfrm>
              <a:off x="7997500" y="1109025"/>
              <a:ext cx="9600" cy="1375"/>
            </a:xfrm>
            <a:custGeom>
              <a:rect b="b" l="l" r="r" t="t"/>
              <a:pathLst>
                <a:path extrusionOk="0" h="55" w="384">
                  <a:moveTo>
                    <a:pt x="383" y="1"/>
                  </a:moveTo>
                  <a:cubicBezTo>
                    <a:pt x="255" y="23"/>
                    <a:pt x="129" y="39"/>
                    <a:pt x="1" y="55"/>
                  </a:cubicBezTo>
                  <a:cubicBezTo>
                    <a:pt x="129" y="39"/>
                    <a:pt x="255" y="23"/>
                    <a:pt x="38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8"/>
            <p:cNvSpPr/>
            <p:nvPr/>
          </p:nvSpPr>
          <p:spPr>
            <a:xfrm>
              <a:off x="7919000" y="1109075"/>
              <a:ext cx="12550" cy="1900"/>
            </a:xfrm>
            <a:custGeom>
              <a:rect b="b" l="l" r="r" t="t"/>
              <a:pathLst>
                <a:path extrusionOk="0" h="76" w="502">
                  <a:moveTo>
                    <a:pt x="1" y="0"/>
                  </a:moveTo>
                  <a:cubicBezTo>
                    <a:pt x="4" y="1"/>
                    <a:pt x="8" y="3"/>
                    <a:pt x="12" y="3"/>
                  </a:cubicBezTo>
                  <a:cubicBezTo>
                    <a:pt x="80" y="15"/>
                    <a:pt x="148" y="26"/>
                    <a:pt x="217" y="37"/>
                  </a:cubicBezTo>
                  <a:lnTo>
                    <a:pt x="217" y="37"/>
                  </a:lnTo>
                  <a:cubicBezTo>
                    <a:pt x="144" y="26"/>
                    <a:pt x="72" y="13"/>
                    <a:pt x="1" y="0"/>
                  </a:cubicBezTo>
                  <a:close/>
                  <a:moveTo>
                    <a:pt x="217" y="37"/>
                  </a:moveTo>
                  <a:cubicBezTo>
                    <a:pt x="312" y="52"/>
                    <a:pt x="407" y="65"/>
                    <a:pt x="502" y="76"/>
                  </a:cubicBezTo>
                  <a:cubicBezTo>
                    <a:pt x="407" y="64"/>
                    <a:pt x="312" y="52"/>
                    <a:pt x="217" y="37"/>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8"/>
            <p:cNvSpPr/>
            <p:nvPr/>
          </p:nvSpPr>
          <p:spPr>
            <a:xfrm>
              <a:off x="7965325" y="1111750"/>
              <a:ext cx="9650" cy="125"/>
            </a:xfrm>
            <a:custGeom>
              <a:rect b="b" l="l" r="r" t="t"/>
              <a:pathLst>
                <a:path extrusionOk="0" h="5" w="386">
                  <a:moveTo>
                    <a:pt x="0" y="1"/>
                  </a:moveTo>
                  <a:cubicBezTo>
                    <a:pt x="11" y="1"/>
                    <a:pt x="22" y="1"/>
                    <a:pt x="33" y="2"/>
                  </a:cubicBezTo>
                  <a:lnTo>
                    <a:pt x="33" y="2"/>
                  </a:lnTo>
                  <a:cubicBezTo>
                    <a:pt x="22" y="1"/>
                    <a:pt x="11" y="1"/>
                    <a:pt x="0" y="1"/>
                  </a:cubicBezTo>
                  <a:close/>
                  <a:moveTo>
                    <a:pt x="33" y="2"/>
                  </a:moveTo>
                  <a:cubicBezTo>
                    <a:pt x="118" y="4"/>
                    <a:pt x="203" y="5"/>
                    <a:pt x="289" y="5"/>
                  </a:cubicBezTo>
                  <a:cubicBezTo>
                    <a:pt x="321" y="5"/>
                    <a:pt x="353" y="5"/>
                    <a:pt x="385" y="4"/>
                  </a:cubicBezTo>
                  <a:lnTo>
                    <a:pt x="256" y="4"/>
                  </a:lnTo>
                  <a:cubicBezTo>
                    <a:pt x="182" y="4"/>
                    <a:pt x="107" y="3"/>
                    <a:pt x="33" y="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8"/>
            <p:cNvSpPr/>
            <p:nvPr/>
          </p:nvSpPr>
          <p:spPr>
            <a:xfrm>
              <a:off x="7890650" y="1048325"/>
              <a:ext cx="123050" cy="63550"/>
            </a:xfrm>
            <a:custGeom>
              <a:rect b="b" l="l" r="r" t="t"/>
              <a:pathLst>
                <a:path extrusionOk="0" h="2542" w="4922">
                  <a:moveTo>
                    <a:pt x="2334" y="0"/>
                  </a:moveTo>
                  <a:cubicBezTo>
                    <a:pt x="2292" y="0"/>
                    <a:pt x="2251" y="8"/>
                    <a:pt x="2213" y="26"/>
                  </a:cubicBezTo>
                  <a:cubicBezTo>
                    <a:pt x="2022" y="117"/>
                    <a:pt x="1920" y="395"/>
                    <a:pt x="1842" y="575"/>
                  </a:cubicBezTo>
                  <a:cubicBezTo>
                    <a:pt x="1720" y="854"/>
                    <a:pt x="1619" y="1140"/>
                    <a:pt x="1473" y="1407"/>
                  </a:cubicBezTo>
                  <a:cubicBezTo>
                    <a:pt x="1427" y="1493"/>
                    <a:pt x="1344" y="1532"/>
                    <a:pt x="1260" y="1532"/>
                  </a:cubicBezTo>
                  <a:cubicBezTo>
                    <a:pt x="1171" y="1532"/>
                    <a:pt x="1081" y="1489"/>
                    <a:pt x="1030" y="1407"/>
                  </a:cubicBezTo>
                  <a:cubicBezTo>
                    <a:pt x="855" y="1132"/>
                    <a:pt x="641" y="805"/>
                    <a:pt x="333" y="694"/>
                  </a:cubicBezTo>
                  <a:cubicBezTo>
                    <a:pt x="326" y="691"/>
                    <a:pt x="318" y="690"/>
                    <a:pt x="311" y="690"/>
                  </a:cubicBezTo>
                  <a:cubicBezTo>
                    <a:pt x="289" y="690"/>
                    <a:pt x="268" y="699"/>
                    <a:pt x="255" y="709"/>
                  </a:cubicBezTo>
                  <a:cubicBezTo>
                    <a:pt x="203" y="755"/>
                    <a:pt x="174" y="805"/>
                    <a:pt x="150" y="882"/>
                  </a:cubicBezTo>
                  <a:cubicBezTo>
                    <a:pt x="1" y="1350"/>
                    <a:pt x="266" y="1953"/>
                    <a:pt x="605" y="2278"/>
                  </a:cubicBezTo>
                  <a:cubicBezTo>
                    <a:pt x="619" y="2291"/>
                    <a:pt x="626" y="2306"/>
                    <a:pt x="628" y="2323"/>
                  </a:cubicBezTo>
                  <a:cubicBezTo>
                    <a:pt x="786" y="2361"/>
                    <a:pt x="945" y="2394"/>
                    <a:pt x="1105" y="2425"/>
                  </a:cubicBezTo>
                  <a:cubicBezTo>
                    <a:pt x="1115" y="2426"/>
                    <a:pt x="1124" y="2429"/>
                    <a:pt x="1135" y="2430"/>
                  </a:cubicBezTo>
                  <a:cubicBezTo>
                    <a:pt x="1301" y="2461"/>
                    <a:pt x="1468" y="2486"/>
                    <a:pt x="1636" y="2506"/>
                  </a:cubicBezTo>
                  <a:cubicBezTo>
                    <a:pt x="1642" y="2506"/>
                    <a:pt x="1647" y="2507"/>
                    <a:pt x="1653" y="2507"/>
                  </a:cubicBezTo>
                  <a:cubicBezTo>
                    <a:pt x="1717" y="2507"/>
                    <a:pt x="1763" y="2461"/>
                    <a:pt x="1785" y="2405"/>
                  </a:cubicBezTo>
                  <a:cubicBezTo>
                    <a:pt x="2182" y="2476"/>
                    <a:pt x="2585" y="2524"/>
                    <a:pt x="2987" y="2538"/>
                  </a:cubicBezTo>
                  <a:cubicBezTo>
                    <a:pt x="3083" y="2540"/>
                    <a:pt x="3179" y="2542"/>
                    <a:pt x="3276" y="2542"/>
                  </a:cubicBezTo>
                  <a:cubicBezTo>
                    <a:pt x="3308" y="2542"/>
                    <a:pt x="3340" y="2542"/>
                    <a:pt x="3372" y="2541"/>
                  </a:cubicBezTo>
                  <a:cubicBezTo>
                    <a:pt x="3411" y="2541"/>
                    <a:pt x="3449" y="2540"/>
                    <a:pt x="3487" y="2539"/>
                  </a:cubicBezTo>
                  <a:cubicBezTo>
                    <a:pt x="3579" y="2536"/>
                    <a:pt x="3671" y="2532"/>
                    <a:pt x="3763" y="2527"/>
                  </a:cubicBezTo>
                  <a:cubicBezTo>
                    <a:pt x="3806" y="2525"/>
                    <a:pt x="3847" y="2522"/>
                    <a:pt x="3888" y="2520"/>
                  </a:cubicBezTo>
                  <a:cubicBezTo>
                    <a:pt x="3982" y="2512"/>
                    <a:pt x="4078" y="2504"/>
                    <a:pt x="4173" y="2494"/>
                  </a:cubicBezTo>
                  <a:cubicBezTo>
                    <a:pt x="4207" y="2490"/>
                    <a:pt x="4240" y="2486"/>
                    <a:pt x="4275" y="2483"/>
                  </a:cubicBezTo>
                  <a:cubicBezTo>
                    <a:pt x="4402" y="2467"/>
                    <a:pt x="4529" y="2451"/>
                    <a:pt x="4656" y="2429"/>
                  </a:cubicBezTo>
                  <a:lnTo>
                    <a:pt x="4657" y="2429"/>
                  </a:lnTo>
                  <a:cubicBezTo>
                    <a:pt x="4852" y="2038"/>
                    <a:pt x="4922" y="1595"/>
                    <a:pt x="4738" y="1178"/>
                  </a:cubicBezTo>
                  <a:cubicBezTo>
                    <a:pt x="4625" y="919"/>
                    <a:pt x="4414" y="742"/>
                    <a:pt x="4150" y="742"/>
                  </a:cubicBezTo>
                  <a:cubicBezTo>
                    <a:pt x="4092" y="742"/>
                    <a:pt x="4031" y="751"/>
                    <a:pt x="3968" y="769"/>
                  </a:cubicBezTo>
                  <a:cubicBezTo>
                    <a:pt x="3775" y="826"/>
                    <a:pt x="3607" y="952"/>
                    <a:pt x="3468" y="1095"/>
                  </a:cubicBezTo>
                  <a:cubicBezTo>
                    <a:pt x="3312" y="1255"/>
                    <a:pt x="3258" y="1405"/>
                    <a:pt x="3018" y="1414"/>
                  </a:cubicBezTo>
                  <a:cubicBezTo>
                    <a:pt x="3015" y="1414"/>
                    <a:pt x="3012" y="1414"/>
                    <a:pt x="3009" y="1414"/>
                  </a:cubicBezTo>
                  <a:cubicBezTo>
                    <a:pt x="2866" y="1414"/>
                    <a:pt x="2767" y="1264"/>
                    <a:pt x="2801" y="1130"/>
                  </a:cubicBezTo>
                  <a:cubicBezTo>
                    <a:pt x="2874" y="855"/>
                    <a:pt x="2844" y="516"/>
                    <a:pt x="2779" y="241"/>
                  </a:cubicBezTo>
                  <a:cubicBezTo>
                    <a:pt x="2746" y="102"/>
                    <a:pt x="2670" y="88"/>
                    <a:pt x="2523" y="38"/>
                  </a:cubicBezTo>
                  <a:cubicBezTo>
                    <a:pt x="2464" y="18"/>
                    <a:pt x="2398" y="0"/>
                    <a:pt x="2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8"/>
          <p:cNvGrpSpPr/>
          <p:nvPr/>
        </p:nvGrpSpPr>
        <p:grpSpPr>
          <a:xfrm flipH="1">
            <a:off x="7620212" y="4606538"/>
            <a:ext cx="1262512" cy="564893"/>
            <a:chOff x="6873959" y="4322306"/>
            <a:chExt cx="1897943" cy="849207"/>
          </a:xfrm>
        </p:grpSpPr>
        <p:grpSp>
          <p:nvGrpSpPr>
            <p:cNvPr id="703" name="Google Shape;703;p8"/>
            <p:cNvGrpSpPr/>
            <p:nvPr/>
          </p:nvGrpSpPr>
          <p:grpSpPr>
            <a:xfrm flipH="1">
              <a:off x="8159971" y="4322306"/>
              <a:ext cx="611931" cy="849207"/>
              <a:chOff x="1098850" y="1199175"/>
              <a:chExt cx="336300" cy="466700"/>
            </a:xfrm>
          </p:grpSpPr>
          <p:sp>
            <p:nvSpPr>
              <p:cNvPr id="704" name="Google Shape;704;p8"/>
              <p:cNvSpPr/>
              <p:nvPr/>
            </p:nvSpPr>
            <p:spPr>
              <a:xfrm>
                <a:off x="1098850" y="1355625"/>
                <a:ext cx="254600" cy="310250"/>
              </a:xfrm>
              <a:custGeom>
                <a:rect b="b" l="l" r="r" t="t"/>
                <a:pathLst>
                  <a:path extrusionOk="0" h="12410" w="10184">
                    <a:moveTo>
                      <a:pt x="6139" y="0"/>
                    </a:moveTo>
                    <a:cubicBezTo>
                      <a:pt x="6136" y="48"/>
                      <a:pt x="6135" y="95"/>
                      <a:pt x="6138" y="141"/>
                    </a:cubicBezTo>
                    <a:cubicBezTo>
                      <a:pt x="6143" y="243"/>
                      <a:pt x="6154" y="348"/>
                      <a:pt x="6180" y="447"/>
                    </a:cubicBezTo>
                    <a:cubicBezTo>
                      <a:pt x="6189" y="484"/>
                      <a:pt x="6202" y="520"/>
                      <a:pt x="6216" y="555"/>
                    </a:cubicBezTo>
                    <a:cubicBezTo>
                      <a:pt x="6231" y="591"/>
                      <a:pt x="6246" y="628"/>
                      <a:pt x="6263" y="665"/>
                    </a:cubicBezTo>
                    <a:cubicBezTo>
                      <a:pt x="6269" y="680"/>
                      <a:pt x="6272" y="686"/>
                      <a:pt x="6272" y="686"/>
                    </a:cubicBezTo>
                    <a:cubicBezTo>
                      <a:pt x="6272" y="686"/>
                      <a:pt x="6249" y="631"/>
                      <a:pt x="6249" y="631"/>
                    </a:cubicBezTo>
                    <a:lnTo>
                      <a:pt x="6249" y="631"/>
                    </a:lnTo>
                    <a:cubicBezTo>
                      <a:pt x="6249" y="631"/>
                      <a:pt x="6254" y="644"/>
                      <a:pt x="6271" y="682"/>
                    </a:cubicBezTo>
                    <a:cubicBezTo>
                      <a:pt x="6421" y="1040"/>
                      <a:pt x="6718" y="1325"/>
                      <a:pt x="7100" y="1420"/>
                    </a:cubicBezTo>
                    <a:cubicBezTo>
                      <a:pt x="7132" y="1427"/>
                      <a:pt x="7163" y="1433"/>
                      <a:pt x="7195" y="1438"/>
                    </a:cubicBezTo>
                    <a:cubicBezTo>
                      <a:pt x="7090" y="1987"/>
                      <a:pt x="6988" y="2537"/>
                      <a:pt x="6872" y="3084"/>
                    </a:cubicBezTo>
                    <a:cubicBezTo>
                      <a:pt x="6576" y="4478"/>
                      <a:pt x="6209" y="5850"/>
                      <a:pt x="5760" y="7198"/>
                    </a:cubicBezTo>
                    <a:cubicBezTo>
                      <a:pt x="5753" y="7125"/>
                      <a:pt x="5744" y="7052"/>
                      <a:pt x="5734" y="6980"/>
                    </a:cubicBezTo>
                    <a:cubicBezTo>
                      <a:pt x="5640" y="6278"/>
                      <a:pt x="5452" y="5603"/>
                      <a:pt x="5168" y="4954"/>
                    </a:cubicBezTo>
                    <a:cubicBezTo>
                      <a:pt x="5030" y="4635"/>
                      <a:pt x="4869" y="4327"/>
                      <a:pt x="4685" y="4032"/>
                    </a:cubicBezTo>
                    <a:cubicBezTo>
                      <a:pt x="4506" y="3747"/>
                      <a:pt x="4322" y="3453"/>
                      <a:pt x="4033" y="3267"/>
                    </a:cubicBezTo>
                    <a:cubicBezTo>
                      <a:pt x="3875" y="3167"/>
                      <a:pt x="3688" y="3101"/>
                      <a:pt x="3505" y="3101"/>
                    </a:cubicBezTo>
                    <a:cubicBezTo>
                      <a:pt x="3367" y="3101"/>
                      <a:pt x="3231" y="3138"/>
                      <a:pt x="3110" y="3225"/>
                    </a:cubicBezTo>
                    <a:cubicBezTo>
                      <a:pt x="2768" y="3469"/>
                      <a:pt x="2812" y="3881"/>
                      <a:pt x="2932" y="4231"/>
                    </a:cubicBezTo>
                    <a:cubicBezTo>
                      <a:pt x="3174" y="4942"/>
                      <a:pt x="3463" y="5637"/>
                      <a:pt x="3745" y="6332"/>
                    </a:cubicBezTo>
                    <a:cubicBezTo>
                      <a:pt x="4023" y="7014"/>
                      <a:pt x="4295" y="7699"/>
                      <a:pt x="4512" y="8404"/>
                    </a:cubicBezTo>
                    <a:cubicBezTo>
                      <a:pt x="4622" y="8759"/>
                      <a:pt x="4717" y="9121"/>
                      <a:pt x="4803" y="9484"/>
                    </a:cubicBezTo>
                    <a:cubicBezTo>
                      <a:pt x="4816" y="9541"/>
                      <a:pt x="4828" y="9593"/>
                      <a:pt x="4839" y="9644"/>
                    </a:cubicBezTo>
                    <a:cubicBezTo>
                      <a:pt x="4493" y="10457"/>
                      <a:pt x="4115" y="11255"/>
                      <a:pt x="3704" y="12036"/>
                    </a:cubicBezTo>
                    <a:cubicBezTo>
                      <a:pt x="3662" y="11600"/>
                      <a:pt x="3568" y="11173"/>
                      <a:pt x="3464" y="10740"/>
                    </a:cubicBezTo>
                    <a:cubicBezTo>
                      <a:pt x="3330" y="10171"/>
                      <a:pt x="3161" y="9607"/>
                      <a:pt x="2963" y="9057"/>
                    </a:cubicBezTo>
                    <a:cubicBezTo>
                      <a:pt x="2556" y="7924"/>
                      <a:pt x="1999" y="6863"/>
                      <a:pt x="1198" y="5959"/>
                    </a:cubicBezTo>
                    <a:cubicBezTo>
                      <a:pt x="1137" y="5890"/>
                      <a:pt x="1022" y="5841"/>
                      <a:pt x="919" y="5841"/>
                    </a:cubicBezTo>
                    <a:cubicBezTo>
                      <a:pt x="884" y="5841"/>
                      <a:pt x="851" y="5847"/>
                      <a:pt x="821" y="5859"/>
                    </a:cubicBezTo>
                    <a:cubicBezTo>
                      <a:pt x="88" y="6162"/>
                      <a:pt x="0" y="6966"/>
                      <a:pt x="88" y="7667"/>
                    </a:cubicBezTo>
                    <a:cubicBezTo>
                      <a:pt x="246" y="8901"/>
                      <a:pt x="908" y="9966"/>
                      <a:pt x="1587" y="10980"/>
                    </a:cubicBezTo>
                    <a:cubicBezTo>
                      <a:pt x="1903" y="11450"/>
                      <a:pt x="2222" y="11920"/>
                      <a:pt x="2508" y="12409"/>
                    </a:cubicBezTo>
                    <a:lnTo>
                      <a:pt x="4349" y="12409"/>
                    </a:lnTo>
                    <a:cubicBezTo>
                      <a:pt x="4400" y="12312"/>
                      <a:pt x="4452" y="12216"/>
                      <a:pt x="4504" y="12118"/>
                    </a:cubicBezTo>
                    <a:cubicBezTo>
                      <a:pt x="4810" y="11518"/>
                      <a:pt x="5098" y="10907"/>
                      <a:pt x="5368" y="10289"/>
                    </a:cubicBezTo>
                    <a:cubicBezTo>
                      <a:pt x="5486" y="10195"/>
                      <a:pt x="5571" y="10049"/>
                      <a:pt x="5613" y="9894"/>
                    </a:cubicBezTo>
                    <a:cubicBezTo>
                      <a:pt x="5635" y="9810"/>
                      <a:pt x="5645" y="9722"/>
                      <a:pt x="5648" y="9631"/>
                    </a:cubicBezTo>
                    <a:cubicBezTo>
                      <a:pt x="5662" y="9596"/>
                      <a:pt x="5676" y="9561"/>
                      <a:pt x="5691" y="9525"/>
                    </a:cubicBezTo>
                    <a:cubicBezTo>
                      <a:pt x="5698" y="9525"/>
                      <a:pt x="5705" y="9525"/>
                      <a:pt x="5713" y="9525"/>
                    </a:cubicBezTo>
                    <a:cubicBezTo>
                      <a:pt x="5979" y="9525"/>
                      <a:pt x="6219" y="9362"/>
                      <a:pt x="6450" y="9217"/>
                    </a:cubicBezTo>
                    <a:cubicBezTo>
                      <a:pt x="6997" y="8870"/>
                      <a:pt x="7533" y="8507"/>
                      <a:pt x="8039" y="8103"/>
                    </a:cubicBezTo>
                    <a:cubicBezTo>
                      <a:pt x="9003" y="7331"/>
                      <a:pt x="9878" y="6328"/>
                      <a:pt x="10132" y="5087"/>
                    </a:cubicBezTo>
                    <a:cubicBezTo>
                      <a:pt x="10184" y="4837"/>
                      <a:pt x="10003" y="4641"/>
                      <a:pt x="9782" y="4641"/>
                    </a:cubicBezTo>
                    <a:cubicBezTo>
                      <a:pt x="9725" y="4641"/>
                      <a:pt x="9666" y="4654"/>
                      <a:pt x="9606" y="4683"/>
                    </a:cubicBezTo>
                    <a:cubicBezTo>
                      <a:pt x="8646" y="5152"/>
                      <a:pt x="7763" y="5754"/>
                      <a:pt x="7002" y="6507"/>
                    </a:cubicBezTo>
                    <a:cubicBezTo>
                      <a:pt x="6874" y="6634"/>
                      <a:pt x="6750" y="6764"/>
                      <a:pt x="6630" y="6900"/>
                    </a:cubicBezTo>
                    <a:cubicBezTo>
                      <a:pt x="6722" y="6602"/>
                      <a:pt x="6810" y="6303"/>
                      <a:pt x="6893" y="6002"/>
                    </a:cubicBezTo>
                    <a:cubicBezTo>
                      <a:pt x="7301" y="4519"/>
                      <a:pt x="7660" y="2966"/>
                      <a:pt x="7768" y="1409"/>
                    </a:cubicBezTo>
                    <a:cubicBezTo>
                      <a:pt x="8290" y="1277"/>
                      <a:pt x="8752" y="866"/>
                      <a:pt x="8833" y="323"/>
                    </a:cubicBezTo>
                    <a:cubicBezTo>
                      <a:pt x="8843" y="263"/>
                      <a:pt x="8847" y="200"/>
                      <a:pt x="8847" y="139"/>
                    </a:cubicBezTo>
                    <a:lnTo>
                      <a:pt x="8847" y="139"/>
                    </a:lnTo>
                    <a:cubicBezTo>
                      <a:pt x="8555" y="165"/>
                      <a:pt x="8258" y="181"/>
                      <a:pt x="7953" y="181"/>
                    </a:cubicBezTo>
                    <a:cubicBezTo>
                      <a:pt x="7316" y="181"/>
                      <a:pt x="6707" y="117"/>
                      <a:pt x="6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8"/>
              <p:cNvSpPr/>
              <p:nvPr/>
            </p:nvSpPr>
            <p:spPr>
              <a:xfrm>
                <a:off x="1160175" y="1199175"/>
                <a:ext cx="274975" cy="160975"/>
              </a:xfrm>
              <a:custGeom>
                <a:rect b="b" l="l" r="r" t="t"/>
                <a:pathLst>
                  <a:path extrusionOk="0" h="6439" w="10999">
                    <a:moveTo>
                      <a:pt x="5499" y="1825"/>
                    </a:moveTo>
                    <a:cubicBezTo>
                      <a:pt x="6815" y="1825"/>
                      <a:pt x="7882" y="2449"/>
                      <a:pt x="7882" y="3219"/>
                    </a:cubicBezTo>
                    <a:cubicBezTo>
                      <a:pt x="7882" y="3990"/>
                      <a:pt x="6815" y="4614"/>
                      <a:pt x="5499" y="4614"/>
                    </a:cubicBezTo>
                    <a:cubicBezTo>
                      <a:pt x="4183" y="4614"/>
                      <a:pt x="3117" y="3990"/>
                      <a:pt x="3117" y="3219"/>
                    </a:cubicBezTo>
                    <a:cubicBezTo>
                      <a:pt x="3117" y="2449"/>
                      <a:pt x="4183" y="1825"/>
                      <a:pt x="5499" y="1825"/>
                    </a:cubicBezTo>
                    <a:close/>
                    <a:moveTo>
                      <a:pt x="5499" y="1"/>
                    </a:moveTo>
                    <a:cubicBezTo>
                      <a:pt x="2462" y="1"/>
                      <a:pt x="1" y="1442"/>
                      <a:pt x="1" y="3219"/>
                    </a:cubicBezTo>
                    <a:cubicBezTo>
                      <a:pt x="1" y="4626"/>
                      <a:pt x="1540" y="5820"/>
                      <a:pt x="3686" y="6258"/>
                    </a:cubicBezTo>
                    <a:cubicBezTo>
                      <a:pt x="4254" y="6375"/>
                      <a:pt x="4863" y="6439"/>
                      <a:pt x="5499" y="6439"/>
                    </a:cubicBezTo>
                    <a:cubicBezTo>
                      <a:pt x="5805" y="6439"/>
                      <a:pt x="6102" y="6425"/>
                      <a:pt x="6394" y="6397"/>
                    </a:cubicBezTo>
                    <a:cubicBezTo>
                      <a:pt x="9005" y="6146"/>
                      <a:pt x="10998" y="4820"/>
                      <a:pt x="10998" y="3219"/>
                    </a:cubicBezTo>
                    <a:cubicBezTo>
                      <a:pt x="10998" y="1442"/>
                      <a:pt x="8537" y="1"/>
                      <a:pt x="54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8"/>
              <p:cNvSpPr/>
              <p:nvPr/>
            </p:nvSpPr>
            <p:spPr>
              <a:xfrm>
                <a:off x="1238075" y="1244800"/>
                <a:ext cx="119175" cy="69750"/>
              </a:xfrm>
              <a:custGeom>
                <a:rect b="b" l="l" r="r" t="t"/>
                <a:pathLst>
                  <a:path extrusionOk="0" h="2790" w="4767">
                    <a:moveTo>
                      <a:pt x="2383" y="0"/>
                    </a:moveTo>
                    <a:cubicBezTo>
                      <a:pt x="1067" y="0"/>
                      <a:pt x="1" y="624"/>
                      <a:pt x="1" y="1394"/>
                    </a:cubicBezTo>
                    <a:cubicBezTo>
                      <a:pt x="1" y="2165"/>
                      <a:pt x="1067" y="2789"/>
                      <a:pt x="2383" y="2789"/>
                    </a:cubicBezTo>
                    <a:cubicBezTo>
                      <a:pt x="3699" y="2789"/>
                      <a:pt x="4766" y="2165"/>
                      <a:pt x="4766" y="1394"/>
                    </a:cubicBezTo>
                    <a:cubicBezTo>
                      <a:pt x="4766" y="624"/>
                      <a:pt x="3699" y="0"/>
                      <a:pt x="2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8"/>
            <p:cNvGrpSpPr/>
            <p:nvPr/>
          </p:nvGrpSpPr>
          <p:grpSpPr>
            <a:xfrm>
              <a:off x="6873959" y="4387310"/>
              <a:ext cx="1440362" cy="756223"/>
              <a:chOff x="1181975" y="2795625"/>
              <a:chExt cx="884200" cy="464225"/>
            </a:xfrm>
          </p:grpSpPr>
          <p:sp>
            <p:nvSpPr>
              <p:cNvPr id="708" name="Google Shape;708;p8"/>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8"/>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8"/>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8"/>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8"/>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3" name="Google Shape;713;p8"/>
          <p:cNvSpPr/>
          <p:nvPr/>
        </p:nvSpPr>
        <p:spPr>
          <a:xfrm flipH="1" rot="-329714">
            <a:off x="7076293" y="422277"/>
            <a:ext cx="222238" cy="234446"/>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8"/>
          <p:cNvSpPr/>
          <p:nvPr/>
        </p:nvSpPr>
        <p:spPr>
          <a:xfrm rot="329714">
            <a:off x="227168" y="4266577"/>
            <a:ext cx="222238" cy="234446"/>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8"/>
          <p:cNvSpPr/>
          <p:nvPr/>
        </p:nvSpPr>
        <p:spPr>
          <a:xfrm flipH="1" rot="-329724">
            <a:off x="8451161" y="4249121"/>
            <a:ext cx="177549" cy="187308"/>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16" name="Shape 716"/>
        <p:cNvGrpSpPr/>
        <p:nvPr/>
      </p:nvGrpSpPr>
      <p:grpSpPr>
        <a:xfrm>
          <a:off x="0" y="0"/>
          <a:ext cx="0" cy="0"/>
          <a:chOff x="0" y="0"/>
          <a:chExt cx="0" cy="0"/>
        </a:xfrm>
      </p:grpSpPr>
      <p:sp>
        <p:nvSpPr>
          <p:cNvPr id="717" name="Google Shape;717;p9"/>
          <p:cNvSpPr txBox="1"/>
          <p:nvPr>
            <p:ph type="title"/>
          </p:nvPr>
        </p:nvSpPr>
        <p:spPr>
          <a:xfrm>
            <a:off x="2549400" y="1555475"/>
            <a:ext cx="4045200" cy="7098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18" name="Google Shape;718;p9"/>
          <p:cNvSpPr txBox="1"/>
          <p:nvPr>
            <p:ph idx="1" type="subTitle"/>
          </p:nvPr>
        </p:nvSpPr>
        <p:spPr>
          <a:xfrm>
            <a:off x="2549400" y="235292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sz="1400"/>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p:txBody>
      </p:sp>
      <p:sp>
        <p:nvSpPr>
          <p:cNvPr id="719" name="Google Shape;719;p9"/>
          <p:cNvSpPr/>
          <p:nvPr/>
        </p:nvSpPr>
        <p:spPr>
          <a:xfrm flipH="1" rot="10800000">
            <a:off x="6385224" y="3924560"/>
            <a:ext cx="3480128" cy="1299920"/>
          </a:xfrm>
          <a:custGeom>
            <a:rect b="b" l="l" r="r" t="t"/>
            <a:pathLst>
              <a:path extrusionOk="0" h="47343" w="126746">
                <a:moveTo>
                  <a:pt x="391" y="0"/>
                </a:moveTo>
                <a:cubicBezTo>
                  <a:pt x="106" y="1401"/>
                  <a:pt x="1" y="2839"/>
                  <a:pt x="42" y="4222"/>
                </a:cubicBezTo>
                <a:cubicBezTo>
                  <a:pt x="145" y="7783"/>
                  <a:pt x="1590" y="11132"/>
                  <a:pt x="3603" y="14026"/>
                </a:cubicBezTo>
                <a:cubicBezTo>
                  <a:pt x="5815" y="17206"/>
                  <a:pt x="8761" y="19946"/>
                  <a:pt x="12140" y="21848"/>
                </a:cubicBezTo>
                <a:cubicBezTo>
                  <a:pt x="13765" y="22764"/>
                  <a:pt x="15512" y="23482"/>
                  <a:pt x="17339" y="23870"/>
                </a:cubicBezTo>
                <a:cubicBezTo>
                  <a:pt x="18242" y="24062"/>
                  <a:pt x="19154" y="24145"/>
                  <a:pt x="20067" y="24145"/>
                </a:cubicBezTo>
                <a:cubicBezTo>
                  <a:pt x="21166" y="24145"/>
                  <a:pt x="22266" y="24024"/>
                  <a:pt x="23355" y="23827"/>
                </a:cubicBezTo>
                <a:cubicBezTo>
                  <a:pt x="28174" y="22954"/>
                  <a:pt x="33738" y="20224"/>
                  <a:pt x="38907" y="20224"/>
                </a:cubicBezTo>
                <a:cubicBezTo>
                  <a:pt x="41321" y="20224"/>
                  <a:pt x="43649" y="20819"/>
                  <a:pt x="45775" y="22477"/>
                </a:cubicBezTo>
                <a:cubicBezTo>
                  <a:pt x="48267" y="24421"/>
                  <a:pt x="49733" y="27324"/>
                  <a:pt x="51264" y="30013"/>
                </a:cubicBezTo>
                <a:cubicBezTo>
                  <a:pt x="53149" y="33321"/>
                  <a:pt x="55544" y="36317"/>
                  <a:pt x="58357" y="38884"/>
                </a:cubicBezTo>
                <a:cubicBezTo>
                  <a:pt x="63911" y="43955"/>
                  <a:pt x="71075" y="47105"/>
                  <a:pt x="78628" y="47330"/>
                </a:cubicBezTo>
                <a:cubicBezTo>
                  <a:pt x="78923" y="47338"/>
                  <a:pt x="79217" y="47343"/>
                  <a:pt x="79511" y="47343"/>
                </a:cubicBezTo>
                <a:cubicBezTo>
                  <a:pt x="86997" y="47343"/>
                  <a:pt x="94276" y="44533"/>
                  <a:pt x="100348" y="40236"/>
                </a:cubicBezTo>
                <a:cubicBezTo>
                  <a:pt x="106026" y="36215"/>
                  <a:pt x="110303" y="30717"/>
                  <a:pt x="113623" y="24655"/>
                </a:cubicBezTo>
                <a:cubicBezTo>
                  <a:pt x="115295" y="21600"/>
                  <a:pt x="116749" y="18432"/>
                  <a:pt x="118132" y="15239"/>
                </a:cubicBezTo>
                <a:cubicBezTo>
                  <a:pt x="119553" y="11957"/>
                  <a:pt x="120797" y="8588"/>
                  <a:pt x="122611" y="5495"/>
                </a:cubicBezTo>
                <a:cubicBezTo>
                  <a:pt x="123782" y="3499"/>
                  <a:pt x="125162" y="1641"/>
                  <a:pt x="1267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9"/>
          <p:cNvSpPr/>
          <p:nvPr/>
        </p:nvSpPr>
        <p:spPr>
          <a:xfrm rot="10800000">
            <a:off x="-94101" y="-372067"/>
            <a:ext cx="4268677" cy="2213597"/>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 name="Google Shape;721;p9"/>
          <p:cNvGrpSpPr/>
          <p:nvPr/>
        </p:nvGrpSpPr>
        <p:grpSpPr>
          <a:xfrm flipH="1" rot="-6740646">
            <a:off x="7266654" y="3839364"/>
            <a:ext cx="1351761" cy="1756886"/>
            <a:chOff x="8211121" y="776150"/>
            <a:chExt cx="1211734" cy="1574893"/>
          </a:xfrm>
        </p:grpSpPr>
        <p:grpSp>
          <p:nvGrpSpPr>
            <p:cNvPr id="722" name="Google Shape;722;p9"/>
            <p:cNvGrpSpPr/>
            <p:nvPr/>
          </p:nvGrpSpPr>
          <p:grpSpPr>
            <a:xfrm rot="5400000">
              <a:off x="8391698" y="1319886"/>
              <a:ext cx="1180803" cy="881511"/>
              <a:chOff x="1093619" y="50268"/>
              <a:chExt cx="795475" cy="593850"/>
            </a:xfrm>
          </p:grpSpPr>
          <p:sp>
            <p:nvSpPr>
              <p:cNvPr id="723" name="Google Shape;723;p9"/>
              <p:cNvSpPr/>
              <p:nvPr/>
            </p:nvSpPr>
            <p:spPr>
              <a:xfrm>
                <a:off x="1208344" y="51718"/>
                <a:ext cx="566825" cy="490900"/>
              </a:xfrm>
              <a:custGeom>
                <a:rect b="b" l="l" r="r" t="t"/>
                <a:pathLst>
                  <a:path extrusionOk="0" h="19636" w="22673">
                    <a:moveTo>
                      <a:pt x="21473" y="5537"/>
                    </a:moveTo>
                    <a:cubicBezTo>
                      <a:pt x="21458" y="5541"/>
                      <a:pt x="21443" y="5544"/>
                      <a:pt x="21428" y="5548"/>
                    </a:cubicBezTo>
                    <a:lnTo>
                      <a:pt x="21428" y="5548"/>
                    </a:lnTo>
                    <a:cubicBezTo>
                      <a:pt x="21443" y="5545"/>
                      <a:pt x="21458" y="5541"/>
                      <a:pt x="21473" y="5537"/>
                    </a:cubicBezTo>
                    <a:close/>
                    <a:moveTo>
                      <a:pt x="21428" y="5548"/>
                    </a:moveTo>
                    <a:cubicBezTo>
                      <a:pt x="21403" y="5554"/>
                      <a:pt x="21377" y="5559"/>
                      <a:pt x="21351" y="5564"/>
                    </a:cubicBezTo>
                    <a:lnTo>
                      <a:pt x="21351" y="5564"/>
                    </a:lnTo>
                    <a:cubicBezTo>
                      <a:pt x="21377" y="5559"/>
                      <a:pt x="21403" y="5554"/>
                      <a:pt x="21428" y="5548"/>
                    </a:cubicBezTo>
                    <a:close/>
                    <a:moveTo>
                      <a:pt x="11990" y="1"/>
                    </a:moveTo>
                    <a:lnTo>
                      <a:pt x="8222" y="1051"/>
                    </a:lnTo>
                    <a:cubicBezTo>
                      <a:pt x="8146" y="1231"/>
                      <a:pt x="8068" y="1410"/>
                      <a:pt x="7985" y="1588"/>
                    </a:cubicBezTo>
                    <a:cubicBezTo>
                      <a:pt x="6717" y="4306"/>
                      <a:pt x="4680" y="6712"/>
                      <a:pt x="2056" y="8203"/>
                    </a:cubicBezTo>
                    <a:cubicBezTo>
                      <a:pt x="1905" y="8289"/>
                      <a:pt x="1752" y="8371"/>
                      <a:pt x="1597" y="8450"/>
                    </a:cubicBezTo>
                    <a:cubicBezTo>
                      <a:pt x="1677" y="8457"/>
                      <a:pt x="1757" y="8461"/>
                      <a:pt x="1838" y="8461"/>
                    </a:cubicBezTo>
                    <a:cubicBezTo>
                      <a:pt x="2290" y="8461"/>
                      <a:pt x="2754" y="8352"/>
                      <a:pt x="3130" y="8215"/>
                    </a:cubicBezTo>
                    <a:cubicBezTo>
                      <a:pt x="3992" y="7900"/>
                      <a:pt x="4805" y="7414"/>
                      <a:pt x="5572" y="6918"/>
                    </a:cubicBezTo>
                    <a:cubicBezTo>
                      <a:pt x="6375" y="6400"/>
                      <a:pt x="7140" y="5826"/>
                      <a:pt x="7866" y="5206"/>
                    </a:cubicBezTo>
                    <a:cubicBezTo>
                      <a:pt x="8236" y="4890"/>
                      <a:pt x="8594" y="4560"/>
                      <a:pt x="8940" y="4219"/>
                    </a:cubicBezTo>
                    <a:cubicBezTo>
                      <a:pt x="9257" y="3907"/>
                      <a:pt x="9576" y="3594"/>
                      <a:pt x="9833" y="3229"/>
                    </a:cubicBezTo>
                    <a:cubicBezTo>
                      <a:pt x="9968" y="3038"/>
                      <a:pt x="10091" y="2815"/>
                      <a:pt x="10177" y="2584"/>
                    </a:cubicBezTo>
                    <a:lnTo>
                      <a:pt x="10177" y="2584"/>
                    </a:lnTo>
                    <a:cubicBezTo>
                      <a:pt x="10159" y="3348"/>
                      <a:pt x="10115" y="4114"/>
                      <a:pt x="10027" y="4875"/>
                    </a:cubicBezTo>
                    <a:cubicBezTo>
                      <a:pt x="9863" y="6285"/>
                      <a:pt x="9494" y="7651"/>
                      <a:pt x="8890" y="8937"/>
                    </a:cubicBezTo>
                    <a:cubicBezTo>
                      <a:pt x="8289" y="10220"/>
                      <a:pt x="7547" y="11442"/>
                      <a:pt x="6791" y="12637"/>
                    </a:cubicBezTo>
                    <a:cubicBezTo>
                      <a:pt x="6085" y="13757"/>
                      <a:pt x="5329" y="14851"/>
                      <a:pt x="4413" y="15811"/>
                    </a:cubicBezTo>
                    <a:cubicBezTo>
                      <a:pt x="3974" y="16271"/>
                      <a:pt x="3501" y="16701"/>
                      <a:pt x="2983" y="17072"/>
                    </a:cubicBezTo>
                    <a:cubicBezTo>
                      <a:pt x="2712" y="17265"/>
                      <a:pt x="2428" y="17435"/>
                      <a:pt x="2146" y="17611"/>
                    </a:cubicBezTo>
                    <a:cubicBezTo>
                      <a:pt x="2082" y="17651"/>
                      <a:pt x="2017" y="17692"/>
                      <a:pt x="1953" y="17733"/>
                    </a:cubicBezTo>
                    <a:cubicBezTo>
                      <a:pt x="1858" y="17609"/>
                      <a:pt x="1739" y="17503"/>
                      <a:pt x="1607" y="17421"/>
                    </a:cubicBezTo>
                    <a:cubicBezTo>
                      <a:pt x="1425" y="17308"/>
                      <a:pt x="1217" y="17253"/>
                      <a:pt x="1011" y="17253"/>
                    </a:cubicBezTo>
                    <a:cubicBezTo>
                      <a:pt x="632" y="17253"/>
                      <a:pt x="261" y="17440"/>
                      <a:pt x="72" y="17791"/>
                    </a:cubicBezTo>
                    <a:cubicBezTo>
                      <a:pt x="46" y="17807"/>
                      <a:pt x="23" y="17825"/>
                      <a:pt x="0" y="17843"/>
                    </a:cubicBezTo>
                    <a:cubicBezTo>
                      <a:pt x="23" y="17866"/>
                      <a:pt x="46" y="17887"/>
                      <a:pt x="68" y="17910"/>
                    </a:cubicBezTo>
                    <a:cubicBezTo>
                      <a:pt x="97" y="17941"/>
                      <a:pt x="163" y="18018"/>
                      <a:pt x="201" y="18061"/>
                    </a:cubicBezTo>
                    <a:cubicBezTo>
                      <a:pt x="220" y="18072"/>
                      <a:pt x="256" y="18089"/>
                      <a:pt x="315" y="18123"/>
                    </a:cubicBezTo>
                    <a:cubicBezTo>
                      <a:pt x="361" y="18150"/>
                      <a:pt x="399" y="18187"/>
                      <a:pt x="434" y="18226"/>
                    </a:cubicBezTo>
                    <a:cubicBezTo>
                      <a:pt x="435" y="18228"/>
                      <a:pt x="436" y="18229"/>
                      <a:pt x="436" y="18230"/>
                    </a:cubicBezTo>
                    <a:cubicBezTo>
                      <a:pt x="454" y="18252"/>
                      <a:pt x="473" y="18272"/>
                      <a:pt x="487" y="18294"/>
                    </a:cubicBezTo>
                    <a:lnTo>
                      <a:pt x="478" y="18285"/>
                    </a:lnTo>
                    <a:lnTo>
                      <a:pt x="478" y="18285"/>
                    </a:lnTo>
                    <a:cubicBezTo>
                      <a:pt x="521" y="18353"/>
                      <a:pt x="546" y="18433"/>
                      <a:pt x="546" y="18518"/>
                    </a:cubicBezTo>
                    <a:cubicBezTo>
                      <a:pt x="546" y="18568"/>
                      <a:pt x="537" y="18615"/>
                      <a:pt x="523" y="18658"/>
                    </a:cubicBezTo>
                    <a:cubicBezTo>
                      <a:pt x="536" y="18688"/>
                      <a:pt x="549" y="18718"/>
                      <a:pt x="559" y="18748"/>
                    </a:cubicBezTo>
                    <a:cubicBezTo>
                      <a:pt x="561" y="18753"/>
                      <a:pt x="563" y="18757"/>
                      <a:pt x="564" y="18762"/>
                    </a:cubicBezTo>
                    <a:cubicBezTo>
                      <a:pt x="616" y="18728"/>
                      <a:pt x="678" y="18710"/>
                      <a:pt x="740" y="18710"/>
                    </a:cubicBezTo>
                    <a:cubicBezTo>
                      <a:pt x="832" y="18710"/>
                      <a:pt x="924" y="18751"/>
                      <a:pt x="985" y="18846"/>
                    </a:cubicBezTo>
                    <a:cubicBezTo>
                      <a:pt x="1142" y="19092"/>
                      <a:pt x="1289" y="19357"/>
                      <a:pt x="1418" y="19635"/>
                    </a:cubicBezTo>
                    <a:cubicBezTo>
                      <a:pt x="1657" y="19528"/>
                      <a:pt x="1861" y="19331"/>
                      <a:pt x="1992" y="19111"/>
                    </a:cubicBezTo>
                    <a:cubicBezTo>
                      <a:pt x="2127" y="18886"/>
                      <a:pt x="2185" y="18629"/>
                      <a:pt x="2174" y="18371"/>
                    </a:cubicBezTo>
                    <a:cubicBezTo>
                      <a:pt x="2678" y="18196"/>
                      <a:pt x="3153" y="17848"/>
                      <a:pt x="3550" y="17549"/>
                    </a:cubicBezTo>
                    <a:cubicBezTo>
                      <a:pt x="4165" y="17084"/>
                      <a:pt x="4727" y="16556"/>
                      <a:pt x="5241" y="15981"/>
                    </a:cubicBezTo>
                    <a:cubicBezTo>
                      <a:pt x="6164" y="14947"/>
                      <a:pt x="6944" y="13786"/>
                      <a:pt x="7663" y="12602"/>
                    </a:cubicBezTo>
                    <a:cubicBezTo>
                      <a:pt x="8433" y="11337"/>
                      <a:pt x="9197" y="10051"/>
                      <a:pt x="9760" y="8679"/>
                    </a:cubicBezTo>
                    <a:cubicBezTo>
                      <a:pt x="10324" y="7306"/>
                      <a:pt x="10628" y="5870"/>
                      <a:pt x="10719" y="4390"/>
                    </a:cubicBezTo>
                    <a:cubicBezTo>
                      <a:pt x="10752" y="3825"/>
                      <a:pt x="10747" y="3265"/>
                      <a:pt x="10715" y="2706"/>
                    </a:cubicBezTo>
                    <a:lnTo>
                      <a:pt x="10715" y="2706"/>
                    </a:lnTo>
                    <a:cubicBezTo>
                      <a:pt x="10870" y="3112"/>
                      <a:pt x="11036" y="3513"/>
                      <a:pt x="11216" y="3910"/>
                    </a:cubicBezTo>
                    <a:cubicBezTo>
                      <a:pt x="12316" y="6318"/>
                      <a:pt x="13805" y="8542"/>
                      <a:pt x="15570" y="10515"/>
                    </a:cubicBezTo>
                    <a:cubicBezTo>
                      <a:pt x="16455" y="11505"/>
                      <a:pt x="17410" y="12430"/>
                      <a:pt x="18433" y="13275"/>
                    </a:cubicBezTo>
                    <a:cubicBezTo>
                      <a:pt x="18951" y="13704"/>
                      <a:pt x="19482" y="14124"/>
                      <a:pt x="20041" y="14498"/>
                    </a:cubicBezTo>
                    <a:cubicBezTo>
                      <a:pt x="20250" y="14637"/>
                      <a:pt x="20462" y="14761"/>
                      <a:pt x="20677" y="14879"/>
                    </a:cubicBezTo>
                    <a:cubicBezTo>
                      <a:pt x="20666" y="14980"/>
                      <a:pt x="20670" y="15086"/>
                      <a:pt x="20692" y="15193"/>
                    </a:cubicBezTo>
                    <a:cubicBezTo>
                      <a:pt x="20711" y="15289"/>
                      <a:pt x="20747" y="15380"/>
                      <a:pt x="20793" y="15464"/>
                    </a:cubicBezTo>
                    <a:cubicBezTo>
                      <a:pt x="20816" y="15516"/>
                      <a:pt x="20842" y="15565"/>
                      <a:pt x="20872" y="15613"/>
                    </a:cubicBezTo>
                    <a:cubicBezTo>
                      <a:pt x="20982" y="15787"/>
                      <a:pt x="21129" y="15914"/>
                      <a:pt x="21297" y="16000"/>
                    </a:cubicBezTo>
                    <a:cubicBezTo>
                      <a:pt x="21310" y="15954"/>
                      <a:pt x="21321" y="15908"/>
                      <a:pt x="21334" y="15863"/>
                    </a:cubicBezTo>
                    <a:cubicBezTo>
                      <a:pt x="21405" y="15618"/>
                      <a:pt x="21478" y="15372"/>
                      <a:pt x="21572" y="15135"/>
                    </a:cubicBezTo>
                    <a:cubicBezTo>
                      <a:pt x="21620" y="15011"/>
                      <a:pt x="21660" y="14881"/>
                      <a:pt x="21746" y="14778"/>
                    </a:cubicBezTo>
                    <a:cubicBezTo>
                      <a:pt x="21788" y="14727"/>
                      <a:pt x="21839" y="14683"/>
                      <a:pt x="21894" y="14644"/>
                    </a:cubicBezTo>
                    <a:cubicBezTo>
                      <a:pt x="21936" y="14513"/>
                      <a:pt x="22042" y="14393"/>
                      <a:pt x="22175" y="14352"/>
                    </a:cubicBezTo>
                    <a:cubicBezTo>
                      <a:pt x="22309" y="14132"/>
                      <a:pt x="22480" y="13936"/>
                      <a:pt x="22673" y="13761"/>
                    </a:cubicBezTo>
                    <a:cubicBezTo>
                      <a:pt x="22646" y="13750"/>
                      <a:pt x="22620" y="13736"/>
                      <a:pt x="22592" y="13725"/>
                    </a:cubicBezTo>
                    <a:cubicBezTo>
                      <a:pt x="22515" y="13698"/>
                      <a:pt x="22437" y="13687"/>
                      <a:pt x="22358" y="13687"/>
                    </a:cubicBezTo>
                    <a:cubicBezTo>
                      <a:pt x="22274" y="13687"/>
                      <a:pt x="22190" y="13700"/>
                      <a:pt x="22106" y="13722"/>
                    </a:cubicBezTo>
                    <a:cubicBezTo>
                      <a:pt x="22046" y="13737"/>
                      <a:pt x="21990" y="13760"/>
                      <a:pt x="21935" y="13789"/>
                    </a:cubicBezTo>
                    <a:cubicBezTo>
                      <a:pt x="21866" y="13777"/>
                      <a:pt x="21795" y="13771"/>
                      <a:pt x="21726" y="13771"/>
                    </a:cubicBezTo>
                    <a:cubicBezTo>
                      <a:pt x="21533" y="13771"/>
                      <a:pt x="21342" y="13820"/>
                      <a:pt x="21177" y="13933"/>
                    </a:cubicBezTo>
                    <a:cubicBezTo>
                      <a:pt x="21033" y="14030"/>
                      <a:pt x="20922" y="14159"/>
                      <a:pt x="20840" y="14305"/>
                    </a:cubicBezTo>
                    <a:cubicBezTo>
                      <a:pt x="20055" y="13674"/>
                      <a:pt x="19234" y="13087"/>
                      <a:pt x="18472" y="12426"/>
                    </a:cubicBezTo>
                    <a:cubicBezTo>
                      <a:pt x="16522" y="10735"/>
                      <a:pt x="14805" y="8787"/>
                      <a:pt x="13389" y="6627"/>
                    </a:cubicBezTo>
                    <a:cubicBezTo>
                      <a:pt x="12596" y="5418"/>
                      <a:pt x="11873" y="4144"/>
                      <a:pt x="11249" y="2824"/>
                    </a:cubicBezTo>
                    <a:lnTo>
                      <a:pt x="11249" y="2824"/>
                    </a:lnTo>
                    <a:cubicBezTo>
                      <a:pt x="12355" y="3506"/>
                      <a:pt x="13529" y="4073"/>
                      <a:pt x="14757" y="4517"/>
                    </a:cubicBezTo>
                    <a:cubicBezTo>
                      <a:pt x="16471" y="5136"/>
                      <a:pt x="18278" y="5503"/>
                      <a:pt x="20099" y="5602"/>
                    </a:cubicBezTo>
                    <a:cubicBezTo>
                      <a:pt x="20273" y="5612"/>
                      <a:pt x="20462" y="5621"/>
                      <a:pt x="20656" y="5621"/>
                    </a:cubicBezTo>
                    <a:cubicBezTo>
                      <a:pt x="20887" y="5621"/>
                      <a:pt x="21125" y="5608"/>
                      <a:pt x="21351" y="5564"/>
                    </a:cubicBezTo>
                    <a:lnTo>
                      <a:pt x="21351" y="5564"/>
                    </a:lnTo>
                    <a:cubicBezTo>
                      <a:pt x="21349" y="5565"/>
                      <a:pt x="21346" y="5565"/>
                      <a:pt x="21344" y="5565"/>
                    </a:cubicBezTo>
                    <a:cubicBezTo>
                      <a:pt x="20595" y="5362"/>
                      <a:pt x="19863" y="5087"/>
                      <a:pt x="19163" y="4779"/>
                    </a:cubicBezTo>
                    <a:cubicBezTo>
                      <a:pt x="17777" y="4170"/>
                      <a:pt x="16459" y="3410"/>
                      <a:pt x="15209" y="2559"/>
                    </a:cubicBezTo>
                    <a:cubicBezTo>
                      <a:pt x="14074" y="1788"/>
                      <a:pt x="12997" y="932"/>
                      <a:pt x="119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9"/>
              <p:cNvSpPr/>
              <p:nvPr/>
            </p:nvSpPr>
            <p:spPr>
              <a:xfrm>
                <a:off x="1794375" y="374575"/>
                <a:ext cx="2225" cy="1050"/>
              </a:xfrm>
              <a:custGeom>
                <a:rect b="b" l="l" r="r" t="t"/>
                <a:pathLst>
                  <a:path extrusionOk="0" h="42" w="89">
                    <a:moveTo>
                      <a:pt x="89" y="0"/>
                    </a:moveTo>
                    <a:cubicBezTo>
                      <a:pt x="61" y="14"/>
                      <a:pt x="30" y="29"/>
                      <a:pt x="1" y="41"/>
                    </a:cubicBezTo>
                    <a:cubicBezTo>
                      <a:pt x="30" y="29"/>
                      <a:pt x="61" y="14"/>
                      <a:pt x="89"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9"/>
              <p:cNvSpPr/>
              <p:nvPr/>
            </p:nvSpPr>
            <p:spPr>
              <a:xfrm>
                <a:off x="1555350" y="238125"/>
                <a:ext cx="4000" cy="2150"/>
              </a:xfrm>
              <a:custGeom>
                <a:rect b="b" l="l" r="r" t="t"/>
                <a:pathLst>
                  <a:path extrusionOk="0" h="86" w="160">
                    <a:moveTo>
                      <a:pt x="0" y="0"/>
                    </a:moveTo>
                    <a:cubicBezTo>
                      <a:pt x="54" y="29"/>
                      <a:pt x="108" y="55"/>
                      <a:pt x="160" y="86"/>
                    </a:cubicBezTo>
                    <a:cubicBezTo>
                      <a:pt x="108" y="55"/>
                      <a:pt x="55" y="28"/>
                      <a:pt x="3"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9"/>
              <p:cNvSpPr/>
              <p:nvPr/>
            </p:nvSpPr>
            <p:spPr>
              <a:xfrm>
                <a:off x="1803875" y="368650"/>
                <a:ext cx="1075" cy="950"/>
              </a:xfrm>
              <a:custGeom>
                <a:rect b="b" l="l" r="r" t="t"/>
                <a:pathLst>
                  <a:path extrusionOk="0" h="38" w="43">
                    <a:moveTo>
                      <a:pt x="43" y="1"/>
                    </a:moveTo>
                    <a:cubicBezTo>
                      <a:pt x="29" y="14"/>
                      <a:pt x="14" y="25"/>
                      <a:pt x="0" y="38"/>
                    </a:cubicBezTo>
                    <a:cubicBezTo>
                      <a:pt x="14" y="25"/>
                      <a:pt x="29" y="14"/>
                      <a:pt x="43"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9"/>
              <p:cNvSpPr/>
              <p:nvPr/>
            </p:nvSpPr>
            <p:spPr>
              <a:xfrm>
                <a:off x="1791000" y="375950"/>
                <a:ext cx="2575" cy="950"/>
              </a:xfrm>
              <a:custGeom>
                <a:rect b="b" l="l" r="r" t="t"/>
                <a:pathLst>
                  <a:path extrusionOk="0" h="38" w="103">
                    <a:moveTo>
                      <a:pt x="102" y="0"/>
                    </a:moveTo>
                    <a:cubicBezTo>
                      <a:pt x="69" y="14"/>
                      <a:pt x="35" y="26"/>
                      <a:pt x="0" y="37"/>
                    </a:cubicBezTo>
                    <a:cubicBezTo>
                      <a:pt x="35" y="26"/>
                      <a:pt x="69" y="14"/>
                      <a:pt x="10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9"/>
              <p:cNvSpPr/>
              <p:nvPr/>
            </p:nvSpPr>
            <p:spPr>
              <a:xfrm>
                <a:off x="1787500" y="377100"/>
                <a:ext cx="2925" cy="850"/>
              </a:xfrm>
              <a:custGeom>
                <a:rect b="b" l="l" r="r" t="t"/>
                <a:pathLst>
                  <a:path extrusionOk="0" h="34" w="117">
                    <a:moveTo>
                      <a:pt x="117" y="0"/>
                    </a:moveTo>
                    <a:cubicBezTo>
                      <a:pt x="79" y="12"/>
                      <a:pt x="39" y="23"/>
                      <a:pt x="1" y="34"/>
                    </a:cubicBezTo>
                    <a:cubicBezTo>
                      <a:pt x="40" y="23"/>
                      <a:pt x="79" y="12"/>
                      <a:pt x="117"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9"/>
              <p:cNvSpPr/>
              <p:nvPr/>
            </p:nvSpPr>
            <p:spPr>
              <a:xfrm>
                <a:off x="1800800" y="370950"/>
                <a:ext cx="1525" cy="1100"/>
              </a:xfrm>
              <a:custGeom>
                <a:rect b="b" l="l" r="r" t="t"/>
                <a:pathLst>
                  <a:path extrusionOk="0" h="44" w="61">
                    <a:moveTo>
                      <a:pt x="61" y="1"/>
                    </a:moveTo>
                    <a:cubicBezTo>
                      <a:pt x="42" y="15"/>
                      <a:pt x="21" y="29"/>
                      <a:pt x="1" y="43"/>
                    </a:cubicBezTo>
                    <a:cubicBezTo>
                      <a:pt x="21" y="29"/>
                      <a:pt x="42" y="15"/>
                      <a:pt x="6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9"/>
              <p:cNvSpPr/>
              <p:nvPr/>
            </p:nvSpPr>
            <p:spPr>
              <a:xfrm>
                <a:off x="1797675" y="372900"/>
                <a:ext cx="1875" cy="1125"/>
              </a:xfrm>
              <a:custGeom>
                <a:rect b="b" l="l" r="r" t="t"/>
                <a:pathLst>
                  <a:path extrusionOk="0" h="45" w="75">
                    <a:moveTo>
                      <a:pt x="75" y="1"/>
                    </a:moveTo>
                    <a:cubicBezTo>
                      <a:pt x="50" y="16"/>
                      <a:pt x="25" y="30"/>
                      <a:pt x="0" y="44"/>
                    </a:cubicBezTo>
                    <a:cubicBezTo>
                      <a:pt x="25" y="30"/>
                      <a:pt x="50" y="16"/>
                      <a:pt x="7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9"/>
              <p:cNvSpPr/>
              <p:nvPr/>
            </p:nvSpPr>
            <p:spPr>
              <a:xfrm>
                <a:off x="1215069" y="77943"/>
                <a:ext cx="198825" cy="185025"/>
              </a:xfrm>
              <a:custGeom>
                <a:rect b="b" l="l" r="r" t="t"/>
                <a:pathLst>
                  <a:path extrusionOk="0" h="7401" w="7953">
                    <a:moveTo>
                      <a:pt x="7953" y="0"/>
                    </a:moveTo>
                    <a:lnTo>
                      <a:pt x="3945" y="1118"/>
                    </a:lnTo>
                    <a:cubicBezTo>
                      <a:pt x="2746" y="2132"/>
                      <a:pt x="1707" y="3335"/>
                      <a:pt x="890" y="4679"/>
                    </a:cubicBezTo>
                    <a:cubicBezTo>
                      <a:pt x="671" y="5038"/>
                      <a:pt x="463" y="5406"/>
                      <a:pt x="284" y="5787"/>
                    </a:cubicBezTo>
                    <a:cubicBezTo>
                      <a:pt x="87" y="6207"/>
                      <a:pt x="1" y="6713"/>
                      <a:pt x="400" y="7047"/>
                    </a:cubicBezTo>
                    <a:cubicBezTo>
                      <a:pt x="459" y="7095"/>
                      <a:pt x="521" y="7136"/>
                      <a:pt x="587" y="7175"/>
                    </a:cubicBezTo>
                    <a:cubicBezTo>
                      <a:pt x="599" y="7182"/>
                      <a:pt x="612" y="7190"/>
                      <a:pt x="625" y="7198"/>
                    </a:cubicBezTo>
                    <a:cubicBezTo>
                      <a:pt x="691" y="7233"/>
                      <a:pt x="759" y="7265"/>
                      <a:pt x="829" y="7291"/>
                    </a:cubicBezTo>
                    <a:cubicBezTo>
                      <a:pt x="833" y="7292"/>
                      <a:pt x="838" y="7294"/>
                      <a:pt x="842" y="7295"/>
                    </a:cubicBezTo>
                    <a:cubicBezTo>
                      <a:pt x="916" y="7322"/>
                      <a:pt x="993" y="7343"/>
                      <a:pt x="1071" y="7361"/>
                    </a:cubicBezTo>
                    <a:cubicBezTo>
                      <a:pt x="1074" y="7361"/>
                      <a:pt x="1075" y="7361"/>
                      <a:pt x="1078" y="7363"/>
                    </a:cubicBezTo>
                    <a:cubicBezTo>
                      <a:pt x="1159" y="7380"/>
                      <a:pt x="1244" y="7392"/>
                      <a:pt x="1328" y="7401"/>
                    </a:cubicBezTo>
                    <a:cubicBezTo>
                      <a:pt x="1483" y="7322"/>
                      <a:pt x="1636" y="7240"/>
                      <a:pt x="1786" y="7154"/>
                    </a:cubicBezTo>
                    <a:cubicBezTo>
                      <a:pt x="4411" y="5662"/>
                      <a:pt x="6448" y="3257"/>
                      <a:pt x="7716" y="539"/>
                    </a:cubicBezTo>
                    <a:cubicBezTo>
                      <a:pt x="7799" y="361"/>
                      <a:pt x="7877" y="182"/>
                      <a:pt x="795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9"/>
              <p:cNvSpPr/>
              <p:nvPr/>
            </p:nvSpPr>
            <p:spPr>
              <a:xfrm>
                <a:off x="1508069" y="50268"/>
                <a:ext cx="272575" cy="140600"/>
              </a:xfrm>
              <a:custGeom>
                <a:rect b="b" l="l" r="r" t="t"/>
                <a:pathLst>
                  <a:path extrusionOk="0" h="5624" w="10903">
                    <a:moveTo>
                      <a:pt x="209" y="0"/>
                    </a:moveTo>
                    <a:lnTo>
                      <a:pt x="1" y="59"/>
                    </a:lnTo>
                    <a:cubicBezTo>
                      <a:pt x="1008" y="990"/>
                      <a:pt x="2085" y="1846"/>
                      <a:pt x="3219" y="2617"/>
                    </a:cubicBezTo>
                    <a:cubicBezTo>
                      <a:pt x="4470" y="3468"/>
                      <a:pt x="5788" y="4228"/>
                      <a:pt x="7174" y="4837"/>
                    </a:cubicBezTo>
                    <a:cubicBezTo>
                      <a:pt x="7874" y="5145"/>
                      <a:pt x="8606" y="5420"/>
                      <a:pt x="9355" y="5623"/>
                    </a:cubicBezTo>
                    <a:cubicBezTo>
                      <a:pt x="9399" y="5616"/>
                      <a:pt x="9442" y="5605"/>
                      <a:pt x="9484" y="5595"/>
                    </a:cubicBezTo>
                    <a:cubicBezTo>
                      <a:pt x="9488" y="5594"/>
                      <a:pt x="9492" y="5593"/>
                      <a:pt x="9496" y="5591"/>
                    </a:cubicBezTo>
                    <a:cubicBezTo>
                      <a:pt x="9535" y="5582"/>
                      <a:pt x="9574" y="5571"/>
                      <a:pt x="9612" y="5558"/>
                    </a:cubicBezTo>
                    <a:cubicBezTo>
                      <a:pt x="9620" y="5557"/>
                      <a:pt x="9627" y="5553"/>
                      <a:pt x="9635" y="5550"/>
                    </a:cubicBezTo>
                    <a:cubicBezTo>
                      <a:pt x="9670" y="5539"/>
                      <a:pt x="9704" y="5527"/>
                      <a:pt x="9737" y="5513"/>
                    </a:cubicBezTo>
                    <a:cubicBezTo>
                      <a:pt x="9749" y="5508"/>
                      <a:pt x="9759" y="5503"/>
                      <a:pt x="9771" y="5499"/>
                    </a:cubicBezTo>
                    <a:cubicBezTo>
                      <a:pt x="9800" y="5487"/>
                      <a:pt x="9831" y="5472"/>
                      <a:pt x="9859" y="5458"/>
                    </a:cubicBezTo>
                    <a:cubicBezTo>
                      <a:pt x="9874" y="5451"/>
                      <a:pt x="9888" y="5442"/>
                      <a:pt x="9902" y="5434"/>
                    </a:cubicBezTo>
                    <a:cubicBezTo>
                      <a:pt x="9927" y="5421"/>
                      <a:pt x="9952" y="5407"/>
                      <a:pt x="9977" y="5392"/>
                    </a:cubicBezTo>
                    <a:cubicBezTo>
                      <a:pt x="9994" y="5380"/>
                      <a:pt x="10011" y="5368"/>
                      <a:pt x="10028" y="5356"/>
                    </a:cubicBezTo>
                    <a:cubicBezTo>
                      <a:pt x="10048" y="5342"/>
                      <a:pt x="10069" y="5328"/>
                      <a:pt x="10088" y="5313"/>
                    </a:cubicBezTo>
                    <a:cubicBezTo>
                      <a:pt x="10110" y="5296"/>
                      <a:pt x="10130" y="5277"/>
                      <a:pt x="10150" y="5259"/>
                    </a:cubicBezTo>
                    <a:cubicBezTo>
                      <a:pt x="10164" y="5246"/>
                      <a:pt x="10179" y="5235"/>
                      <a:pt x="10191" y="5221"/>
                    </a:cubicBezTo>
                    <a:cubicBezTo>
                      <a:pt x="10226" y="5189"/>
                      <a:pt x="10258" y="5153"/>
                      <a:pt x="10287" y="5114"/>
                    </a:cubicBezTo>
                    <a:cubicBezTo>
                      <a:pt x="10902" y="4346"/>
                      <a:pt x="10240" y="3324"/>
                      <a:pt x="9648" y="2766"/>
                    </a:cubicBezTo>
                    <a:cubicBezTo>
                      <a:pt x="9005" y="2157"/>
                      <a:pt x="8172" y="1789"/>
                      <a:pt x="7343" y="1507"/>
                    </a:cubicBezTo>
                    <a:cubicBezTo>
                      <a:pt x="6423" y="1196"/>
                      <a:pt x="5476" y="956"/>
                      <a:pt x="4526" y="757"/>
                    </a:cubicBezTo>
                    <a:cubicBezTo>
                      <a:pt x="3520" y="546"/>
                      <a:pt x="2503" y="395"/>
                      <a:pt x="1479" y="302"/>
                    </a:cubicBezTo>
                    <a:cubicBezTo>
                      <a:pt x="1315" y="286"/>
                      <a:pt x="1153" y="274"/>
                      <a:pt x="989" y="262"/>
                    </a:cubicBezTo>
                    <a:cubicBezTo>
                      <a:pt x="796" y="208"/>
                      <a:pt x="604" y="156"/>
                      <a:pt x="412" y="98"/>
                    </a:cubicBezTo>
                    <a:cubicBezTo>
                      <a:pt x="397" y="95"/>
                      <a:pt x="383" y="90"/>
                      <a:pt x="369" y="84"/>
                    </a:cubicBezTo>
                    <a:cubicBezTo>
                      <a:pt x="317" y="55"/>
                      <a:pt x="263" y="28"/>
                      <a:pt x="2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9"/>
              <p:cNvSpPr/>
              <p:nvPr/>
            </p:nvSpPr>
            <p:spPr>
              <a:xfrm>
                <a:off x="1093619" y="457418"/>
                <a:ext cx="170200" cy="186700"/>
              </a:xfrm>
              <a:custGeom>
                <a:rect b="b" l="l" r="r" t="t"/>
                <a:pathLst>
                  <a:path extrusionOk="0" h="7468" w="6808">
                    <a:moveTo>
                      <a:pt x="1393" y="0"/>
                    </a:moveTo>
                    <a:cubicBezTo>
                      <a:pt x="1206" y="0"/>
                      <a:pt x="1020" y="27"/>
                      <a:pt x="842" y="89"/>
                    </a:cubicBezTo>
                    <a:cubicBezTo>
                      <a:pt x="457" y="225"/>
                      <a:pt x="146" y="537"/>
                      <a:pt x="72" y="946"/>
                    </a:cubicBezTo>
                    <a:cubicBezTo>
                      <a:pt x="0" y="1330"/>
                      <a:pt x="133" y="1721"/>
                      <a:pt x="356" y="2034"/>
                    </a:cubicBezTo>
                    <a:cubicBezTo>
                      <a:pt x="802" y="2662"/>
                      <a:pt x="1524" y="3195"/>
                      <a:pt x="2261" y="3420"/>
                    </a:cubicBezTo>
                    <a:cubicBezTo>
                      <a:pt x="2290" y="3429"/>
                      <a:pt x="2321" y="3437"/>
                      <a:pt x="2352" y="3444"/>
                    </a:cubicBezTo>
                    <a:cubicBezTo>
                      <a:pt x="2271" y="3552"/>
                      <a:pt x="2192" y="3660"/>
                      <a:pt x="2120" y="3773"/>
                    </a:cubicBezTo>
                    <a:cubicBezTo>
                      <a:pt x="1931" y="4070"/>
                      <a:pt x="1781" y="4392"/>
                      <a:pt x="1664" y="4723"/>
                    </a:cubicBezTo>
                    <a:cubicBezTo>
                      <a:pt x="1535" y="5087"/>
                      <a:pt x="1408" y="5517"/>
                      <a:pt x="1563" y="5892"/>
                    </a:cubicBezTo>
                    <a:cubicBezTo>
                      <a:pt x="1732" y="6302"/>
                      <a:pt x="2082" y="6446"/>
                      <a:pt x="2463" y="6446"/>
                    </a:cubicBezTo>
                    <a:cubicBezTo>
                      <a:pt x="2809" y="6446"/>
                      <a:pt x="3181" y="6327"/>
                      <a:pt x="3465" y="6182"/>
                    </a:cubicBezTo>
                    <a:cubicBezTo>
                      <a:pt x="3839" y="5991"/>
                      <a:pt x="4156" y="5716"/>
                      <a:pt x="4410" y="5390"/>
                    </a:cubicBezTo>
                    <a:cubicBezTo>
                      <a:pt x="4628" y="6096"/>
                      <a:pt x="4983" y="6761"/>
                      <a:pt x="5465" y="7345"/>
                    </a:cubicBezTo>
                    <a:cubicBezTo>
                      <a:pt x="5536" y="7431"/>
                      <a:pt x="5636" y="7468"/>
                      <a:pt x="5738" y="7468"/>
                    </a:cubicBezTo>
                    <a:cubicBezTo>
                      <a:pt x="5896" y="7468"/>
                      <a:pt x="6060" y="7380"/>
                      <a:pt x="6136" y="7248"/>
                    </a:cubicBezTo>
                    <a:cubicBezTo>
                      <a:pt x="6808" y="6076"/>
                      <a:pt x="6570" y="4616"/>
                      <a:pt x="6007" y="3407"/>
                    </a:cubicBezTo>
                    <a:cubicBezTo>
                      <a:pt x="5878" y="3129"/>
                      <a:pt x="5731" y="2864"/>
                      <a:pt x="5574" y="2618"/>
                    </a:cubicBezTo>
                    <a:cubicBezTo>
                      <a:pt x="5513" y="2523"/>
                      <a:pt x="5421" y="2482"/>
                      <a:pt x="5329" y="2482"/>
                    </a:cubicBezTo>
                    <a:cubicBezTo>
                      <a:pt x="5267" y="2482"/>
                      <a:pt x="5205" y="2500"/>
                      <a:pt x="5153" y="2534"/>
                    </a:cubicBezTo>
                    <a:cubicBezTo>
                      <a:pt x="5152" y="2529"/>
                      <a:pt x="5150" y="2525"/>
                      <a:pt x="5148" y="2520"/>
                    </a:cubicBezTo>
                    <a:cubicBezTo>
                      <a:pt x="5138" y="2490"/>
                      <a:pt x="5124" y="2460"/>
                      <a:pt x="5112" y="2430"/>
                    </a:cubicBezTo>
                    <a:cubicBezTo>
                      <a:pt x="5126" y="2387"/>
                      <a:pt x="5135" y="2340"/>
                      <a:pt x="5135" y="2290"/>
                    </a:cubicBezTo>
                    <a:cubicBezTo>
                      <a:pt x="5134" y="2205"/>
                      <a:pt x="5110" y="2125"/>
                      <a:pt x="5067" y="2057"/>
                    </a:cubicBezTo>
                    <a:lnTo>
                      <a:pt x="5067" y="2057"/>
                    </a:lnTo>
                    <a:lnTo>
                      <a:pt x="5076" y="2066"/>
                    </a:lnTo>
                    <a:cubicBezTo>
                      <a:pt x="5061" y="2044"/>
                      <a:pt x="5043" y="2024"/>
                      <a:pt x="5025" y="2002"/>
                    </a:cubicBezTo>
                    <a:cubicBezTo>
                      <a:pt x="5024" y="2001"/>
                      <a:pt x="5024" y="2000"/>
                      <a:pt x="5023" y="1998"/>
                    </a:cubicBezTo>
                    <a:cubicBezTo>
                      <a:pt x="4988" y="1959"/>
                      <a:pt x="4950" y="1922"/>
                      <a:pt x="4904" y="1895"/>
                    </a:cubicBezTo>
                    <a:cubicBezTo>
                      <a:pt x="4845" y="1861"/>
                      <a:pt x="4809" y="1844"/>
                      <a:pt x="4790" y="1833"/>
                    </a:cubicBezTo>
                    <a:cubicBezTo>
                      <a:pt x="4752" y="1790"/>
                      <a:pt x="4686" y="1713"/>
                      <a:pt x="4657" y="1682"/>
                    </a:cubicBezTo>
                    <a:cubicBezTo>
                      <a:pt x="4635" y="1659"/>
                      <a:pt x="4612" y="1638"/>
                      <a:pt x="4589" y="1615"/>
                    </a:cubicBezTo>
                    <a:cubicBezTo>
                      <a:pt x="4460" y="1483"/>
                      <a:pt x="4324" y="1356"/>
                      <a:pt x="4183" y="1239"/>
                    </a:cubicBezTo>
                    <a:cubicBezTo>
                      <a:pt x="3844" y="960"/>
                      <a:pt x="3479" y="712"/>
                      <a:pt x="3088" y="514"/>
                    </a:cubicBezTo>
                    <a:cubicBezTo>
                      <a:pt x="2592" y="262"/>
                      <a:pt x="1981" y="0"/>
                      <a:pt x="1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9"/>
              <p:cNvSpPr/>
              <p:nvPr/>
            </p:nvSpPr>
            <p:spPr>
              <a:xfrm>
                <a:off x="1725194" y="371343"/>
                <a:ext cx="163900" cy="190300"/>
              </a:xfrm>
              <a:custGeom>
                <a:rect b="b" l="l" r="r" t="t"/>
                <a:pathLst>
                  <a:path extrusionOk="0" h="7612" w="6556">
                    <a:moveTo>
                      <a:pt x="4620" y="0"/>
                    </a:moveTo>
                    <a:cubicBezTo>
                      <a:pt x="4603" y="0"/>
                      <a:pt x="4586" y="1"/>
                      <a:pt x="4570" y="1"/>
                    </a:cubicBezTo>
                    <a:cubicBezTo>
                      <a:pt x="3690" y="11"/>
                      <a:pt x="2688" y="351"/>
                      <a:pt x="1997" y="976"/>
                    </a:cubicBezTo>
                    <a:cubicBezTo>
                      <a:pt x="1804" y="1151"/>
                      <a:pt x="1634" y="1347"/>
                      <a:pt x="1500" y="1567"/>
                    </a:cubicBezTo>
                    <a:cubicBezTo>
                      <a:pt x="1367" y="1608"/>
                      <a:pt x="1261" y="1728"/>
                      <a:pt x="1219" y="1859"/>
                    </a:cubicBezTo>
                    <a:cubicBezTo>
                      <a:pt x="1165" y="1899"/>
                      <a:pt x="1114" y="1942"/>
                      <a:pt x="1072" y="1993"/>
                    </a:cubicBezTo>
                    <a:cubicBezTo>
                      <a:pt x="986" y="2096"/>
                      <a:pt x="945" y="2227"/>
                      <a:pt x="898" y="2350"/>
                    </a:cubicBezTo>
                    <a:cubicBezTo>
                      <a:pt x="804" y="2587"/>
                      <a:pt x="731" y="2833"/>
                      <a:pt x="660" y="3078"/>
                    </a:cubicBezTo>
                    <a:cubicBezTo>
                      <a:pt x="647" y="3123"/>
                      <a:pt x="636" y="3169"/>
                      <a:pt x="623" y="3215"/>
                    </a:cubicBezTo>
                    <a:cubicBezTo>
                      <a:pt x="496" y="3661"/>
                      <a:pt x="384" y="4111"/>
                      <a:pt x="292" y="4565"/>
                    </a:cubicBezTo>
                    <a:cubicBezTo>
                      <a:pt x="206" y="4991"/>
                      <a:pt x="136" y="5421"/>
                      <a:pt x="81" y="5850"/>
                    </a:cubicBezTo>
                    <a:cubicBezTo>
                      <a:pt x="32" y="6222"/>
                      <a:pt x="0" y="6601"/>
                      <a:pt x="139" y="6959"/>
                    </a:cubicBezTo>
                    <a:cubicBezTo>
                      <a:pt x="279" y="7320"/>
                      <a:pt x="572" y="7606"/>
                      <a:pt x="980" y="7611"/>
                    </a:cubicBezTo>
                    <a:cubicBezTo>
                      <a:pt x="984" y="7611"/>
                      <a:pt x="989" y="7611"/>
                      <a:pt x="993" y="7611"/>
                    </a:cubicBezTo>
                    <a:cubicBezTo>
                      <a:pt x="1485" y="7611"/>
                      <a:pt x="1820" y="7208"/>
                      <a:pt x="2020" y="6802"/>
                    </a:cubicBezTo>
                    <a:cubicBezTo>
                      <a:pt x="2395" y="6038"/>
                      <a:pt x="2592" y="5189"/>
                      <a:pt x="2609" y="4338"/>
                    </a:cubicBezTo>
                    <a:cubicBezTo>
                      <a:pt x="2779" y="4597"/>
                      <a:pt x="2950" y="4854"/>
                      <a:pt x="3125" y="5110"/>
                    </a:cubicBezTo>
                    <a:cubicBezTo>
                      <a:pt x="3500" y="5657"/>
                      <a:pt x="3974" y="6571"/>
                      <a:pt x="4725" y="6571"/>
                    </a:cubicBezTo>
                    <a:cubicBezTo>
                      <a:pt x="4812" y="6571"/>
                      <a:pt x="4902" y="6559"/>
                      <a:pt x="4996" y="6533"/>
                    </a:cubicBezTo>
                    <a:cubicBezTo>
                      <a:pt x="5391" y="6423"/>
                      <a:pt x="5687" y="6102"/>
                      <a:pt x="5833" y="5730"/>
                    </a:cubicBezTo>
                    <a:cubicBezTo>
                      <a:pt x="5988" y="5333"/>
                      <a:pt x="5920" y="4912"/>
                      <a:pt x="5745" y="4532"/>
                    </a:cubicBezTo>
                    <a:cubicBezTo>
                      <a:pt x="5396" y="3773"/>
                      <a:pt x="4620" y="3173"/>
                      <a:pt x="3955" y="2697"/>
                    </a:cubicBezTo>
                    <a:cubicBezTo>
                      <a:pt x="3929" y="2679"/>
                      <a:pt x="3902" y="2664"/>
                      <a:pt x="3877" y="2646"/>
                    </a:cubicBezTo>
                    <a:lnTo>
                      <a:pt x="3877" y="2646"/>
                    </a:lnTo>
                    <a:cubicBezTo>
                      <a:pt x="4009" y="2655"/>
                      <a:pt x="4142" y="2661"/>
                      <a:pt x="4275" y="2661"/>
                    </a:cubicBezTo>
                    <a:cubicBezTo>
                      <a:pt x="4456" y="2661"/>
                      <a:pt x="4637" y="2650"/>
                      <a:pt x="4818" y="2623"/>
                    </a:cubicBezTo>
                    <a:cubicBezTo>
                      <a:pt x="5595" y="2507"/>
                      <a:pt x="6556" y="1906"/>
                      <a:pt x="6502" y="1004"/>
                    </a:cubicBezTo>
                    <a:cubicBezTo>
                      <a:pt x="6451" y="157"/>
                      <a:pt x="5299" y="0"/>
                      <a:pt x="46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9"/>
            <p:cNvGrpSpPr/>
            <p:nvPr/>
          </p:nvGrpSpPr>
          <p:grpSpPr>
            <a:xfrm rot="-5400000">
              <a:off x="8484721" y="502550"/>
              <a:ext cx="329150" cy="876350"/>
              <a:chOff x="7785225" y="915425"/>
              <a:chExt cx="329150" cy="876350"/>
            </a:xfrm>
          </p:grpSpPr>
          <p:sp>
            <p:nvSpPr>
              <p:cNvPr id="736" name="Google Shape;736;p9"/>
              <p:cNvSpPr/>
              <p:nvPr/>
            </p:nvSpPr>
            <p:spPr>
              <a:xfrm>
                <a:off x="7886450" y="1383725"/>
                <a:ext cx="11450" cy="10125"/>
              </a:xfrm>
              <a:custGeom>
                <a:rect b="b" l="l" r="r" t="t"/>
                <a:pathLst>
                  <a:path extrusionOk="0" h="405" w="458">
                    <a:moveTo>
                      <a:pt x="0" y="1"/>
                    </a:moveTo>
                    <a:cubicBezTo>
                      <a:pt x="150" y="140"/>
                      <a:pt x="302" y="274"/>
                      <a:pt x="457" y="404"/>
                    </a:cubicBezTo>
                    <a:cubicBezTo>
                      <a:pt x="303" y="274"/>
                      <a:pt x="150" y="140"/>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9"/>
              <p:cNvSpPr/>
              <p:nvPr/>
            </p:nvSpPr>
            <p:spPr>
              <a:xfrm>
                <a:off x="7898700" y="1394525"/>
                <a:ext cx="11925" cy="9550"/>
              </a:xfrm>
              <a:custGeom>
                <a:rect b="b" l="l" r="r" t="t"/>
                <a:pathLst>
                  <a:path extrusionOk="0" h="382" w="477">
                    <a:moveTo>
                      <a:pt x="1" y="0"/>
                    </a:moveTo>
                    <a:cubicBezTo>
                      <a:pt x="157" y="132"/>
                      <a:pt x="315" y="258"/>
                      <a:pt x="476" y="381"/>
                    </a:cubicBezTo>
                    <a:cubicBezTo>
                      <a:pt x="315" y="258"/>
                      <a:pt x="157" y="131"/>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9"/>
              <p:cNvSpPr/>
              <p:nvPr/>
            </p:nvSpPr>
            <p:spPr>
              <a:xfrm>
                <a:off x="7916250" y="1328150"/>
                <a:ext cx="9300" cy="16250"/>
              </a:xfrm>
              <a:custGeom>
                <a:rect b="b" l="l" r="r" t="t"/>
                <a:pathLst>
                  <a:path extrusionOk="0" h="650" w="372">
                    <a:moveTo>
                      <a:pt x="1" y="1"/>
                    </a:moveTo>
                    <a:cubicBezTo>
                      <a:pt x="130" y="214"/>
                      <a:pt x="253" y="430"/>
                      <a:pt x="371" y="649"/>
                    </a:cubicBezTo>
                    <a:cubicBezTo>
                      <a:pt x="253" y="430"/>
                      <a:pt x="130" y="21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9"/>
              <p:cNvSpPr/>
              <p:nvPr/>
            </p:nvSpPr>
            <p:spPr>
              <a:xfrm>
                <a:off x="7905350" y="1310950"/>
                <a:ext cx="10800" cy="17000"/>
              </a:xfrm>
              <a:custGeom>
                <a:rect b="b" l="l" r="r" t="t"/>
                <a:pathLst>
                  <a:path extrusionOk="0" h="680" w="432">
                    <a:moveTo>
                      <a:pt x="1" y="1"/>
                    </a:moveTo>
                    <a:cubicBezTo>
                      <a:pt x="149" y="225"/>
                      <a:pt x="293" y="450"/>
                      <a:pt x="432" y="680"/>
                    </a:cubicBezTo>
                    <a:cubicBezTo>
                      <a:pt x="293" y="450"/>
                      <a:pt x="149" y="225"/>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9"/>
              <p:cNvSpPr/>
              <p:nvPr/>
            </p:nvSpPr>
            <p:spPr>
              <a:xfrm>
                <a:off x="7949175" y="1570100"/>
                <a:ext cx="1525" cy="2425"/>
              </a:xfrm>
              <a:custGeom>
                <a:rect b="b" l="l" r="r" t="t"/>
                <a:pathLst>
                  <a:path extrusionOk="0" h="97" w="61">
                    <a:moveTo>
                      <a:pt x="1" y="1"/>
                    </a:moveTo>
                    <a:cubicBezTo>
                      <a:pt x="21" y="33"/>
                      <a:pt x="42" y="65"/>
                      <a:pt x="61" y="97"/>
                    </a:cubicBezTo>
                    <a:cubicBezTo>
                      <a:pt x="42" y="65"/>
                      <a:pt x="21" y="3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9"/>
              <p:cNvSpPr/>
              <p:nvPr/>
            </p:nvSpPr>
            <p:spPr>
              <a:xfrm>
                <a:off x="7913100" y="1605725"/>
                <a:ext cx="49150" cy="76375"/>
              </a:xfrm>
              <a:custGeom>
                <a:rect b="b" l="l" r="r" t="t"/>
                <a:pathLst>
                  <a:path extrusionOk="0" h="3055" w="1966">
                    <a:moveTo>
                      <a:pt x="1965" y="3055"/>
                    </a:moveTo>
                    <a:cubicBezTo>
                      <a:pt x="1267" y="2065"/>
                      <a:pt x="611" y="1046"/>
                      <a:pt x="0" y="0"/>
                    </a:cubicBezTo>
                    <a:cubicBezTo>
                      <a:pt x="611" y="1046"/>
                      <a:pt x="1267" y="2065"/>
                      <a:pt x="1965" y="30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9"/>
              <p:cNvSpPr/>
              <p:nvPr/>
            </p:nvSpPr>
            <p:spPr>
              <a:xfrm>
                <a:off x="7927700" y="1348325"/>
                <a:ext cx="8675" cy="17000"/>
              </a:xfrm>
              <a:custGeom>
                <a:rect b="b" l="l" r="r" t="t"/>
                <a:pathLst>
                  <a:path extrusionOk="0" h="680" w="347">
                    <a:moveTo>
                      <a:pt x="0" y="1"/>
                    </a:moveTo>
                    <a:cubicBezTo>
                      <a:pt x="119" y="224"/>
                      <a:pt x="237" y="451"/>
                      <a:pt x="347" y="680"/>
                    </a:cubicBezTo>
                    <a:cubicBezTo>
                      <a:pt x="237" y="451"/>
                      <a:pt x="119" y="22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9"/>
              <p:cNvSpPr/>
              <p:nvPr/>
            </p:nvSpPr>
            <p:spPr>
              <a:xfrm>
                <a:off x="7944325" y="1562950"/>
                <a:ext cx="2075" cy="2925"/>
              </a:xfrm>
              <a:custGeom>
                <a:rect b="b" l="l" r="r" t="t"/>
                <a:pathLst>
                  <a:path extrusionOk="0" h="117" w="83">
                    <a:moveTo>
                      <a:pt x="0" y="0"/>
                    </a:moveTo>
                    <a:cubicBezTo>
                      <a:pt x="28" y="39"/>
                      <a:pt x="55" y="77"/>
                      <a:pt x="82" y="117"/>
                    </a:cubicBezTo>
                    <a:cubicBezTo>
                      <a:pt x="55" y="77"/>
                      <a:pt x="28" y="39"/>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9"/>
              <p:cNvSpPr/>
              <p:nvPr/>
            </p:nvSpPr>
            <p:spPr>
              <a:xfrm>
                <a:off x="7939300" y="1556225"/>
                <a:ext cx="2550" cy="3350"/>
              </a:xfrm>
              <a:custGeom>
                <a:rect b="b" l="l" r="r" t="t"/>
                <a:pathLst>
                  <a:path extrusionOk="0" h="134" w="102">
                    <a:moveTo>
                      <a:pt x="1" y="1"/>
                    </a:moveTo>
                    <a:cubicBezTo>
                      <a:pt x="35" y="44"/>
                      <a:pt x="68" y="89"/>
                      <a:pt x="102" y="134"/>
                    </a:cubicBezTo>
                    <a:cubicBezTo>
                      <a:pt x="68" y="89"/>
                      <a:pt x="35" y="44"/>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9"/>
              <p:cNvSpPr/>
              <p:nvPr/>
            </p:nvSpPr>
            <p:spPr>
              <a:xfrm>
                <a:off x="7919750" y="1534525"/>
                <a:ext cx="17725" cy="19425"/>
              </a:xfrm>
              <a:custGeom>
                <a:rect b="b" l="l" r="r" t="t"/>
                <a:pathLst>
                  <a:path extrusionOk="0" h="777" w="709">
                    <a:moveTo>
                      <a:pt x="0" y="1"/>
                    </a:moveTo>
                    <a:cubicBezTo>
                      <a:pt x="248" y="243"/>
                      <a:pt x="487" y="503"/>
                      <a:pt x="708" y="777"/>
                    </a:cubicBezTo>
                    <a:cubicBezTo>
                      <a:pt x="487" y="503"/>
                      <a:pt x="249" y="24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9"/>
              <p:cNvSpPr/>
              <p:nvPr/>
            </p:nvSpPr>
            <p:spPr>
              <a:xfrm>
                <a:off x="8008175" y="1566325"/>
                <a:ext cx="4475" cy="6350"/>
              </a:xfrm>
              <a:custGeom>
                <a:rect b="b" l="l" r="r" t="t"/>
                <a:pathLst>
                  <a:path extrusionOk="0" h="254" w="179">
                    <a:moveTo>
                      <a:pt x="1" y="254"/>
                    </a:moveTo>
                    <a:cubicBezTo>
                      <a:pt x="60" y="168"/>
                      <a:pt x="119" y="84"/>
                      <a:pt x="179" y="1"/>
                    </a:cubicBezTo>
                    <a:cubicBezTo>
                      <a:pt x="119" y="84"/>
                      <a:pt x="60" y="168"/>
                      <a:pt x="1" y="25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9"/>
              <p:cNvSpPr/>
              <p:nvPr/>
            </p:nvSpPr>
            <p:spPr>
              <a:xfrm>
                <a:off x="7946200" y="1763200"/>
                <a:ext cx="14900" cy="9625"/>
              </a:xfrm>
              <a:custGeom>
                <a:rect b="b" l="l" r="r" t="t"/>
                <a:pathLst>
                  <a:path extrusionOk="0" h="385" w="596">
                    <a:moveTo>
                      <a:pt x="1" y="384"/>
                    </a:moveTo>
                    <a:cubicBezTo>
                      <a:pt x="196" y="253"/>
                      <a:pt x="395" y="125"/>
                      <a:pt x="595" y="1"/>
                    </a:cubicBezTo>
                    <a:cubicBezTo>
                      <a:pt x="395" y="125"/>
                      <a:pt x="196" y="253"/>
                      <a:pt x="1" y="38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9"/>
              <p:cNvSpPr/>
              <p:nvPr/>
            </p:nvSpPr>
            <p:spPr>
              <a:xfrm>
                <a:off x="8035650" y="1501950"/>
                <a:ext cx="65150" cy="110400"/>
              </a:xfrm>
              <a:custGeom>
                <a:rect b="b" l="l" r="r" t="t"/>
                <a:pathLst>
                  <a:path extrusionOk="0" h="4416" w="2606">
                    <a:moveTo>
                      <a:pt x="2199" y="1"/>
                    </a:moveTo>
                    <a:cubicBezTo>
                      <a:pt x="2142" y="1"/>
                      <a:pt x="2082" y="14"/>
                      <a:pt x="2023" y="42"/>
                    </a:cubicBezTo>
                    <a:cubicBezTo>
                      <a:pt x="1255" y="403"/>
                      <a:pt x="585" y="902"/>
                      <a:pt x="0" y="1489"/>
                    </a:cubicBezTo>
                    <a:cubicBezTo>
                      <a:pt x="23" y="1578"/>
                      <a:pt x="49" y="1668"/>
                      <a:pt x="81" y="1755"/>
                    </a:cubicBezTo>
                    <a:cubicBezTo>
                      <a:pt x="334" y="2458"/>
                      <a:pt x="843" y="3058"/>
                      <a:pt x="1494" y="3384"/>
                    </a:cubicBezTo>
                    <a:cubicBezTo>
                      <a:pt x="1310" y="3737"/>
                      <a:pt x="1108" y="4081"/>
                      <a:pt x="889" y="4416"/>
                    </a:cubicBezTo>
                    <a:cubicBezTo>
                      <a:pt x="1316" y="3765"/>
                      <a:pt x="1679" y="3076"/>
                      <a:pt x="1973" y="2351"/>
                    </a:cubicBezTo>
                    <a:cubicBezTo>
                      <a:pt x="2224" y="1734"/>
                      <a:pt x="2416" y="1098"/>
                      <a:pt x="2552" y="448"/>
                    </a:cubicBezTo>
                    <a:cubicBezTo>
                      <a:pt x="2605" y="193"/>
                      <a:pt x="2421" y="1"/>
                      <a:pt x="21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9"/>
              <p:cNvSpPr/>
              <p:nvPr/>
            </p:nvSpPr>
            <p:spPr>
              <a:xfrm>
                <a:off x="8013100" y="1559175"/>
                <a:ext cx="4950" cy="6550"/>
              </a:xfrm>
              <a:custGeom>
                <a:rect b="b" l="l" r="r" t="t"/>
                <a:pathLst>
                  <a:path extrusionOk="0" h="262" w="198">
                    <a:moveTo>
                      <a:pt x="1" y="261"/>
                    </a:moveTo>
                    <a:cubicBezTo>
                      <a:pt x="65" y="173"/>
                      <a:pt x="131" y="86"/>
                      <a:pt x="198" y="0"/>
                    </a:cubicBezTo>
                    <a:cubicBezTo>
                      <a:pt x="131" y="86"/>
                      <a:pt x="65" y="173"/>
                      <a:pt x="1" y="26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9"/>
              <p:cNvSpPr/>
              <p:nvPr/>
            </p:nvSpPr>
            <p:spPr>
              <a:xfrm>
                <a:off x="7979075" y="1744825"/>
                <a:ext cx="15625" cy="8025"/>
              </a:xfrm>
              <a:custGeom>
                <a:rect b="b" l="l" r="r" t="t"/>
                <a:pathLst>
                  <a:path extrusionOk="0" h="321" w="625">
                    <a:moveTo>
                      <a:pt x="0" y="320"/>
                    </a:moveTo>
                    <a:cubicBezTo>
                      <a:pt x="206" y="209"/>
                      <a:pt x="413" y="103"/>
                      <a:pt x="624" y="1"/>
                    </a:cubicBezTo>
                    <a:cubicBezTo>
                      <a:pt x="413" y="103"/>
                      <a:pt x="206" y="209"/>
                      <a:pt x="0" y="32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9"/>
              <p:cNvSpPr/>
              <p:nvPr/>
            </p:nvSpPr>
            <p:spPr>
              <a:xfrm>
                <a:off x="7907250" y="1728450"/>
                <a:ext cx="1750" cy="7825"/>
              </a:xfrm>
              <a:custGeom>
                <a:rect b="b" l="l" r="r" t="t"/>
                <a:pathLst>
                  <a:path extrusionOk="0" h="313" w="70">
                    <a:moveTo>
                      <a:pt x="0" y="1"/>
                    </a:moveTo>
                    <a:cubicBezTo>
                      <a:pt x="24" y="104"/>
                      <a:pt x="47" y="208"/>
                      <a:pt x="69" y="313"/>
                    </a:cubicBezTo>
                    <a:cubicBezTo>
                      <a:pt x="47" y="208"/>
                      <a:pt x="24" y="10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9"/>
              <p:cNvSpPr/>
              <p:nvPr/>
            </p:nvSpPr>
            <p:spPr>
              <a:xfrm>
                <a:off x="7995700" y="1711775"/>
                <a:ext cx="118675" cy="73600"/>
              </a:xfrm>
              <a:custGeom>
                <a:rect b="b" l="l" r="r" t="t"/>
                <a:pathLst>
                  <a:path extrusionOk="0" h="2944" w="4747">
                    <a:moveTo>
                      <a:pt x="664" y="1003"/>
                    </a:moveTo>
                    <a:cubicBezTo>
                      <a:pt x="440" y="1098"/>
                      <a:pt x="219" y="1197"/>
                      <a:pt x="0" y="1302"/>
                    </a:cubicBezTo>
                    <a:cubicBezTo>
                      <a:pt x="219" y="1197"/>
                      <a:pt x="440" y="1098"/>
                      <a:pt x="664" y="1003"/>
                    </a:cubicBezTo>
                    <a:lnTo>
                      <a:pt x="664" y="1003"/>
                    </a:lnTo>
                    <a:cubicBezTo>
                      <a:pt x="664" y="1003"/>
                      <a:pt x="664" y="1003"/>
                      <a:pt x="664" y="1003"/>
                    </a:cubicBezTo>
                    <a:close/>
                    <a:moveTo>
                      <a:pt x="4239" y="0"/>
                    </a:moveTo>
                    <a:cubicBezTo>
                      <a:pt x="4221" y="0"/>
                      <a:pt x="4202" y="2"/>
                      <a:pt x="4184" y="4"/>
                    </a:cubicBezTo>
                    <a:cubicBezTo>
                      <a:pt x="2972" y="189"/>
                      <a:pt x="1789" y="528"/>
                      <a:pt x="664" y="1003"/>
                    </a:cubicBezTo>
                    <a:lnTo>
                      <a:pt x="664" y="1003"/>
                    </a:lnTo>
                    <a:cubicBezTo>
                      <a:pt x="684" y="1223"/>
                      <a:pt x="725" y="1442"/>
                      <a:pt x="784" y="1652"/>
                    </a:cubicBezTo>
                    <a:lnTo>
                      <a:pt x="784" y="1654"/>
                    </a:lnTo>
                    <a:cubicBezTo>
                      <a:pt x="905" y="2085"/>
                      <a:pt x="1115" y="2550"/>
                      <a:pt x="1408" y="2944"/>
                    </a:cubicBezTo>
                    <a:cubicBezTo>
                      <a:pt x="1882" y="2670"/>
                      <a:pt x="2342" y="2372"/>
                      <a:pt x="2784" y="2046"/>
                    </a:cubicBezTo>
                    <a:cubicBezTo>
                      <a:pt x="3395" y="1595"/>
                      <a:pt x="3971" y="1100"/>
                      <a:pt x="4508" y="562"/>
                    </a:cubicBezTo>
                    <a:cubicBezTo>
                      <a:pt x="4746" y="322"/>
                      <a:pt x="4524" y="0"/>
                      <a:pt x="42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9"/>
              <p:cNvSpPr/>
              <p:nvPr/>
            </p:nvSpPr>
            <p:spPr>
              <a:xfrm>
                <a:off x="7997775" y="1220375"/>
                <a:ext cx="81325" cy="143575"/>
              </a:xfrm>
              <a:custGeom>
                <a:rect b="b" l="l" r="r" t="t"/>
                <a:pathLst>
                  <a:path extrusionOk="0" h="5743" w="3253">
                    <a:moveTo>
                      <a:pt x="2785" y="1"/>
                    </a:moveTo>
                    <a:cubicBezTo>
                      <a:pt x="2697" y="1"/>
                      <a:pt x="2610" y="31"/>
                      <a:pt x="2545" y="99"/>
                    </a:cubicBezTo>
                    <a:cubicBezTo>
                      <a:pt x="1662" y="1014"/>
                      <a:pt x="751" y="2005"/>
                      <a:pt x="0" y="3084"/>
                    </a:cubicBezTo>
                    <a:cubicBezTo>
                      <a:pt x="18" y="3178"/>
                      <a:pt x="39" y="3271"/>
                      <a:pt x="63" y="3362"/>
                    </a:cubicBezTo>
                    <a:cubicBezTo>
                      <a:pt x="234" y="4004"/>
                      <a:pt x="657" y="4548"/>
                      <a:pt x="1205" y="4846"/>
                    </a:cubicBezTo>
                    <a:cubicBezTo>
                      <a:pt x="1059" y="5147"/>
                      <a:pt x="911" y="5445"/>
                      <a:pt x="760" y="5743"/>
                    </a:cubicBezTo>
                    <a:cubicBezTo>
                      <a:pt x="949" y="5371"/>
                      <a:pt x="1136" y="4996"/>
                      <a:pt x="1317" y="4620"/>
                    </a:cubicBezTo>
                    <a:cubicBezTo>
                      <a:pt x="1978" y="3253"/>
                      <a:pt x="2588" y="1862"/>
                      <a:pt x="3152" y="453"/>
                    </a:cubicBezTo>
                    <a:cubicBezTo>
                      <a:pt x="3253" y="202"/>
                      <a:pt x="3015" y="1"/>
                      <a:pt x="27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9"/>
              <p:cNvSpPr/>
              <p:nvPr/>
            </p:nvSpPr>
            <p:spPr>
              <a:xfrm>
                <a:off x="7962550" y="1753675"/>
                <a:ext cx="14975" cy="8650"/>
              </a:xfrm>
              <a:custGeom>
                <a:rect b="b" l="l" r="r" t="t"/>
                <a:pathLst>
                  <a:path extrusionOk="0" h="346" w="599">
                    <a:moveTo>
                      <a:pt x="0" y="346"/>
                    </a:moveTo>
                    <a:cubicBezTo>
                      <a:pt x="197" y="227"/>
                      <a:pt x="396" y="112"/>
                      <a:pt x="599" y="1"/>
                    </a:cubicBezTo>
                    <a:cubicBezTo>
                      <a:pt x="396" y="112"/>
                      <a:pt x="197" y="227"/>
                      <a:pt x="0" y="34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9"/>
              <p:cNvSpPr/>
              <p:nvPr/>
            </p:nvSpPr>
            <p:spPr>
              <a:xfrm>
                <a:off x="8018250" y="1552200"/>
                <a:ext cx="5475" cy="6700"/>
              </a:xfrm>
              <a:custGeom>
                <a:rect b="b" l="l" r="r" t="t"/>
                <a:pathLst>
                  <a:path extrusionOk="0" h="268" w="219">
                    <a:moveTo>
                      <a:pt x="1" y="268"/>
                    </a:moveTo>
                    <a:cubicBezTo>
                      <a:pt x="72" y="177"/>
                      <a:pt x="144" y="89"/>
                      <a:pt x="218" y="1"/>
                    </a:cubicBezTo>
                    <a:cubicBezTo>
                      <a:pt x="144" y="89"/>
                      <a:pt x="72" y="177"/>
                      <a:pt x="1" y="268"/>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9"/>
              <p:cNvSpPr/>
              <p:nvPr/>
            </p:nvSpPr>
            <p:spPr>
              <a:xfrm>
                <a:off x="8039675" y="1626225"/>
                <a:ext cx="8500" cy="11025"/>
              </a:xfrm>
              <a:custGeom>
                <a:rect b="b" l="l" r="r" t="t"/>
                <a:pathLst>
                  <a:path extrusionOk="0" h="441" w="340">
                    <a:moveTo>
                      <a:pt x="339" y="1"/>
                    </a:moveTo>
                    <a:cubicBezTo>
                      <a:pt x="229" y="151"/>
                      <a:pt x="117" y="298"/>
                      <a:pt x="0" y="441"/>
                    </a:cubicBezTo>
                    <a:cubicBezTo>
                      <a:pt x="117" y="298"/>
                      <a:pt x="229" y="151"/>
                      <a:pt x="33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9"/>
              <p:cNvSpPr/>
              <p:nvPr/>
            </p:nvSpPr>
            <p:spPr>
              <a:xfrm>
                <a:off x="8050025" y="1613525"/>
                <a:ext cx="7050" cy="10150"/>
              </a:xfrm>
              <a:custGeom>
                <a:rect b="b" l="l" r="r" t="t"/>
                <a:pathLst>
                  <a:path extrusionOk="0" h="406" w="282">
                    <a:moveTo>
                      <a:pt x="282" y="0"/>
                    </a:moveTo>
                    <a:cubicBezTo>
                      <a:pt x="191" y="137"/>
                      <a:pt x="98" y="272"/>
                      <a:pt x="1" y="405"/>
                    </a:cubicBezTo>
                    <a:cubicBezTo>
                      <a:pt x="98" y="272"/>
                      <a:pt x="191" y="137"/>
                      <a:pt x="282"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9"/>
              <p:cNvSpPr/>
              <p:nvPr/>
            </p:nvSpPr>
            <p:spPr>
              <a:xfrm>
                <a:off x="8023750" y="1539150"/>
                <a:ext cx="11925" cy="13025"/>
              </a:xfrm>
              <a:custGeom>
                <a:rect b="b" l="l" r="r" t="t"/>
                <a:pathLst>
                  <a:path extrusionOk="0" h="521" w="477">
                    <a:moveTo>
                      <a:pt x="476" y="1"/>
                    </a:moveTo>
                    <a:cubicBezTo>
                      <a:pt x="310" y="167"/>
                      <a:pt x="152" y="341"/>
                      <a:pt x="1" y="520"/>
                    </a:cubicBezTo>
                    <a:cubicBezTo>
                      <a:pt x="152" y="341"/>
                      <a:pt x="311" y="167"/>
                      <a:pt x="476"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9"/>
              <p:cNvSpPr/>
              <p:nvPr/>
            </p:nvSpPr>
            <p:spPr>
              <a:xfrm>
                <a:off x="8019275" y="1785350"/>
                <a:ext cx="11625" cy="6425"/>
              </a:xfrm>
              <a:custGeom>
                <a:rect b="b" l="l" r="r" t="t"/>
                <a:pathLst>
                  <a:path extrusionOk="0" h="257" w="465">
                    <a:moveTo>
                      <a:pt x="465" y="1"/>
                    </a:moveTo>
                    <a:cubicBezTo>
                      <a:pt x="357" y="62"/>
                      <a:pt x="249" y="122"/>
                      <a:pt x="140" y="182"/>
                    </a:cubicBezTo>
                    <a:lnTo>
                      <a:pt x="140" y="182"/>
                    </a:lnTo>
                    <a:cubicBezTo>
                      <a:pt x="249" y="123"/>
                      <a:pt x="357" y="63"/>
                      <a:pt x="465" y="1"/>
                    </a:cubicBezTo>
                    <a:close/>
                    <a:moveTo>
                      <a:pt x="140" y="182"/>
                    </a:moveTo>
                    <a:lnTo>
                      <a:pt x="140" y="182"/>
                    </a:lnTo>
                    <a:cubicBezTo>
                      <a:pt x="94" y="207"/>
                      <a:pt x="47" y="232"/>
                      <a:pt x="1" y="257"/>
                    </a:cubicBezTo>
                    <a:lnTo>
                      <a:pt x="2" y="257"/>
                    </a:lnTo>
                    <a:cubicBezTo>
                      <a:pt x="48" y="232"/>
                      <a:pt x="94" y="207"/>
                      <a:pt x="140" y="1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9"/>
              <p:cNvSpPr/>
              <p:nvPr/>
            </p:nvSpPr>
            <p:spPr>
              <a:xfrm>
                <a:off x="7862050" y="1659075"/>
                <a:ext cx="45225" cy="116850"/>
              </a:xfrm>
              <a:custGeom>
                <a:rect b="b" l="l" r="r" t="t"/>
                <a:pathLst>
                  <a:path extrusionOk="0" h="4674" w="1809">
                    <a:moveTo>
                      <a:pt x="619" y="0"/>
                    </a:moveTo>
                    <a:cubicBezTo>
                      <a:pt x="486" y="0"/>
                      <a:pt x="362" y="74"/>
                      <a:pt x="326" y="244"/>
                    </a:cubicBezTo>
                    <a:cubicBezTo>
                      <a:pt x="50" y="1549"/>
                      <a:pt x="1" y="2894"/>
                      <a:pt x="175" y="4210"/>
                    </a:cubicBezTo>
                    <a:lnTo>
                      <a:pt x="175" y="4210"/>
                    </a:lnTo>
                    <a:cubicBezTo>
                      <a:pt x="172" y="4191"/>
                      <a:pt x="170" y="4172"/>
                      <a:pt x="168" y="4153"/>
                    </a:cubicBezTo>
                    <a:cubicBezTo>
                      <a:pt x="384" y="4111"/>
                      <a:pt x="593" y="4023"/>
                      <a:pt x="780" y="3902"/>
                    </a:cubicBezTo>
                    <a:cubicBezTo>
                      <a:pt x="1220" y="3619"/>
                      <a:pt x="1547" y="3221"/>
                      <a:pt x="1808" y="2776"/>
                    </a:cubicBezTo>
                    <a:cubicBezTo>
                      <a:pt x="1605" y="1912"/>
                      <a:pt x="1297" y="1072"/>
                      <a:pt x="985" y="244"/>
                    </a:cubicBezTo>
                    <a:cubicBezTo>
                      <a:pt x="927" y="92"/>
                      <a:pt x="768" y="0"/>
                      <a:pt x="619" y="0"/>
                    </a:cubicBezTo>
                    <a:close/>
                    <a:moveTo>
                      <a:pt x="175" y="4210"/>
                    </a:moveTo>
                    <a:cubicBezTo>
                      <a:pt x="178" y="4234"/>
                      <a:pt x="181" y="4258"/>
                      <a:pt x="185" y="4282"/>
                    </a:cubicBezTo>
                    <a:lnTo>
                      <a:pt x="185" y="4282"/>
                    </a:lnTo>
                    <a:cubicBezTo>
                      <a:pt x="181" y="4258"/>
                      <a:pt x="178" y="4234"/>
                      <a:pt x="175" y="4210"/>
                    </a:cubicBezTo>
                    <a:close/>
                    <a:moveTo>
                      <a:pt x="185" y="4282"/>
                    </a:moveTo>
                    <a:cubicBezTo>
                      <a:pt x="203" y="4413"/>
                      <a:pt x="223" y="4543"/>
                      <a:pt x="246" y="4673"/>
                    </a:cubicBezTo>
                    <a:cubicBezTo>
                      <a:pt x="223" y="4542"/>
                      <a:pt x="203" y="4412"/>
                      <a:pt x="185" y="428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9"/>
              <p:cNvSpPr/>
              <p:nvPr/>
            </p:nvSpPr>
            <p:spPr>
              <a:xfrm>
                <a:off x="7969475" y="1343900"/>
                <a:ext cx="1875" cy="4325"/>
              </a:xfrm>
              <a:custGeom>
                <a:rect b="b" l="l" r="r" t="t"/>
                <a:pathLst>
                  <a:path extrusionOk="0" h="173" w="75">
                    <a:moveTo>
                      <a:pt x="75" y="0"/>
                    </a:moveTo>
                    <a:lnTo>
                      <a:pt x="75" y="0"/>
                    </a:lnTo>
                    <a:cubicBezTo>
                      <a:pt x="49" y="58"/>
                      <a:pt x="24" y="114"/>
                      <a:pt x="1" y="173"/>
                    </a:cubicBezTo>
                    <a:cubicBezTo>
                      <a:pt x="24" y="115"/>
                      <a:pt x="49" y="58"/>
                      <a:pt x="75"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9"/>
              <p:cNvSpPr/>
              <p:nvPr/>
            </p:nvSpPr>
            <p:spPr>
              <a:xfrm>
                <a:off x="7809550" y="1218975"/>
                <a:ext cx="94425" cy="164725"/>
              </a:xfrm>
              <a:custGeom>
                <a:rect b="b" l="l" r="r" t="t"/>
                <a:pathLst>
                  <a:path extrusionOk="0" h="6589" w="3777">
                    <a:moveTo>
                      <a:pt x="3321" y="2950"/>
                    </a:moveTo>
                    <a:cubicBezTo>
                      <a:pt x="3321" y="2950"/>
                      <a:pt x="3321" y="2950"/>
                      <a:pt x="3321" y="2950"/>
                    </a:cubicBezTo>
                    <a:lnTo>
                      <a:pt x="3321" y="2950"/>
                    </a:lnTo>
                    <a:cubicBezTo>
                      <a:pt x="3361" y="3005"/>
                      <a:pt x="3401" y="3059"/>
                      <a:pt x="3441" y="3114"/>
                    </a:cubicBezTo>
                    <a:lnTo>
                      <a:pt x="3441" y="3114"/>
                    </a:lnTo>
                    <a:cubicBezTo>
                      <a:pt x="3401" y="3059"/>
                      <a:pt x="3361" y="3004"/>
                      <a:pt x="3321" y="2950"/>
                    </a:cubicBezTo>
                    <a:close/>
                    <a:moveTo>
                      <a:pt x="3441" y="3114"/>
                    </a:moveTo>
                    <a:cubicBezTo>
                      <a:pt x="3555" y="3273"/>
                      <a:pt x="3666" y="3434"/>
                      <a:pt x="3776" y="3597"/>
                    </a:cubicBezTo>
                    <a:cubicBezTo>
                      <a:pt x="3667" y="3434"/>
                      <a:pt x="3555" y="3273"/>
                      <a:pt x="3441" y="3114"/>
                    </a:cubicBezTo>
                    <a:close/>
                    <a:moveTo>
                      <a:pt x="442" y="0"/>
                    </a:moveTo>
                    <a:cubicBezTo>
                      <a:pt x="258" y="0"/>
                      <a:pt x="85" y="134"/>
                      <a:pt x="79" y="356"/>
                    </a:cubicBezTo>
                    <a:cubicBezTo>
                      <a:pt x="1" y="2819"/>
                      <a:pt x="1323" y="4965"/>
                      <a:pt x="3073" y="6589"/>
                    </a:cubicBezTo>
                    <a:cubicBezTo>
                      <a:pt x="2762" y="6300"/>
                      <a:pt x="2466" y="5995"/>
                      <a:pt x="2188" y="5676"/>
                    </a:cubicBezTo>
                    <a:cubicBezTo>
                      <a:pt x="2498" y="5629"/>
                      <a:pt x="2722" y="5356"/>
                      <a:pt x="2856" y="5090"/>
                    </a:cubicBezTo>
                    <a:cubicBezTo>
                      <a:pt x="3041" y="4723"/>
                      <a:pt x="3142" y="4315"/>
                      <a:pt x="3210" y="3913"/>
                    </a:cubicBezTo>
                    <a:cubicBezTo>
                      <a:pt x="3265" y="3596"/>
                      <a:pt x="3303" y="3272"/>
                      <a:pt x="3321" y="2950"/>
                    </a:cubicBezTo>
                    <a:lnTo>
                      <a:pt x="3321" y="2950"/>
                    </a:lnTo>
                    <a:cubicBezTo>
                      <a:pt x="3073" y="2613"/>
                      <a:pt x="2813" y="2285"/>
                      <a:pt x="2541" y="1965"/>
                    </a:cubicBezTo>
                    <a:cubicBezTo>
                      <a:pt x="1975" y="1298"/>
                      <a:pt x="1359" y="674"/>
                      <a:pt x="699" y="99"/>
                    </a:cubicBezTo>
                    <a:cubicBezTo>
                      <a:pt x="622" y="31"/>
                      <a:pt x="531" y="0"/>
                      <a:pt x="4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9"/>
              <p:cNvSpPr/>
              <p:nvPr/>
            </p:nvSpPr>
            <p:spPr>
              <a:xfrm>
                <a:off x="7965725" y="1354300"/>
                <a:ext cx="1375" cy="3550"/>
              </a:xfrm>
              <a:custGeom>
                <a:rect b="b" l="l" r="r" t="t"/>
                <a:pathLst>
                  <a:path extrusionOk="0" h="142" w="55">
                    <a:moveTo>
                      <a:pt x="1" y="141"/>
                    </a:moveTo>
                    <a:cubicBezTo>
                      <a:pt x="19" y="94"/>
                      <a:pt x="37" y="48"/>
                      <a:pt x="55" y="1"/>
                    </a:cubicBezTo>
                    <a:cubicBezTo>
                      <a:pt x="37" y="48"/>
                      <a:pt x="19" y="94"/>
                      <a:pt x="1" y="14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9"/>
              <p:cNvSpPr/>
              <p:nvPr/>
            </p:nvSpPr>
            <p:spPr>
              <a:xfrm>
                <a:off x="7866400" y="1505425"/>
                <a:ext cx="58275" cy="99325"/>
              </a:xfrm>
              <a:custGeom>
                <a:rect b="b" l="l" r="r" t="t"/>
                <a:pathLst>
                  <a:path extrusionOk="0" h="3973" w="2331">
                    <a:moveTo>
                      <a:pt x="521" y="0"/>
                    </a:moveTo>
                    <a:cubicBezTo>
                      <a:pt x="321" y="0"/>
                      <a:pt x="129" y="111"/>
                      <a:pt x="72" y="319"/>
                    </a:cubicBezTo>
                    <a:cubicBezTo>
                      <a:pt x="0" y="579"/>
                      <a:pt x="208" y="878"/>
                      <a:pt x="316" y="1101"/>
                    </a:cubicBezTo>
                    <a:cubicBezTo>
                      <a:pt x="786" y="2076"/>
                      <a:pt x="1297" y="3033"/>
                      <a:pt x="1841" y="3969"/>
                    </a:cubicBezTo>
                    <a:cubicBezTo>
                      <a:pt x="1843" y="3970"/>
                      <a:pt x="1844" y="3971"/>
                      <a:pt x="1844" y="3972"/>
                    </a:cubicBezTo>
                    <a:cubicBezTo>
                      <a:pt x="1868" y="3924"/>
                      <a:pt x="1890" y="3877"/>
                      <a:pt x="1910" y="3829"/>
                    </a:cubicBezTo>
                    <a:cubicBezTo>
                      <a:pt x="2252" y="3025"/>
                      <a:pt x="2331" y="2021"/>
                      <a:pt x="2134" y="1165"/>
                    </a:cubicBezTo>
                    <a:cubicBezTo>
                      <a:pt x="2007" y="1041"/>
                      <a:pt x="1880" y="920"/>
                      <a:pt x="1749" y="805"/>
                    </a:cubicBezTo>
                    <a:cubicBezTo>
                      <a:pt x="1584" y="660"/>
                      <a:pt x="1414" y="520"/>
                      <a:pt x="1240" y="386"/>
                    </a:cubicBezTo>
                    <a:cubicBezTo>
                      <a:pt x="1060" y="248"/>
                      <a:pt x="868" y="65"/>
                      <a:pt x="642" y="14"/>
                    </a:cubicBezTo>
                    <a:cubicBezTo>
                      <a:pt x="602" y="5"/>
                      <a:pt x="561" y="0"/>
                      <a:pt x="5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9"/>
              <p:cNvSpPr/>
              <p:nvPr/>
            </p:nvSpPr>
            <p:spPr>
              <a:xfrm>
                <a:off x="7868475" y="1777550"/>
                <a:ext cx="2675" cy="13150"/>
              </a:xfrm>
              <a:custGeom>
                <a:rect b="b" l="l" r="r" t="t"/>
                <a:pathLst>
                  <a:path extrusionOk="0" h="526" w="107">
                    <a:moveTo>
                      <a:pt x="106" y="525"/>
                    </a:moveTo>
                    <a:cubicBezTo>
                      <a:pt x="67" y="351"/>
                      <a:pt x="32" y="176"/>
                      <a:pt x="0" y="1"/>
                    </a:cubicBezTo>
                    <a:cubicBezTo>
                      <a:pt x="32" y="176"/>
                      <a:pt x="67" y="351"/>
                      <a:pt x="106" y="52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9"/>
              <p:cNvSpPr/>
              <p:nvPr/>
            </p:nvSpPr>
            <p:spPr>
              <a:xfrm>
                <a:off x="7973625" y="1334075"/>
                <a:ext cx="2300" cy="4750"/>
              </a:xfrm>
              <a:custGeom>
                <a:rect b="b" l="l" r="r" t="t"/>
                <a:pathLst>
                  <a:path extrusionOk="0" h="190" w="92">
                    <a:moveTo>
                      <a:pt x="1" y="190"/>
                    </a:moveTo>
                    <a:cubicBezTo>
                      <a:pt x="30" y="126"/>
                      <a:pt x="61" y="63"/>
                      <a:pt x="92" y="0"/>
                    </a:cubicBezTo>
                    <a:cubicBezTo>
                      <a:pt x="61" y="63"/>
                      <a:pt x="30" y="126"/>
                      <a:pt x="1" y="19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9"/>
              <p:cNvSpPr/>
              <p:nvPr/>
            </p:nvSpPr>
            <p:spPr>
              <a:xfrm>
                <a:off x="7871150" y="1790825"/>
                <a:ext cx="250" cy="950"/>
              </a:xfrm>
              <a:custGeom>
                <a:rect b="b" l="l" r="r" t="t"/>
                <a:pathLst>
                  <a:path extrusionOk="0" h="38" w="10">
                    <a:moveTo>
                      <a:pt x="1" y="1"/>
                    </a:moveTo>
                    <a:cubicBezTo>
                      <a:pt x="3" y="12"/>
                      <a:pt x="6" y="25"/>
                      <a:pt x="10" y="38"/>
                    </a:cubicBezTo>
                    <a:cubicBezTo>
                      <a:pt x="7" y="25"/>
                      <a:pt x="3" y="12"/>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9"/>
              <p:cNvSpPr/>
              <p:nvPr/>
            </p:nvSpPr>
            <p:spPr>
              <a:xfrm>
                <a:off x="7978175" y="1324550"/>
                <a:ext cx="2750" cy="5075"/>
              </a:xfrm>
              <a:custGeom>
                <a:rect b="b" l="l" r="r" t="t"/>
                <a:pathLst>
                  <a:path extrusionOk="0" h="203" w="110">
                    <a:moveTo>
                      <a:pt x="0" y="202"/>
                    </a:moveTo>
                    <a:cubicBezTo>
                      <a:pt x="36" y="135"/>
                      <a:pt x="72" y="68"/>
                      <a:pt x="109" y="0"/>
                    </a:cubicBezTo>
                    <a:cubicBezTo>
                      <a:pt x="72" y="68"/>
                      <a:pt x="36" y="135"/>
                      <a:pt x="0" y="20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9"/>
              <p:cNvSpPr/>
              <p:nvPr/>
            </p:nvSpPr>
            <p:spPr>
              <a:xfrm>
                <a:off x="7993750" y="1588600"/>
                <a:ext cx="4325" cy="7625"/>
              </a:xfrm>
              <a:custGeom>
                <a:rect b="b" l="l" r="r" t="t"/>
                <a:pathLst>
                  <a:path extrusionOk="0" h="305" w="173">
                    <a:moveTo>
                      <a:pt x="0" y="304"/>
                    </a:moveTo>
                    <a:cubicBezTo>
                      <a:pt x="56" y="203"/>
                      <a:pt x="114" y="102"/>
                      <a:pt x="173" y="1"/>
                    </a:cubicBezTo>
                    <a:cubicBezTo>
                      <a:pt x="114" y="102"/>
                      <a:pt x="56" y="203"/>
                      <a:pt x="0" y="3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9"/>
              <p:cNvSpPr/>
              <p:nvPr/>
            </p:nvSpPr>
            <p:spPr>
              <a:xfrm>
                <a:off x="8003550" y="1573650"/>
                <a:ext cx="4000" cy="6100"/>
              </a:xfrm>
              <a:custGeom>
                <a:rect b="b" l="l" r="r" t="t"/>
                <a:pathLst>
                  <a:path extrusionOk="0" h="244" w="160">
                    <a:moveTo>
                      <a:pt x="159" y="1"/>
                    </a:moveTo>
                    <a:cubicBezTo>
                      <a:pt x="104" y="80"/>
                      <a:pt x="52" y="162"/>
                      <a:pt x="1" y="244"/>
                    </a:cubicBezTo>
                    <a:cubicBezTo>
                      <a:pt x="52" y="162"/>
                      <a:pt x="105" y="80"/>
                      <a:pt x="159"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9"/>
              <p:cNvSpPr/>
              <p:nvPr/>
            </p:nvSpPr>
            <p:spPr>
              <a:xfrm>
                <a:off x="7993300" y="1297475"/>
                <a:ext cx="4500" cy="6650"/>
              </a:xfrm>
              <a:custGeom>
                <a:rect b="b" l="l" r="r" t="t"/>
                <a:pathLst>
                  <a:path extrusionOk="0" h="266" w="180">
                    <a:moveTo>
                      <a:pt x="0" y="265"/>
                    </a:moveTo>
                    <a:cubicBezTo>
                      <a:pt x="59" y="177"/>
                      <a:pt x="118" y="89"/>
                      <a:pt x="179" y="0"/>
                    </a:cubicBezTo>
                    <a:cubicBezTo>
                      <a:pt x="118" y="89"/>
                      <a:pt x="59" y="177"/>
                      <a:pt x="0" y="26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9"/>
              <p:cNvSpPr/>
              <p:nvPr/>
            </p:nvSpPr>
            <p:spPr>
              <a:xfrm>
                <a:off x="7999025" y="1581100"/>
                <a:ext cx="3650" cy="6000"/>
              </a:xfrm>
              <a:custGeom>
                <a:rect b="b" l="l" r="r" t="t"/>
                <a:pathLst>
                  <a:path extrusionOk="0" h="240" w="146">
                    <a:moveTo>
                      <a:pt x="0" y="240"/>
                    </a:moveTo>
                    <a:cubicBezTo>
                      <a:pt x="47" y="159"/>
                      <a:pt x="96" y="80"/>
                      <a:pt x="146" y="1"/>
                    </a:cubicBezTo>
                    <a:cubicBezTo>
                      <a:pt x="96" y="80"/>
                      <a:pt x="47" y="159"/>
                      <a:pt x="0" y="2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9"/>
              <p:cNvSpPr/>
              <p:nvPr/>
            </p:nvSpPr>
            <p:spPr>
              <a:xfrm>
                <a:off x="7988150" y="1306300"/>
                <a:ext cx="3725" cy="5875"/>
              </a:xfrm>
              <a:custGeom>
                <a:rect b="b" l="l" r="r" t="t"/>
                <a:pathLst>
                  <a:path extrusionOk="0" h="235" w="149">
                    <a:moveTo>
                      <a:pt x="0" y="234"/>
                    </a:moveTo>
                    <a:cubicBezTo>
                      <a:pt x="49" y="156"/>
                      <a:pt x="97" y="77"/>
                      <a:pt x="149" y="0"/>
                    </a:cubicBezTo>
                    <a:cubicBezTo>
                      <a:pt x="97" y="77"/>
                      <a:pt x="49" y="156"/>
                      <a:pt x="0" y="23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9"/>
              <p:cNvSpPr/>
              <p:nvPr/>
            </p:nvSpPr>
            <p:spPr>
              <a:xfrm>
                <a:off x="7983025" y="1315300"/>
                <a:ext cx="3200" cy="5425"/>
              </a:xfrm>
              <a:custGeom>
                <a:rect b="b" l="l" r="r" t="t"/>
                <a:pathLst>
                  <a:path extrusionOk="0" h="217" w="128">
                    <a:moveTo>
                      <a:pt x="1" y="217"/>
                    </a:moveTo>
                    <a:cubicBezTo>
                      <a:pt x="43" y="145"/>
                      <a:pt x="85" y="72"/>
                      <a:pt x="127" y="1"/>
                    </a:cubicBezTo>
                    <a:cubicBezTo>
                      <a:pt x="85" y="72"/>
                      <a:pt x="43" y="145"/>
                      <a:pt x="1" y="21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9"/>
              <p:cNvSpPr/>
              <p:nvPr/>
            </p:nvSpPr>
            <p:spPr>
              <a:xfrm>
                <a:off x="7864225" y="1108400"/>
                <a:ext cx="208775" cy="683350"/>
              </a:xfrm>
              <a:custGeom>
                <a:rect b="b" l="l" r="r" t="t"/>
                <a:pathLst>
                  <a:path extrusionOk="0" h="27334" w="8351">
                    <a:moveTo>
                      <a:pt x="2842" y="0"/>
                    </a:moveTo>
                    <a:cubicBezTo>
                      <a:pt x="2819" y="57"/>
                      <a:pt x="2772" y="103"/>
                      <a:pt x="2708" y="103"/>
                    </a:cubicBezTo>
                    <a:cubicBezTo>
                      <a:pt x="2703" y="103"/>
                      <a:pt x="2698" y="103"/>
                      <a:pt x="2693" y="103"/>
                    </a:cubicBezTo>
                    <a:cubicBezTo>
                      <a:pt x="2528" y="83"/>
                      <a:pt x="2364" y="59"/>
                      <a:pt x="2202" y="30"/>
                    </a:cubicBezTo>
                    <a:lnTo>
                      <a:pt x="2202" y="30"/>
                    </a:lnTo>
                    <a:cubicBezTo>
                      <a:pt x="2222" y="101"/>
                      <a:pt x="2252" y="173"/>
                      <a:pt x="2290" y="241"/>
                    </a:cubicBezTo>
                    <a:cubicBezTo>
                      <a:pt x="2410" y="453"/>
                      <a:pt x="2616" y="614"/>
                      <a:pt x="2845" y="695"/>
                    </a:cubicBezTo>
                    <a:cubicBezTo>
                      <a:pt x="2708" y="1216"/>
                      <a:pt x="2628" y="1756"/>
                      <a:pt x="2569" y="2288"/>
                    </a:cubicBezTo>
                    <a:cubicBezTo>
                      <a:pt x="2455" y="3320"/>
                      <a:pt x="2455" y="4362"/>
                      <a:pt x="2519" y="5397"/>
                    </a:cubicBezTo>
                    <a:cubicBezTo>
                      <a:pt x="2646" y="7474"/>
                      <a:pt x="3036" y="9520"/>
                      <a:pt x="3441" y="11556"/>
                    </a:cubicBezTo>
                    <a:cubicBezTo>
                      <a:pt x="3273" y="11123"/>
                      <a:pt x="3087" y="10695"/>
                      <a:pt x="2886" y="10277"/>
                    </a:cubicBezTo>
                    <a:cubicBezTo>
                      <a:pt x="2775" y="10046"/>
                      <a:pt x="2658" y="9821"/>
                      <a:pt x="2538" y="9596"/>
                    </a:cubicBezTo>
                    <a:cubicBezTo>
                      <a:pt x="2510" y="9544"/>
                      <a:pt x="2482" y="9491"/>
                      <a:pt x="2452" y="9438"/>
                    </a:cubicBezTo>
                    <a:cubicBezTo>
                      <a:pt x="2332" y="9220"/>
                      <a:pt x="2211" y="9003"/>
                      <a:pt x="2082" y="8790"/>
                    </a:cubicBezTo>
                    <a:cubicBezTo>
                      <a:pt x="2080" y="8787"/>
                      <a:pt x="2078" y="8784"/>
                      <a:pt x="2077" y="8781"/>
                    </a:cubicBezTo>
                    <a:cubicBezTo>
                      <a:pt x="1938" y="8552"/>
                      <a:pt x="1794" y="8325"/>
                      <a:pt x="1646" y="8103"/>
                    </a:cubicBezTo>
                    <a:cubicBezTo>
                      <a:pt x="1626" y="8075"/>
                      <a:pt x="1607" y="8047"/>
                      <a:pt x="1588" y="8019"/>
                    </a:cubicBezTo>
                    <a:cubicBezTo>
                      <a:pt x="1441" y="7800"/>
                      <a:pt x="1290" y="7584"/>
                      <a:pt x="1134" y="7372"/>
                    </a:cubicBezTo>
                    <a:cubicBezTo>
                      <a:pt x="1116" y="7695"/>
                      <a:pt x="1078" y="8017"/>
                      <a:pt x="1023" y="8334"/>
                    </a:cubicBezTo>
                    <a:cubicBezTo>
                      <a:pt x="954" y="8738"/>
                      <a:pt x="854" y="9145"/>
                      <a:pt x="669" y="9512"/>
                    </a:cubicBezTo>
                    <a:cubicBezTo>
                      <a:pt x="533" y="9779"/>
                      <a:pt x="311" y="10052"/>
                      <a:pt x="0" y="10098"/>
                    </a:cubicBezTo>
                    <a:cubicBezTo>
                      <a:pt x="279" y="10417"/>
                      <a:pt x="575" y="10723"/>
                      <a:pt x="886" y="11010"/>
                    </a:cubicBezTo>
                    <a:cubicBezTo>
                      <a:pt x="887" y="11012"/>
                      <a:pt x="887" y="11012"/>
                      <a:pt x="889" y="11013"/>
                    </a:cubicBezTo>
                    <a:cubicBezTo>
                      <a:pt x="1038" y="11151"/>
                      <a:pt x="1190" y="11285"/>
                      <a:pt x="1346" y="11417"/>
                    </a:cubicBezTo>
                    <a:cubicBezTo>
                      <a:pt x="1357" y="11426"/>
                      <a:pt x="1368" y="11435"/>
                      <a:pt x="1380" y="11445"/>
                    </a:cubicBezTo>
                    <a:cubicBezTo>
                      <a:pt x="1536" y="11576"/>
                      <a:pt x="1694" y="11703"/>
                      <a:pt x="1855" y="11826"/>
                    </a:cubicBezTo>
                    <a:cubicBezTo>
                      <a:pt x="2282" y="12154"/>
                      <a:pt x="2727" y="12455"/>
                      <a:pt x="3183" y="12743"/>
                    </a:cubicBezTo>
                    <a:cubicBezTo>
                      <a:pt x="3280" y="13014"/>
                      <a:pt x="3376" y="13285"/>
                      <a:pt x="3478" y="13554"/>
                    </a:cubicBezTo>
                    <a:cubicBezTo>
                      <a:pt x="3630" y="13949"/>
                      <a:pt x="3732" y="14376"/>
                      <a:pt x="3931" y="14748"/>
                    </a:cubicBezTo>
                    <a:cubicBezTo>
                      <a:pt x="3951" y="14786"/>
                      <a:pt x="3986" y="14802"/>
                      <a:pt x="4021" y="14802"/>
                    </a:cubicBezTo>
                    <a:cubicBezTo>
                      <a:pt x="4034" y="14802"/>
                      <a:pt x="4046" y="14800"/>
                      <a:pt x="4058" y="14796"/>
                    </a:cubicBezTo>
                    <a:cubicBezTo>
                      <a:pt x="4410" y="16858"/>
                      <a:pt x="4636" y="18943"/>
                      <a:pt x="4470" y="21011"/>
                    </a:cubicBezTo>
                    <a:cubicBezTo>
                      <a:pt x="4457" y="21039"/>
                      <a:pt x="4446" y="21068"/>
                      <a:pt x="4434" y="21097"/>
                    </a:cubicBezTo>
                    <a:cubicBezTo>
                      <a:pt x="4350" y="20751"/>
                      <a:pt x="4262" y="20407"/>
                      <a:pt x="4166" y="20062"/>
                    </a:cubicBezTo>
                    <a:cubicBezTo>
                      <a:pt x="4047" y="19637"/>
                      <a:pt x="3830" y="19226"/>
                      <a:pt x="3620" y="18839"/>
                    </a:cubicBezTo>
                    <a:cubicBezTo>
                      <a:pt x="3569" y="18746"/>
                      <a:pt x="3515" y="18655"/>
                      <a:pt x="3459" y="18563"/>
                    </a:cubicBezTo>
                    <a:cubicBezTo>
                      <a:pt x="3440" y="18531"/>
                      <a:pt x="3418" y="18501"/>
                      <a:pt x="3397" y="18469"/>
                    </a:cubicBezTo>
                    <a:cubicBezTo>
                      <a:pt x="3362" y="18411"/>
                      <a:pt x="3324" y="18355"/>
                      <a:pt x="3286" y="18299"/>
                    </a:cubicBezTo>
                    <a:cubicBezTo>
                      <a:pt x="3259" y="18259"/>
                      <a:pt x="3231" y="18219"/>
                      <a:pt x="3204" y="18181"/>
                    </a:cubicBezTo>
                    <a:cubicBezTo>
                      <a:pt x="3171" y="18136"/>
                      <a:pt x="3138" y="18090"/>
                      <a:pt x="3105" y="18045"/>
                    </a:cubicBezTo>
                    <a:cubicBezTo>
                      <a:pt x="3071" y="18001"/>
                      <a:pt x="3038" y="17957"/>
                      <a:pt x="3004" y="17912"/>
                    </a:cubicBezTo>
                    <a:cubicBezTo>
                      <a:pt x="2979" y="17882"/>
                      <a:pt x="2954" y="17851"/>
                      <a:pt x="2929" y="17820"/>
                    </a:cubicBezTo>
                    <a:cubicBezTo>
                      <a:pt x="2708" y="17548"/>
                      <a:pt x="2469" y="17288"/>
                      <a:pt x="2220" y="17044"/>
                    </a:cubicBezTo>
                    <a:lnTo>
                      <a:pt x="2220" y="17044"/>
                    </a:lnTo>
                    <a:cubicBezTo>
                      <a:pt x="2417" y="17902"/>
                      <a:pt x="2339" y="18905"/>
                      <a:pt x="1997" y="19709"/>
                    </a:cubicBezTo>
                    <a:cubicBezTo>
                      <a:pt x="1977" y="19756"/>
                      <a:pt x="1954" y="19805"/>
                      <a:pt x="1931" y="19853"/>
                    </a:cubicBezTo>
                    <a:cubicBezTo>
                      <a:pt x="1938" y="19866"/>
                      <a:pt x="1947" y="19879"/>
                      <a:pt x="1955" y="19892"/>
                    </a:cubicBezTo>
                    <a:cubicBezTo>
                      <a:pt x="2565" y="20938"/>
                      <a:pt x="3221" y="21958"/>
                      <a:pt x="3920" y="22946"/>
                    </a:cubicBezTo>
                    <a:cubicBezTo>
                      <a:pt x="3954" y="22994"/>
                      <a:pt x="3996" y="23028"/>
                      <a:pt x="4041" y="23055"/>
                    </a:cubicBezTo>
                    <a:cubicBezTo>
                      <a:pt x="3998" y="23157"/>
                      <a:pt x="4023" y="23279"/>
                      <a:pt x="4092" y="23354"/>
                    </a:cubicBezTo>
                    <a:cubicBezTo>
                      <a:pt x="4070" y="23446"/>
                      <a:pt x="4048" y="23538"/>
                      <a:pt x="4024" y="23630"/>
                    </a:cubicBezTo>
                    <a:cubicBezTo>
                      <a:pt x="3688" y="24876"/>
                      <a:pt x="3156" y="26133"/>
                      <a:pt x="2406" y="27218"/>
                    </a:cubicBezTo>
                    <a:cubicBezTo>
                      <a:pt x="2359" y="27255"/>
                      <a:pt x="2314" y="27296"/>
                      <a:pt x="2267" y="27333"/>
                    </a:cubicBezTo>
                    <a:lnTo>
                      <a:pt x="6203" y="27333"/>
                    </a:lnTo>
                    <a:cubicBezTo>
                      <a:pt x="6358" y="27252"/>
                      <a:pt x="6513" y="27166"/>
                      <a:pt x="6666" y="27078"/>
                    </a:cubicBezTo>
                    <a:lnTo>
                      <a:pt x="6666" y="27078"/>
                    </a:lnTo>
                    <a:cubicBezTo>
                      <a:pt x="6666" y="27078"/>
                      <a:pt x="6667" y="27079"/>
                      <a:pt x="6667" y="27079"/>
                    </a:cubicBezTo>
                    <a:lnTo>
                      <a:pt x="6667" y="27078"/>
                    </a:lnTo>
                    <a:cubicBezTo>
                      <a:pt x="6667" y="27078"/>
                      <a:pt x="6666" y="27078"/>
                      <a:pt x="6666" y="27078"/>
                    </a:cubicBezTo>
                    <a:lnTo>
                      <a:pt x="6666" y="27078"/>
                    </a:lnTo>
                    <a:cubicBezTo>
                      <a:pt x="6374" y="26684"/>
                      <a:pt x="6164" y="26219"/>
                      <a:pt x="6043" y="25789"/>
                    </a:cubicBezTo>
                    <a:cubicBezTo>
                      <a:pt x="5984" y="25576"/>
                      <a:pt x="5943" y="25358"/>
                      <a:pt x="5923" y="25138"/>
                    </a:cubicBezTo>
                    <a:cubicBezTo>
                      <a:pt x="5699" y="25233"/>
                      <a:pt x="5478" y="25332"/>
                      <a:pt x="5259" y="25438"/>
                    </a:cubicBezTo>
                    <a:lnTo>
                      <a:pt x="5218" y="25458"/>
                    </a:lnTo>
                    <a:cubicBezTo>
                      <a:pt x="5007" y="25560"/>
                      <a:pt x="4800" y="25666"/>
                      <a:pt x="4594" y="25777"/>
                    </a:cubicBezTo>
                    <a:cubicBezTo>
                      <a:pt x="4572" y="25789"/>
                      <a:pt x="4552" y="25800"/>
                      <a:pt x="4530" y="25812"/>
                    </a:cubicBezTo>
                    <a:cubicBezTo>
                      <a:pt x="4329" y="25923"/>
                      <a:pt x="4130" y="26038"/>
                      <a:pt x="3933" y="26157"/>
                    </a:cubicBezTo>
                    <a:cubicBezTo>
                      <a:pt x="3913" y="26168"/>
                      <a:pt x="3893" y="26181"/>
                      <a:pt x="3874" y="26193"/>
                    </a:cubicBezTo>
                    <a:cubicBezTo>
                      <a:pt x="3674" y="26317"/>
                      <a:pt x="3475" y="26445"/>
                      <a:pt x="3280" y="26576"/>
                    </a:cubicBezTo>
                    <a:cubicBezTo>
                      <a:pt x="3681" y="25951"/>
                      <a:pt x="4007" y="25284"/>
                      <a:pt x="4272" y="24588"/>
                    </a:cubicBezTo>
                    <a:cubicBezTo>
                      <a:pt x="4437" y="24153"/>
                      <a:pt x="4576" y="23710"/>
                      <a:pt x="4694" y="23261"/>
                    </a:cubicBezTo>
                    <a:cubicBezTo>
                      <a:pt x="5104" y="23049"/>
                      <a:pt x="5464" y="22735"/>
                      <a:pt x="5806" y="22427"/>
                    </a:cubicBezTo>
                    <a:cubicBezTo>
                      <a:pt x="6242" y="22036"/>
                      <a:pt x="6648" y="21609"/>
                      <a:pt x="7017" y="21154"/>
                    </a:cubicBezTo>
                    <a:cubicBezTo>
                      <a:pt x="7135" y="21011"/>
                      <a:pt x="7247" y="20864"/>
                      <a:pt x="7357" y="20714"/>
                    </a:cubicBezTo>
                    <a:cubicBezTo>
                      <a:pt x="7383" y="20679"/>
                      <a:pt x="7408" y="20645"/>
                      <a:pt x="7433" y="20610"/>
                    </a:cubicBezTo>
                    <a:cubicBezTo>
                      <a:pt x="7529" y="20477"/>
                      <a:pt x="7623" y="20342"/>
                      <a:pt x="7714" y="20205"/>
                    </a:cubicBezTo>
                    <a:cubicBezTo>
                      <a:pt x="7724" y="20188"/>
                      <a:pt x="7736" y="20173"/>
                      <a:pt x="7746" y="20158"/>
                    </a:cubicBezTo>
                    <a:cubicBezTo>
                      <a:pt x="7965" y="19823"/>
                      <a:pt x="8167" y="19479"/>
                      <a:pt x="8351" y="19126"/>
                    </a:cubicBezTo>
                    <a:cubicBezTo>
                      <a:pt x="7700" y="18800"/>
                      <a:pt x="7191" y="18200"/>
                      <a:pt x="6938" y="17497"/>
                    </a:cubicBezTo>
                    <a:cubicBezTo>
                      <a:pt x="6906" y="17410"/>
                      <a:pt x="6880" y="17322"/>
                      <a:pt x="6857" y="17231"/>
                    </a:cubicBezTo>
                    <a:cubicBezTo>
                      <a:pt x="6692" y="17397"/>
                      <a:pt x="6533" y="17571"/>
                      <a:pt x="6382" y="17750"/>
                    </a:cubicBezTo>
                    <a:cubicBezTo>
                      <a:pt x="6380" y="17751"/>
                      <a:pt x="6379" y="17753"/>
                      <a:pt x="6379" y="17753"/>
                    </a:cubicBezTo>
                    <a:cubicBezTo>
                      <a:pt x="6305" y="17840"/>
                      <a:pt x="6233" y="17929"/>
                      <a:pt x="6162" y="18019"/>
                    </a:cubicBezTo>
                    <a:lnTo>
                      <a:pt x="6153" y="18030"/>
                    </a:lnTo>
                    <a:cubicBezTo>
                      <a:pt x="6086" y="18117"/>
                      <a:pt x="6020" y="18204"/>
                      <a:pt x="5956" y="18292"/>
                    </a:cubicBezTo>
                    <a:cubicBezTo>
                      <a:pt x="5949" y="18301"/>
                      <a:pt x="5943" y="18309"/>
                      <a:pt x="5937" y="18317"/>
                    </a:cubicBezTo>
                    <a:cubicBezTo>
                      <a:pt x="5877" y="18401"/>
                      <a:pt x="5818" y="18485"/>
                      <a:pt x="5759" y="18571"/>
                    </a:cubicBezTo>
                    <a:cubicBezTo>
                      <a:pt x="5750" y="18584"/>
                      <a:pt x="5741" y="18597"/>
                      <a:pt x="5732" y="18611"/>
                    </a:cubicBezTo>
                    <a:cubicBezTo>
                      <a:pt x="5677" y="18690"/>
                      <a:pt x="5625" y="18772"/>
                      <a:pt x="5572" y="18852"/>
                    </a:cubicBezTo>
                    <a:cubicBezTo>
                      <a:pt x="5561" y="18871"/>
                      <a:pt x="5549" y="18889"/>
                      <a:pt x="5537" y="18909"/>
                    </a:cubicBezTo>
                    <a:cubicBezTo>
                      <a:pt x="5487" y="18988"/>
                      <a:pt x="5439" y="19067"/>
                      <a:pt x="5391" y="19148"/>
                    </a:cubicBezTo>
                    <a:cubicBezTo>
                      <a:pt x="5379" y="19168"/>
                      <a:pt x="5366" y="19189"/>
                      <a:pt x="5354" y="19209"/>
                    </a:cubicBezTo>
                    <a:cubicBezTo>
                      <a:pt x="5295" y="19310"/>
                      <a:pt x="5237" y="19411"/>
                      <a:pt x="5181" y="19512"/>
                    </a:cubicBezTo>
                    <a:cubicBezTo>
                      <a:pt x="5181" y="19457"/>
                      <a:pt x="5185" y="19403"/>
                      <a:pt x="5185" y="19348"/>
                    </a:cubicBezTo>
                    <a:cubicBezTo>
                      <a:pt x="5186" y="17216"/>
                      <a:pt x="4849" y="15126"/>
                      <a:pt x="4451" y="13045"/>
                    </a:cubicBezTo>
                    <a:cubicBezTo>
                      <a:pt x="4580" y="12908"/>
                      <a:pt x="4716" y="12778"/>
                      <a:pt x="4815" y="12618"/>
                    </a:cubicBezTo>
                    <a:cubicBezTo>
                      <a:pt x="4915" y="12458"/>
                      <a:pt x="5003" y="12289"/>
                      <a:pt x="5094" y="12124"/>
                    </a:cubicBezTo>
                    <a:cubicBezTo>
                      <a:pt x="5277" y="11792"/>
                      <a:pt x="5457" y="11459"/>
                      <a:pt x="5634" y="11124"/>
                    </a:cubicBezTo>
                    <a:cubicBezTo>
                      <a:pt x="5792" y="10825"/>
                      <a:pt x="5948" y="10523"/>
                      <a:pt x="6100" y="10222"/>
                    </a:cubicBezTo>
                    <a:cubicBezTo>
                      <a:pt x="6251" y="9924"/>
                      <a:pt x="6400" y="9626"/>
                      <a:pt x="6547" y="9325"/>
                    </a:cubicBezTo>
                    <a:cubicBezTo>
                      <a:pt x="5998" y="9026"/>
                      <a:pt x="5576" y="8483"/>
                      <a:pt x="5405" y="7841"/>
                    </a:cubicBezTo>
                    <a:cubicBezTo>
                      <a:pt x="5381" y="7749"/>
                      <a:pt x="5360" y="7657"/>
                      <a:pt x="5341" y="7563"/>
                    </a:cubicBezTo>
                    <a:cubicBezTo>
                      <a:pt x="5281" y="7652"/>
                      <a:pt x="5222" y="7740"/>
                      <a:pt x="5163" y="7828"/>
                    </a:cubicBezTo>
                    <a:cubicBezTo>
                      <a:pt x="5144" y="7857"/>
                      <a:pt x="5124" y="7886"/>
                      <a:pt x="5104" y="7915"/>
                    </a:cubicBezTo>
                    <a:cubicBezTo>
                      <a:pt x="5054" y="7993"/>
                      <a:pt x="5006" y="8072"/>
                      <a:pt x="4957" y="8150"/>
                    </a:cubicBezTo>
                    <a:cubicBezTo>
                      <a:pt x="4930" y="8192"/>
                      <a:pt x="4905" y="8235"/>
                      <a:pt x="4879" y="8277"/>
                    </a:cubicBezTo>
                    <a:cubicBezTo>
                      <a:pt x="4836" y="8348"/>
                      <a:pt x="4794" y="8421"/>
                      <a:pt x="4753" y="8493"/>
                    </a:cubicBezTo>
                    <a:cubicBezTo>
                      <a:pt x="4723" y="8544"/>
                      <a:pt x="4695" y="8595"/>
                      <a:pt x="4667" y="8646"/>
                    </a:cubicBezTo>
                    <a:cubicBezTo>
                      <a:pt x="4630" y="8714"/>
                      <a:pt x="4593" y="8782"/>
                      <a:pt x="4558" y="8848"/>
                    </a:cubicBezTo>
                    <a:cubicBezTo>
                      <a:pt x="4528" y="8908"/>
                      <a:pt x="4497" y="8967"/>
                      <a:pt x="4468" y="9027"/>
                    </a:cubicBezTo>
                    <a:cubicBezTo>
                      <a:pt x="4437" y="9090"/>
                      <a:pt x="4406" y="9153"/>
                      <a:pt x="4376" y="9215"/>
                    </a:cubicBezTo>
                    <a:cubicBezTo>
                      <a:pt x="4345" y="9283"/>
                      <a:pt x="4314" y="9352"/>
                      <a:pt x="4285" y="9420"/>
                    </a:cubicBezTo>
                    <a:cubicBezTo>
                      <a:pt x="4259" y="9477"/>
                      <a:pt x="4234" y="9534"/>
                      <a:pt x="4209" y="9591"/>
                    </a:cubicBezTo>
                    <a:cubicBezTo>
                      <a:pt x="4176" y="9673"/>
                      <a:pt x="4145" y="9755"/>
                      <a:pt x="4115" y="9837"/>
                    </a:cubicBezTo>
                    <a:cubicBezTo>
                      <a:pt x="4097" y="9884"/>
                      <a:pt x="4078" y="9930"/>
                      <a:pt x="4061" y="9977"/>
                    </a:cubicBezTo>
                    <a:cubicBezTo>
                      <a:pt x="4015" y="10107"/>
                      <a:pt x="3971" y="10238"/>
                      <a:pt x="3932" y="10370"/>
                    </a:cubicBezTo>
                    <a:cubicBezTo>
                      <a:pt x="3681" y="9049"/>
                      <a:pt x="3455" y="7724"/>
                      <a:pt x="3324" y="6387"/>
                    </a:cubicBezTo>
                    <a:cubicBezTo>
                      <a:pt x="3211" y="5206"/>
                      <a:pt x="3179" y="4020"/>
                      <a:pt x="3249" y="2835"/>
                    </a:cubicBezTo>
                    <a:cubicBezTo>
                      <a:pt x="3290" y="2128"/>
                      <a:pt x="3401" y="1430"/>
                      <a:pt x="3505" y="730"/>
                    </a:cubicBezTo>
                    <a:cubicBezTo>
                      <a:pt x="3515" y="728"/>
                      <a:pt x="3527" y="725"/>
                      <a:pt x="3538" y="723"/>
                    </a:cubicBezTo>
                    <a:cubicBezTo>
                      <a:pt x="3544" y="723"/>
                      <a:pt x="3551" y="724"/>
                      <a:pt x="3557" y="724"/>
                    </a:cubicBezTo>
                    <a:cubicBezTo>
                      <a:pt x="3905" y="709"/>
                      <a:pt x="4179" y="452"/>
                      <a:pt x="4299" y="138"/>
                    </a:cubicBezTo>
                    <a:cubicBezTo>
                      <a:pt x="4213" y="137"/>
                      <a:pt x="4129" y="137"/>
                      <a:pt x="4043" y="135"/>
                    </a:cubicBezTo>
                    <a:cubicBezTo>
                      <a:pt x="3642" y="119"/>
                      <a:pt x="3239" y="73"/>
                      <a:pt x="284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9"/>
              <p:cNvSpPr/>
              <p:nvPr/>
            </p:nvSpPr>
            <p:spPr>
              <a:xfrm>
                <a:off x="7866225" y="1728450"/>
                <a:ext cx="47600" cy="63325"/>
              </a:xfrm>
              <a:custGeom>
                <a:rect b="b" l="l" r="r" t="t"/>
                <a:pathLst>
                  <a:path extrusionOk="0" h="2533" w="1904">
                    <a:moveTo>
                      <a:pt x="1641" y="1"/>
                    </a:moveTo>
                    <a:cubicBezTo>
                      <a:pt x="1380" y="446"/>
                      <a:pt x="1053" y="845"/>
                      <a:pt x="613" y="1127"/>
                    </a:cubicBezTo>
                    <a:cubicBezTo>
                      <a:pt x="426" y="1248"/>
                      <a:pt x="217" y="1336"/>
                      <a:pt x="1" y="1378"/>
                    </a:cubicBezTo>
                    <a:cubicBezTo>
                      <a:pt x="22" y="1552"/>
                      <a:pt x="49" y="1726"/>
                      <a:pt x="79" y="1898"/>
                    </a:cubicBezTo>
                    <a:cubicBezTo>
                      <a:pt x="82" y="1920"/>
                      <a:pt x="86" y="1943"/>
                      <a:pt x="90" y="1965"/>
                    </a:cubicBezTo>
                    <a:cubicBezTo>
                      <a:pt x="122" y="2141"/>
                      <a:pt x="157" y="2315"/>
                      <a:pt x="196" y="2489"/>
                    </a:cubicBezTo>
                    <a:lnTo>
                      <a:pt x="198" y="2496"/>
                    </a:lnTo>
                    <a:cubicBezTo>
                      <a:pt x="200" y="2508"/>
                      <a:pt x="204" y="2520"/>
                      <a:pt x="207" y="2533"/>
                    </a:cubicBezTo>
                    <a:lnTo>
                      <a:pt x="1841" y="2533"/>
                    </a:lnTo>
                    <a:cubicBezTo>
                      <a:pt x="1851" y="2451"/>
                      <a:pt x="1860" y="2368"/>
                      <a:pt x="1865" y="2285"/>
                    </a:cubicBezTo>
                    <a:cubicBezTo>
                      <a:pt x="1903" y="1741"/>
                      <a:pt x="1860" y="1193"/>
                      <a:pt x="1773" y="656"/>
                    </a:cubicBezTo>
                    <a:cubicBezTo>
                      <a:pt x="1755" y="541"/>
                      <a:pt x="1733" y="427"/>
                      <a:pt x="1710" y="313"/>
                    </a:cubicBezTo>
                    <a:cubicBezTo>
                      <a:pt x="1688" y="208"/>
                      <a:pt x="1665" y="104"/>
                      <a:pt x="1641" y="1"/>
                    </a:cubicBezTo>
                    <a:close/>
                  </a:path>
                </a:pathLst>
              </a:custGeom>
              <a:solidFill>
                <a:srgbClr val="0091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9"/>
              <p:cNvSpPr/>
              <p:nvPr/>
            </p:nvSpPr>
            <p:spPr>
              <a:xfrm>
                <a:off x="7906350" y="1106375"/>
                <a:ext cx="11950" cy="2600"/>
              </a:xfrm>
              <a:custGeom>
                <a:rect b="b" l="l" r="r" t="t"/>
                <a:pathLst>
                  <a:path extrusionOk="0" h="104" w="478">
                    <a:moveTo>
                      <a:pt x="1" y="1"/>
                    </a:moveTo>
                    <a:lnTo>
                      <a:pt x="1" y="1"/>
                    </a:lnTo>
                    <a:cubicBezTo>
                      <a:pt x="158" y="39"/>
                      <a:pt x="318" y="74"/>
                      <a:pt x="477" y="103"/>
                    </a:cubicBezTo>
                    <a:cubicBezTo>
                      <a:pt x="318" y="72"/>
                      <a:pt x="158" y="39"/>
                      <a:pt x="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9"/>
              <p:cNvSpPr/>
              <p:nvPr/>
            </p:nvSpPr>
            <p:spPr>
              <a:xfrm>
                <a:off x="7987825" y="1110675"/>
                <a:ext cx="7150" cy="650"/>
              </a:xfrm>
              <a:custGeom>
                <a:rect b="b" l="l" r="r" t="t"/>
                <a:pathLst>
                  <a:path extrusionOk="0" h="26" w="286">
                    <a:moveTo>
                      <a:pt x="286" y="0"/>
                    </a:moveTo>
                    <a:cubicBezTo>
                      <a:pt x="191" y="10"/>
                      <a:pt x="95" y="18"/>
                      <a:pt x="1" y="26"/>
                    </a:cubicBezTo>
                    <a:cubicBezTo>
                      <a:pt x="95" y="18"/>
                      <a:pt x="191" y="10"/>
                      <a:pt x="286"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9"/>
              <p:cNvSpPr/>
              <p:nvPr/>
            </p:nvSpPr>
            <p:spPr>
              <a:xfrm>
                <a:off x="7977825" y="1111500"/>
                <a:ext cx="6950" cy="300"/>
              </a:xfrm>
              <a:custGeom>
                <a:rect b="b" l="l" r="r" t="t"/>
                <a:pathLst>
                  <a:path extrusionOk="0" h="12" w="278">
                    <a:moveTo>
                      <a:pt x="278" y="0"/>
                    </a:moveTo>
                    <a:cubicBezTo>
                      <a:pt x="184" y="5"/>
                      <a:pt x="92" y="9"/>
                      <a:pt x="0" y="12"/>
                    </a:cubicBezTo>
                    <a:cubicBezTo>
                      <a:pt x="92" y="9"/>
                      <a:pt x="184" y="5"/>
                      <a:pt x="278" y="0"/>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9"/>
              <p:cNvSpPr/>
              <p:nvPr/>
            </p:nvSpPr>
            <p:spPr>
              <a:xfrm>
                <a:off x="7785225" y="915425"/>
                <a:ext cx="304075" cy="193625"/>
              </a:xfrm>
              <a:custGeom>
                <a:rect b="b" l="l" r="r" t="t"/>
                <a:pathLst>
                  <a:path extrusionOk="0" h="7745" w="12163">
                    <a:moveTo>
                      <a:pt x="6021" y="1"/>
                    </a:moveTo>
                    <a:cubicBezTo>
                      <a:pt x="5971" y="1"/>
                      <a:pt x="5918" y="6"/>
                      <a:pt x="5863" y="17"/>
                    </a:cubicBezTo>
                    <a:cubicBezTo>
                      <a:pt x="5403" y="109"/>
                      <a:pt x="5146" y="560"/>
                      <a:pt x="4989" y="961"/>
                    </a:cubicBezTo>
                    <a:cubicBezTo>
                      <a:pt x="4641" y="1840"/>
                      <a:pt x="4494" y="2812"/>
                      <a:pt x="4537" y="3756"/>
                    </a:cubicBezTo>
                    <a:cubicBezTo>
                      <a:pt x="4561" y="4264"/>
                      <a:pt x="4641" y="4770"/>
                      <a:pt x="4771" y="5259"/>
                    </a:cubicBezTo>
                    <a:cubicBezTo>
                      <a:pt x="4414" y="4941"/>
                      <a:pt x="4046" y="4634"/>
                      <a:pt x="3666" y="4341"/>
                    </a:cubicBezTo>
                    <a:cubicBezTo>
                      <a:pt x="3256" y="4027"/>
                      <a:pt x="2833" y="3729"/>
                      <a:pt x="2398" y="3449"/>
                    </a:cubicBezTo>
                    <a:cubicBezTo>
                      <a:pt x="2039" y="3218"/>
                      <a:pt x="1622" y="2959"/>
                      <a:pt x="1183" y="2959"/>
                    </a:cubicBezTo>
                    <a:cubicBezTo>
                      <a:pt x="1091" y="2959"/>
                      <a:pt x="998" y="2971"/>
                      <a:pt x="905" y="2996"/>
                    </a:cubicBezTo>
                    <a:cubicBezTo>
                      <a:pt x="35" y="3234"/>
                      <a:pt x="1" y="4275"/>
                      <a:pt x="313" y="4960"/>
                    </a:cubicBezTo>
                    <a:cubicBezTo>
                      <a:pt x="689" y="5786"/>
                      <a:pt x="1584" y="6337"/>
                      <a:pt x="2367" y="6717"/>
                    </a:cubicBezTo>
                    <a:cubicBezTo>
                      <a:pt x="3158" y="7099"/>
                      <a:pt x="3989" y="7430"/>
                      <a:pt x="4844" y="7637"/>
                    </a:cubicBezTo>
                    <a:cubicBezTo>
                      <a:pt x="4841" y="7622"/>
                      <a:pt x="4835" y="7607"/>
                      <a:pt x="4821" y="7593"/>
                    </a:cubicBezTo>
                    <a:cubicBezTo>
                      <a:pt x="4483" y="7269"/>
                      <a:pt x="4216" y="6666"/>
                      <a:pt x="4367" y="6198"/>
                    </a:cubicBezTo>
                    <a:cubicBezTo>
                      <a:pt x="4391" y="6121"/>
                      <a:pt x="4420" y="6071"/>
                      <a:pt x="4472" y="6025"/>
                    </a:cubicBezTo>
                    <a:cubicBezTo>
                      <a:pt x="4485" y="6015"/>
                      <a:pt x="4506" y="6006"/>
                      <a:pt x="4528" y="6006"/>
                    </a:cubicBezTo>
                    <a:cubicBezTo>
                      <a:pt x="4535" y="6006"/>
                      <a:pt x="4543" y="6007"/>
                      <a:pt x="4550" y="6010"/>
                    </a:cubicBezTo>
                    <a:cubicBezTo>
                      <a:pt x="4858" y="6121"/>
                      <a:pt x="5072" y="6448"/>
                      <a:pt x="5247" y="6723"/>
                    </a:cubicBezTo>
                    <a:cubicBezTo>
                      <a:pt x="5298" y="6805"/>
                      <a:pt x="5388" y="6848"/>
                      <a:pt x="5477" y="6848"/>
                    </a:cubicBezTo>
                    <a:cubicBezTo>
                      <a:pt x="5561" y="6848"/>
                      <a:pt x="5644" y="6809"/>
                      <a:pt x="5690" y="6723"/>
                    </a:cubicBezTo>
                    <a:cubicBezTo>
                      <a:pt x="5836" y="6456"/>
                      <a:pt x="5937" y="6170"/>
                      <a:pt x="6059" y="5891"/>
                    </a:cubicBezTo>
                    <a:cubicBezTo>
                      <a:pt x="6137" y="5711"/>
                      <a:pt x="6239" y="5433"/>
                      <a:pt x="6430" y="5341"/>
                    </a:cubicBezTo>
                    <a:cubicBezTo>
                      <a:pt x="6468" y="5323"/>
                      <a:pt x="6509" y="5316"/>
                      <a:pt x="6551" y="5316"/>
                    </a:cubicBezTo>
                    <a:cubicBezTo>
                      <a:pt x="6615" y="5316"/>
                      <a:pt x="6680" y="5333"/>
                      <a:pt x="6740" y="5354"/>
                    </a:cubicBezTo>
                    <a:cubicBezTo>
                      <a:pt x="6887" y="5404"/>
                      <a:pt x="6963" y="5418"/>
                      <a:pt x="6996" y="5557"/>
                    </a:cubicBezTo>
                    <a:cubicBezTo>
                      <a:pt x="7061" y="5831"/>
                      <a:pt x="7089" y="6171"/>
                      <a:pt x="7018" y="6446"/>
                    </a:cubicBezTo>
                    <a:cubicBezTo>
                      <a:pt x="6983" y="6580"/>
                      <a:pt x="7083" y="6730"/>
                      <a:pt x="7226" y="6730"/>
                    </a:cubicBezTo>
                    <a:cubicBezTo>
                      <a:pt x="7229" y="6730"/>
                      <a:pt x="7232" y="6730"/>
                      <a:pt x="7235" y="6730"/>
                    </a:cubicBezTo>
                    <a:cubicBezTo>
                      <a:pt x="7475" y="6721"/>
                      <a:pt x="7529" y="6570"/>
                      <a:pt x="7685" y="6411"/>
                    </a:cubicBezTo>
                    <a:cubicBezTo>
                      <a:pt x="7824" y="6268"/>
                      <a:pt x="7992" y="6142"/>
                      <a:pt x="8185" y="6085"/>
                    </a:cubicBezTo>
                    <a:cubicBezTo>
                      <a:pt x="8248" y="6067"/>
                      <a:pt x="8310" y="6058"/>
                      <a:pt x="8368" y="6058"/>
                    </a:cubicBezTo>
                    <a:cubicBezTo>
                      <a:pt x="8631" y="6058"/>
                      <a:pt x="8842" y="6235"/>
                      <a:pt x="8955" y="6493"/>
                    </a:cubicBezTo>
                    <a:cubicBezTo>
                      <a:pt x="9138" y="6911"/>
                      <a:pt x="9069" y="7354"/>
                      <a:pt x="8874" y="7745"/>
                    </a:cubicBezTo>
                    <a:cubicBezTo>
                      <a:pt x="9214" y="7687"/>
                      <a:pt x="9551" y="7609"/>
                      <a:pt x="9879" y="7510"/>
                    </a:cubicBezTo>
                    <a:cubicBezTo>
                      <a:pt x="10302" y="7380"/>
                      <a:pt x="10718" y="7214"/>
                      <a:pt x="11113" y="7017"/>
                    </a:cubicBezTo>
                    <a:cubicBezTo>
                      <a:pt x="11495" y="6827"/>
                      <a:pt x="11874" y="6576"/>
                      <a:pt x="12017" y="6153"/>
                    </a:cubicBezTo>
                    <a:cubicBezTo>
                      <a:pt x="12163" y="5718"/>
                      <a:pt x="11994" y="5234"/>
                      <a:pt x="11567" y="5041"/>
                    </a:cubicBezTo>
                    <a:cubicBezTo>
                      <a:pt x="11378" y="4955"/>
                      <a:pt x="11164" y="4922"/>
                      <a:pt x="10948" y="4922"/>
                    </a:cubicBezTo>
                    <a:cubicBezTo>
                      <a:pt x="10686" y="4922"/>
                      <a:pt x="10419" y="4970"/>
                      <a:pt x="10184" y="5032"/>
                    </a:cubicBezTo>
                    <a:cubicBezTo>
                      <a:pt x="10045" y="5067"/>
                      <a:pt x="9910" y="5112"/>
                      <a:pt x="9776" y="5162"/>
                    </a:cubicBezTo>
                    <a:cubicBezTo>
                      <a:pt x="10415" y="4465"/>
                      <a:pt x="10972" y="3701"/>
                      <a:pt x="11352" y="2831"/>
                    </a:cubicBezTo>
                    <a:cubicBezTo>
                      <a:pt x="11526" y="2435"/>
                      <a:pt x="11809" y="1894"/>
                      <a:pt x="11653" y="1457"/>
                    </a:cubicBezTo>
                    <a:cubicBezTo>
                      <a:pt x="11521" y="1086"/>
                      <a:pt x="11139" y="979"/>
                      <a:pt x="10764" y="979"/>
                    </a:cubicBezTo>
                    <a:cubicBezTo>
                      <a:pt x="10598" y="979"/>
                      <a:pt x="10433" y="1000"/>
                      <a:pt x="10292" y="1028"/>
                    </a:cubicBezTo>
                    <a:cubicBezTo>
                      <a:pt x="9290" y="1230"/>
                      <a:pt x="8595" y="2068"/>
                      <a:pt x="8122" y="2916"/>
                    </a:cubicBezTo>
                    <a:cubicBezTo>
                      <a:pt x="7895" y="3323"/>
                      <a:pt x="7679" y="3739"/>
                      <a:pt x="7465" y="4157"/>
                    </a:cubicBezTo>
                    <a:cubicBezTo>
                      <a:pt x="7550" y="2994"/>
                      <a:pt x="7454" y="1833"/>
                      <a:pt x="6928" y="767"/>
                    </a:cubicBezTo>
                    <a:cubicBezTo>
                      <a:pt x="6743" y="393"/>
                      <a:pt x="6459" y="1"/>
                      <a:pt x="6021"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9"/>
              <p:cNvSpPr/>
              <p:nvPr/>
            </p:nvSpPr>
            <p:spPr>
              <a:xfrm>
                <a:off x="7997500" y="1109025"/>
                <a:ext cx="9600" cy="1375"/>
              </a:xfrm>
              <a:custGeom>
                <a:rect b="b" l="l" r="r" t="t"/>
                <a:pathLst>
                  <a:path extrusionOk="0" h="55" w="384">
                    <a:moveTo>
                      <a:pt x="383" y="1"/>
                    </a:moveTo>
                    <a:cubicBezTo>
                      <a:pt x="255" y="23"/>
                      <a:pt x="129" y="39"/>
                      <a:pt x="1" y="55"/>
                    </a:cubicBezTo>
                    <a:cubicBezTo>
                      <a:pt x="129" y="39"/>
                      <a:pt x="255" y="23"/>
                      <a:pt x="383" y="1"/>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9"/>
              <p:cNvSpPr/>
              <p:nvPr/>
            </p:nvSpPr>
            <p:spPr>
              <a:xfrm>
                <a:off x="7919000" y="1109075"/>
                <a:ext cx="12550" cy="1900"/>
              </a:xfrm>
              <a:custGeom>
                <a:rect b="b" l="l" r="r" t="t"/>
                <a:pathLst>
                  <a:path extrusionOk="0" h="76" w="502">
                    <a:moveTo>
                      <a:pt x="1" y="0"/>
                    </a:moveTo>
                    <a:cubicBezTo>
                      <a:pt x="4" y="1"/>
                      <a:pt x="8" y="3"/>
                      <a:pt x="12" y="3"/>
                    </a:cubicBezTo>
                    <a:cubicBezTo>
                      <a:pt x="80" y="15"/>
                      <a:pt x="148" y="26"/>
                      <a:pt x="217" y="37"/>
                    </a:cubicBezTo>
                    <a:lnTo>
                      <a:pt x="217" y="37"/>
                    </a:lnTo>
                    <a:cubicBezTo>
                      <a:pt x="144" y="26"/>
                      <a:pt x="72" y="13"/>
                      <a:pt x="1" y="0"/>
                    </a:cubicBezTo>
                    <a:close/>
                    <a:moveTo>
                      <a:pt x="217" y="37"/>
                    </a:moveTo>
                    <a:cubicBezTo>
                      <a:pt x="312" y="52"/>
                      <a:pt x="407" y="65"/>
                      <a:pt x="502" y="76"/>
                    </a:cubicBezTo>
                    <a:cubicBezTo>
                      <a:pt x="407" y="64"/>
                      <a:pt x="312" y="52"/>
                      <a:pt x="217" y="37"/>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9"/>
              <p:cNvSpPr/>
              <p:nvPr/>
            </p:nvSpPr>
            <p:spPr>
              <a:xfrm>
                <a:off x="7965325" y="1111750"/>
                <a:ext cx="9650" cy="125"/>
              </a:xfrm>
              <a:custGeom>
                <a:rect b="b" l="l" r="r" t="t"/>
                <a:pathLst>
                  <a:path extrusionOk="0" h="5" w="386">
                    <a:moveTo>
                      <a:pt x="0" y="1"/>
                    </a:moveTo>
                    <a:cubicBezTo>
                      <a:pt x="11" y="1"/>
                      <a:pt x="22" y="1"/>
                      <a:pt x="33" y="2"/>
                    </a:cubicBezTo>
                    <a:lnTo>
                      <a:pt x="33" y="2"/>
                    </a:lnTo>
                    <a:cubicBezTo>
                      <a:pt x="22" y="1"/>
                      <a:pt x="11" y="1"/>
                      <a:pt x="0" y="1"/>
                    </a:cubicBezTo>
                    <a:close/>
                    <a:moveTo>
                      <a:pt x="33" y="2"/>
                    </a:moveTo>
                    <a:cubicBezTo>
                      <a:pt x="118" y="4"/>
                      <a:pt x="203" y="5"/>
                      <a:pt x="289" y="5"/>
                    </a:cubicBezTo>
                    <a:cubicBezTo>
                      <a:pt x="321" y="5"/>
                      <a:pt x="353" y="5"/>
                      <a:pt x="385" y="4"/>
                    </a:cubicBezTo>
                    <a:lnTo>
                      <a:pt x="256" y="4"/>
                    </a:lnTo>
                    <a:cubicBezTo>
                      <a:pt x="182" y="4"/>
                      <a:pt x="107" y="3"/>
                      <a:pt x="33" y="2"/>
                    </a:cubicBezTo>
                    <a:close/>
                  </a:path>
                </a:pathLst>
              </a:custGeom>
              <a:solidFill>
                <a:srgbClr val="AA2B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9"/>
              <p:cNvSpPr/>
              <p:nvPr/>
            </p:nvSpPr>
            <p:spPr>
              <a:xfrm>
                <a:off x="7890650" y="1048325"/>
                <a:ext cx="123050" cy="63550"/>
              </a:xfrm>
              <a:custGeom>
                <a:rect b="b" l="l" r="r" t="t"/>
                <a:pathLst>
                  <a:path extrusionOk="0" h="2542" w="4922">
                    <a:moveTo>
                      <a:pt x="2334" y="0"/>
                    </a:moveTo>
                    <a:cubicBezTo>
                      <a:pt x="2292" y="0"/>
                      <a:pt x="2251" y="8"/>
                      <a:pt x="2213" y="26"/>
                    </a:cubicBezTo>
                    <a:cubicBezTo>
                      <a:pt x="2022" y="117"/>
                      <a:pt x="1920" y="395"/>
                      <a:pt x="1842" y="575"/>
                    </a:cubicBezTo>
                    <a:cubicBezTo>
                      <a:pt x="1720" y="854"/>
                      <a:pt x="1619" y="1140"/>
                      <a:pt x="1473" y="1407"/>
                    </a:cubicBezTo>
                    <a:cubicBezTo>
                      <a:pt x="1427" y="1493"/>
                      <a:pt x="1344" y="1532"/>
                      <a:pt x="1260" y="1532"/>
                    </a:cubicBezTo>
                    <a:cubicBezTo>
                      <a:pt x="1171" y="1532"/>
                      <a:pt x="1081" y="1489"/>
                      <a:pt x="1030" y="1407"/>
                    </a:cubicBezTo>
                    <a:cubicBezTo>
                      <a:pt x="855" y="1132"/>
                      <a:pt x="641" y="805"/>
                      <a:pt x="333" y="694"/>
                    </a:cubicBezTo>
                    <a:cubicBezTo>
                      <a:pt x="326" y="691"/>
                      <a:pt x="318" y="690"/>
                      <a:pt x="311" y="690"/>
                    </a:cubicBezTo>
                    <a:cubicBezTo>
                      <a:pt x="289" y="690"/>
                      <a:pt x="268" y="699"/>
                      <a:pt x="255" y="709"/>
                    </a:cubicBezTo>
                    <a:cubicBezTo>
                      <a:pt x="203" y="755"/>
                      <a:pt x="174" y="805"/>
                      <a:pt x="150" y="882"/>
                    </a:cubicBezTo>
                    <a:cubicBezTo>
                      <a:pt x="1" y="1350"/>
                      <a:pt x="266" y="1953"/>
                      <a:pt x="605" y="2278"/>
                    </a:cubicBezTo>
                    <a:cubicBezTo>
                      <a:pt x="619" y="2291"/>
                      <a:pt x="626" y="2306"/>
                      <a:pt x="628" y="2323"/>
                    </a:cubicBezTo>
                    <a:cubicBezTo>
                      <a:pt x="786" y="2361"/>
                      <a:pt x="945" y="2394"/>
                      <a:pt x="1105" y="2425"/>
                    </a:cubicBezTo>
                    <a:cubicBezTo>
                      <a:pt x="1115" y="2426"/>
                      <a:pt x="1124" y="2429"/>
                      <a:pt x="1135" y="2430"/>
                    </a:cubicBezTo>
                    <a:cubicBezTo>
                      <a:pt x="1301" y="2461"/>
                      <a:pt x="1468" y="2486"/>
                      <a:pt x="1636" y="2506"/>
                    </a:cubicBezTo>
                    <a:cubicBezTo>
                      <a:pt x="1642" y="2506"/>
                      <a:pt x="1647" y="2507"/>
                      <a:pt x="1653" y="2507"/>
                    </a:cubicBezTo>
                    <a:cubicBezTo>
                      <a:pt x="1717" y="2507"/>
                      <a:pt x="1763" y="2461"/>
                      <a:pt x="1785" y="2405"/>
                    </a:cubicBezTo>
                    <a:cubicBezTo>
                      <a:pt x="2182" y="2476"/>
                      <a:pt x="2585" y="2524"/>
                      <a:pt x="2987" y="2538"/>
                    </a:cubicBezTo>
                    <a:cubicBezTo>
                      <a:pt x="3083" y="2540"/>
                      <a:pt x="3179" y="2542"/>
                      <a:pt x="3276" y="2542"/>
                    </a:cubicBezTo>
                    <a:cubicBezTo>
                      <a:pt x="3308" y="2542"/>
                      <a:pt x="3340" y="2542"/>
                      <a:pt x="3372" y="2541"/>
                    </a:cubicBezTo>
                    <a:cubicBezTo>
                      <a:pt x="3411" y="2541"/>
                      <a:pt x="3449" y="2540"/>
                      <a:pt x="3487" y="2539"/>
                    </a:cubicBezTo>
                    <a:cubicBezTo>
                      <a:pt x="3579" y="2536"/>
                      <a:pt x="3671" y="2532"/>
                      <a:pt x="3763" y="2527"/>
                    </a:cubicBezTo>
                    <a:cubicBezTo>
                      <a:pt x="3806" y="2525"/>
                      <a:pt x="3847" y="2522"/>
                      <a:pt x="3888" y="2520"/>
                    </a:cubicBezTo>
                    <a:cubicBezTo>
                      <a:pt x="3982" y="2512"/>
                      <a:pt x="4078" y="2504"/>
                      <a:pt x="4173" y="2494"/>
                    </a:cubicBezTo>
                    <a:cubicBezTo>
                      <a:pt x="4207" y="2490"/>
                      <a:pt x="4240" y="2486"/>
                      <a:pt x="4275" y="2483"/>
                    </a:cubicBezTo>
                    <a:cubicBezTo>
                      <a:pt x="4402" y="2467"/>
                      <a:pt x="4529" y="2451"/>
                      <a:pt x="4656" y="2429"/>
                    </a:cubicBezTo>
                    <a:lnTo>
                      <a:pt x="4657" y="2429"/>
                    </a:lnTo>
                    <a:cubicBezTo>
                      <a:pt x="4852" y="2038"/>
                      <a:pt x="4922" y="1595"/>
                      <a:pt x="4738" y="1178"/>
                    </a:cubicBezTo>
                    <a:cubicBezTo>
                      <a:pt x="4625" y="919"/>
                      <a:pt x="4414" y="742"/>
                      <a:pt x="4150" y="742"/>
                    </a:cubicBezTo>
                    <a:cubicBezTo>
                      <a:pt x="4092" y="742"/>
                      <a:pt x="4031" y="751"/>
                      <a:pt x="3968" y="769"/>
                    </a:cubicBezTo>
                    <a:cubicBezTo>
                      <a:pt x="3775" y="826"/>
                      <a:pt x="3607" y="952"/>
                      <a:pt x="3468" y="1095"/>
                    </a:cubicBezTo>
                    <a:cubicBezTo>
                      <a:pt x="3312" y="1255"/>
                      <a:pt x="3258" y="1405"/>
                      <a:pt x="3018" y="1414"/>
                    </a:cubicBezTo>
                    <a:cubicBezTo>
                      <a:pt x="3015" y="1414"/>
                      <a:pt x="3012" y="1414"/>
                      <a:pt x="3009" y="1414"/>
                    </a:cubicBezTo>
                    <a:cubicBezTo>
                      <a:pt x="2866" y="1414"/>
                      <a:pt x="2767" y="1264"/>
                      <a:pt x="2801" y="1130"/>
                    </a:cubicBezTo>
                    <a:cubicBezTo>
                      <a:pt x="2874" y="855"/>
                      <a:pt x="2844" y="516"/>
                      <a:pt x="2779" y="241"/>
                    </a:cubicBezTo>
                    <a:cubicBezTo>
                      <a:pt x="2746" y="102"/>
                      <a:pt x="2670" y="88"/>
                      <a:pt x="2523" y="38"/>
                    </a:cubicBezTo>
                    <a:cubicBezTo>
                      <a:pt x="2464" y="18"/>
                      <a:pt x="2398" y="0"/>
                      <a:pt x="2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85" name="Google Shape;785;p9"/>
          <p:cNvSpPr/>
          <p:nvPr/>
        </p:nvSpPr>
        <p:spPr>
          <a:xfrm flipH="1" rot="10800000">
            <a:off x="4969424" y="-372067"/>
            <a:ext cx="4268677" cy="2213597"/>
          </a:xfrm>
          <a:custGeom>
            <a:rect b="b" l="l" r="r" t="t"/>
            <a:pathLst>
              <a:path extrusionOk="0" h="66750" w="128720">
                <a:moveTo>
                  <a:pt x="124514" y="0"/>
                </a:moveTo>
                <a:cubicBezTo>
                  <a:pt x="122504" y="0"/>
                  <a:pt x="120485" y="205"/>
                  <a:pt x="118565" y="546"/>
                </a:cubicBezTo>
                <a:lnTo>
                  <a:pt x="118566" y="546"/>
                </a:lnTo>
                <a:cubicBezTo>
                  <a:pt x="111584" y="1785"/>
                  <a:pt x="105336" y="5254"/>
                  <a:pt x="100040" y="9889"/>
                </a:cubicBezTo>
                <a:cubicBezTo>
                  <a:pt x="89161" y="19412"/>
                  <a:pt x="82830" y="32740"/>
                  <a:pt x="73108" y="43276"/>
                </a:cubicBezTo>
                <a:cubicBezTo>
                  <a:pt x="68586" y="48174"/>
                  <a:pt x="62697" y="53158"/>
                  <a:pt x="55892" y="54231"/>
                </a:cubicBezTo>
                <a:cubicBezTo>
                  <a:pt x="54855" y="54394"/>
                  <a:pt x="53828" y="54467"/>
                  <a:pt x="52808" y="54467"/>
                </a:cubicBezTo>
                <a:cubicBezTo>
                  <a:pt x="46610" y="54467"/>
                  <a:pt x="40696" y="51800"/>
                  <a:pt x="34619" y="50745"/>
                </a:cubicBezTo>
                <a:cubicBezTo>
                  <a:pt x="32732" y="50418"/>
                  <a:pt x="30828" y="50253"/>
                  <a:pt x="28931" y="50253"/>
                </a:cubicBezTo>
                <a:cubicBezTo>
                  <a:pt x="24182" y="50253"/>
                  <a:pt x="19474" y="51291"/>
                  <a:pt x="15168" y="53433"/>
                </a:cubicBezTo>
                <a:cubicBezTo>
                  <a:pt x="9081" y="56462"/>
                  <a:pt x="4133" y="61428"/>
                  <a:pt x="0" y="66750"/>
                </a:cubicBezTo>
                <a:lnTo>
                  <a:pt x="128720" y="66750"/>
                </a:lnTo>
                <a:lnTo>
                  <a:pt x="128720" y="330"/>
                </a:lnTo>
                <a:cubicBezTo>
                  <a:pt x="127348" y="102"/>
                  <a:pt x="125933" y="0"/>
                  <a:pt x="124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9"/>
          <p:cNvGrpSpPr/>
          <p:nvPr/>
        </p:nvGrpSpPr>
        <p:grpSpPr>
          <a:xfrm>
            <a:off x="71484" y="4322306"/>
            <a:ext cx="1897943" cy="849207"/>
            <a:chOff x="6873959" y="4322306"/>
            <a:chExt cx="1897943" cy="849207"/>
          </a:xfrm>
        </p:grpSpPr>
        <p:grpSp>
          <p:nvGrpSpPr>
            <p:cNvPr id="787" name="Google Shape;787;p9"/>
            <p:cNvGrpSpPr/>
            <p:nvPr/>
          </p:nvGrpSpPr>
          <p:grpSpPr>
            <a:xfrm flipH="1">
              <a:off x="8159971" y="4322306"/>
              <a:ext cx="611931" cy="849207"/>
              <a:chOff x="1098850" y="1199175"/>
              <a:chExt cx="336300" cy="466700"/>
            </a:xfrm>
          </p:grpSpPr>
          <p:sp>
            <p:nvSpPr>
              <p:cNvPr id="788" name="Google Shape;788;p9"/>
              <p:cNvSpPr/>
              <p:nvPr/>
            </p:nvSpPr>
            <p:spPr>
              <a:xfrm>
                <a:off x="1098850" y="1355625"/>
                <a:ext cx="254600" cy="310250"/>
              </a:xfrm>
              <a:custGeom>
                <a:rect b="b" l="l" r="r" t="t"/>
                <a:pathLst>
                  <a:path extrusionOk="0" h="12410" w="10184">
                    <a:moveTo>
                      <a:pt x="6139" y="0"/>
                    </a:moveTo>
                    <a:cubicBezTo>
                      <a:pt x="6136" y="48"/>
                      <a:pt x="6135" y="95"/>
                      <a:pt x="6138" y="141"/>
                    </a:cubicBezTo>
                    <a:cubicBezTo>
                      <a:pt x="6143" y="243"/>
                      <a:pt x="6154" y="348"/>
                      <a:pt x="6180" y="447"/>
                    </a:cubicBezTo>
                    <a:cubicBezTo>
                      <a:pt x="6189" y="484"/>
                      <a:pt x="6202" y="520"/>
                      <a:pt x="6216" y="555"/>
                    </a:cubicBezTo>
                    <a:cubicBezTo>
                      <a:pt x="6231" y="591"/>
                      <a:pt x="6246" y="628"/>
                      <a:pt x="6263" y="665"/>
                    </a:cubicBezTo>
                    <a:cubicBezTo>
                      <a:pt x="6269" y="680"/>
                      <a:pt x="6272" y="686"/>
                      <a:pt x="6272" y="686"/>
                    </a:cubicBezTo>
                    <a:cubicBezTo>
                      <a:pt x="6272" y="686"/>
                      <a:pt x="6249" y="631"/>
                      <a:pt x="6249" y="631"/>
                    </a:cubicBezTo>
                    <a:lnTo>
                      <a:pt x="6249" y="631"/>
                    </a:lnTo>
                    <a:cubicBezTo>
                      <a:pt x="6249" y="631"/>
                      <a:pt x="6254" y="644"/>
                      <a:pt x="6271" y="682"/>
                    </a:cubicBezTo>
                    <a:cubicBezTo>
                      <a:pt x="6421" y="1040"/>
                      <a:pt x="6718" y="1325"/>
                      <a:pt x="7100" y="1420"/>
                    </a:cubicBezTo>
                    <a:cubicBezTo>
                      <a:pt x="7132" y="1427"/>
                      <a:pt x="7163" y="1433"/>
                      <a:pt x="7195" y="1438"/>
                    </a:cubicBezTo>
                    <a:cubicBezTo>
                      <a:pt x="7090" y="1987"/>
                      <a:pt x="6988" y="2537"/>
                      <a:pt x="6872" y="3084"/>
                    </a:cubicBezTo>
                    <a:cubicBezTo>
                      <a:pt x="6576" y="4478"/>
                      <a:pt x="6209" y="5850"/>
                      <a:pt x="5760" y="7198"/>
                    </a:cubicBezTo>
                    <a:cubicBezTo>
                      <a:pt x="5753" y="7125"/>
                      <a:pt x="5744" y="7052"/>
                      <a:pt x="5734" y="6980"/>
                    </a:cubicBezTo>
                    <a:cubicBezTo>
                      <a:pt x="5640" y="6278"/>
                      <a:pt x="5452" y="5603"/>
                      <a:pt x="5168" y="4954"/>
                    </a:cubicBezTo>
                    <a:cubicBezTo>
                      <a:pt x="5030" y="4635"/>
                      <a:pt x="4869" y="4327"/>
                      <a:pt x="4685" y="4032"/>
                    </a:cubicBezTo>
                    <a:cubicBezTo>
                      <a:pt x="4506" y="3747"/>
                      <a:pt x="4322" y="3453"/>
                      <a:pt x="4033" y="3267"/>
                    </a:cubicBezTo>
                    <a:cubicBezTo>
                      <a:pt x="3875" y="3167"/>
                      <a:pt x="3688" y="3101"/>
                      <a:pt x="3505" y="3101"/>
                    </a:cubicBezTo>
                    <a:cubicBezTo>
                      <a:pt x="3367" y="3101"/>
                      <a:pt x="3231" y="3138"/>
                      <a:pt x="3110" y="3225"/>
                    </a:cubicBezTo>
                    <a:cubicBezTo>
                      <a:pt x="2768" y="3469"/>
                      <a:pt x="2812" y="3881"/>
                      <a:pt x="2932" y="4231"/>
                    </a:cubicBezTo>
                    <a:cubicBezTo>
                      <a:pt x="3174" y="4942"/>
                      <a:pt x="3463" y="5637"/>
                      <a:pt x="3745" y="6332"/>
                    </a:cubicBezTo>
                    <a:cubicBezTo>
                      <a:pt x="4023" y="7014"/>
                      <a:pt x="4295" y="7699"/>
                      <a:pt x="4512" y="8404"/>
                    </a:cubicBezTo>
                    <a:cubicBezTo>
                      <a:pt x="4622" y="8759"/>
                      <a:pt x="4717" y="9121"/>
                      <a:pt x="4803" y="9484"/>
                    </a:cubicBezTo>
                    <a:cubicBezTo>
                      <a:pt x="4816" y="9541"/>
                      <a:pt x="4828" y="9593"/>
                      <a:pt x="4839" y="9644"/>
                    </a:cubicBezTo>
                    <a:cubicBezTo>
                      <a:pt x="4493" y="10457"/>
                      <a:pt x="4115" y="11255"/>
                      <a:pt x="3704" y="12036"/>
                    </a:cubicBezTo>
                    <a:cubicBezTo>
                      <a:pt x="3662" y="11600"/>
                      <a:pt x="3568" y="11173"/>
                      <a:pt x="3464" y="10740"/>
                    </a:cubicBezTo>
                    <a:cubicBezTo>
                      <a:pt x="3330" y="10171"/>
                      <a:pt x="3161" y="9607"/>
                      <a:pt x="2963" y="9057"/>
                    </a:cubicBezTo>
                    <a:cubicBezTo>
                      <a:pt x="2556" y="7924"/>
                      <a:pt x="1999" y="6863"/>
                      <a:pt x="1198" y="5959"/>
                    </a:cubicBezTo>
                    <a:cubicBezTo>
                      <a:pt x="1137" y="5890"/>
                      <a:pt x="1022" y="5841"/>
                      <a:pt x="919" y="5841"/>
                    </a:cubicBezTo>
                    <a:cubicBezTo>
                      <a:pt x="884" y="5841"/>
                      <a:pt x="851" y="5847"/>
                      <a:pt x="821" y="5859"/>
                    </a:cubicBezTo>
                    <a:cubicBezTo>
                      <a:pt x="88" y="6162"/>
                      <a:pt x="0" y="6966"/>
                      <a:pt x="88" y="7667"/>
                    </a:cubicBezTo>
                    <a:cubicBezTo>
                      <a:pt x="246" y="8901"/>
                      <a:pt x="908" y="9966"/>
                      <a:pt x="1587" y="10980"/>
                    </a:cubicBezTo>
                    <a:cubicBezTo>
                      <a:pt x="1903" y="11450"/>
                      <a:pt x="2222" y="11920"/>
                      <a:pt x="2508" y="12409"/>
                    </a:cubicBezTo>
                    <a:lnTo>
                      <a:pt x="4349" y="12409"/>
                    </a:lnTo>
                    <a:cubicBezTo>
                      <a:pt x="4400" y="12312"/>
                      <a:pt x="4452" y="12216"/>
                      <a:pt x="4504" y="12118"/>
                    </a:cubicBezTo>
                    <a:cubicBezTo>
                      <a:pt x="4810" y="11518"/>
                      <a:pt x="5098" y="10907"/>
                      <a:pt x="5368" y="10289"/>
                    </a:cubicBezTo>
                    <a:cubicBezTo>
                      <a:pt x="5486" y="10195"/>
                      <a:pt x="5571" y="10049"/>
                      <a:pt x="5613" y="9894"/>
                    </a:cubicBezTo>
                    <a:cubicBezTo>
                      <a:pt x="5635" y="9810"/>
                      <a:pt x="5645" y="9722"/>
                      <a:pt x="5648" y="9631"/>
                    </a:cubicBezTo>
                    <a:cubicBezTo>
                      <a:pt x="5662" y="9596"/>
                      <a:pt x="5676" y="9561"/>
                      <a:pt x="5691" y="9525"/>
                    </a:cubicBezTo>
                    <a:cubicBezTo>
                      <a:pt x="5698" y="9525"/>
                      <a:pt x="5705" y="9525"/>
                      <a:pt x="5713" y="9525"/>
                    </a:cubicBezTo>
                    <a:cubicBezTo>
                      <a:pt x="5979" y="9525"/>
                      <a:pt x="6219" y="9362"/>
                      <a:pt x="6450" y="9217"/>
                    </a:cubicBezTo>
                    <a:cubicBezTo>
                      <a:pt x="6997" y="8870"/>
                      <a:pt x="7533" y="8507"/>
                      <a:pt x="8039" y="8103"/>
                    </a:cubicBezTo>
                    <a:cubicBezTo>
                      <a:pt x="9003" y="7331"/>
                      <a:pt x="9878" y="6328"/>
                      <a:pt x="10132" y="5087"/>
                    </a:cubicBezTo>
                    <a:cubicBezTo>
                      <a:pt x="10184" y="4837"/>
                      <a:pt x="10003" y="4641"/>
                      <a:pt x="9782" y="4641"/>
                    </a:cubicBezTo>
                    <a:cubicBezTo>
                      <a:pt x="9725" y="4641"/>
                      <a:pt x="9666" y="4654"/>
                      <a:pt x="9606" y="4683"/>
                    </a:cubicBezTo>
                    <a:cubicBezTo>
                      <a:pt x="8646" y="5152"/>
                      <a:pt x="7763" y="5754"/>
                      <a:pt x="7002" y="6507"/>
                    </a:cubicBezTo>
                    <a:cubicBezTo>
                      <a:pt x="6874" y="6634"/>
                      <a:pt x="6750" y="6764"/>
                      <a:pt x="6630" y="6900"/>
                    </a:cubicBezTo>
                    <a:cubicBezTo>
                      <a:pt x="6722" y="6602"/>
                      <a:pt x="6810" y="6303"/>
                      <a:pt x="6893" y="6002"/>
                    </a:cubicBezTo>
                    <a:cubicBezTo>
                      <a:pt x="7301" y="4519"/>
                      <a:pt x="7660" y="2966"/>
                      <a:pt x="7768" y="1409"/>
                    </a:cubicBezTo>
                    <a:cubicBezTo>
                      <a:pt x="8290" y="1277"/>
                      <a:pt x="8752" y="866"/>
                      <a:pt x="8833" y="323"/>
                    </a:cubicBezTo>
                    <a:cubicBezTo>
                      <a:pt x="8843" y="263"/>
                      <a:pt x="8847" y="200"/>
                      <a:pt x="8847" y="139"/>
                    </a:cubicBezTo>
                    <a:lnTo>
                      <a:pt x="8847" y="139"/>
                    </a:lnTo>
                    <a:cubicBezTo>
                      <a:pt x="8555" y="165"/>
                      <a:pt x="8258" y="181"/>
                      <a:pt x="7953" y="181"/>
                    </a:cubicBezTo>
                    <a:cubicBezTo>
                      <a:pt x="7316" y="181"/>
                      <a:pt x="6707" y="117"/>
                      <a:pt x="61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9"/>
              <p:cNvSpPr/>
              <p:nvPr/>
            </p:nvSpPr>
            <p:spPr>
              <a:xfrm>
                <a:off x="1160175" y="1199175"/>
                <a:ext cx="274975" cy="160975"/>
              </a:xfrm>
              <a:custGeom>
                <a:rect b="b" l="l" r="r" t="t"/>
                <a:pathLst>
                  <a:path extrusionOk="0" h="6439" w="10999">
                    <a:moveTo>
                      <a:pt x="5499" y="1825"/>
                    </a:moveTo>
                    <a:cubicBezTo>
                      <a:pt x="6815" y="1825"/>
                      <a:pt x="7882" y="2449"/>
                      <a:pt x="7882" y="3219"/>
                    </a:cubicBezTo>
                    <a:cubicBezTo>
                      <a:pt x="7882" y="3990"/>
                      <a:pt x="6815" y="4614"/>
                      <a:pt x="5499" y="4614"/>
                    </a:cubicBezTo>
                    <a:cubicBezTo>
                      <a:pt x="4183" y="4614"/>
                      <a:pt x="3117" y="3990"/>
                      <a:pt x="3117" y="3219"/>
                    </a:cubicBezTo>
                    <a:cubicBezTo>
                      <a:pt x="3117" y="2449"/>
                      <a:pt x="4183" y="1825"/>
                      <a:pt x="5499" y="1825"/>
                    </a:cubicBezTo>
                    <a:close/>
                    <a:moveTo>
                      <a:pt x="5499" y="1"/>
                    </a:moveTo>
                    <a:cubicBezTo>
                      <a:pt x="2462" y="1"/>
                      <a:pt x="1" y="1442"/>
                      <a:pt x="1" y="3219"/>
                    </a:cubicBezTo>
                    <a:cubicBezTo>
                      <a:pt x="1" y="4626"/>
                      <a:pt x="1540" y="5820"/>
                      <a:pt x="3686" y="6258"/>
                    </a:cubicBezTo>
                    <a:cubicBezTo>
                      <a:pt x="4254" y="6375"/>
                      <a:pt x="4863" y="6439"/>
                      <a:pt x="5499" y="6439"/>
                    </a:cubicBezTo>
                    <a:cubicBezTo>
                      <a:pt x="5805" y="6439"/>
                      <a:pt x="6102" y="6425"/>
                      <a:pt x="6394" y="6397"/>
                    </a:cubicBezTo>
                    <a:cubicBezTo>
                      <a:pt x="9005" y="6146"/>
                      <a:pt x="10998" y="4820"/>
                      <a:pt x="10998" y="3219"/>
                    </a:cubicBezTo>
                    <a:cubicBezTo>
                      <a:pt x="10998" y="1442"/>
                      <a:pt x="8537" y="1"/>
                      <a:pt x="54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9"/>
              <p:cNvSpPr/>
              <p:nvPr/>
            </p:nvSpPr>
            <p:spPr>
              <a:xfrm>
                <a:off x="1238075" y="1244800"/>
                <a:ext cx="119175" cy="69750"/>
              </a:xfrm>
              <a:custGeom>
                <a:rect b="b" l="l" r="r" t="t"/>
                <a:pathLst>
                  <a:path extrusionOk="0" h="2790" w="4767">
                    <a:moveTo>
                      <a:pt x="2383" y="0"/>
                    </a:moveTo>
                    <a:cubicBezTo>
                      <a:pt x="1067" y="0"/>
                      <a:pt x="1" y="624"/>
                      <a:pt x="1" y="1394"/>
                    </a:cubicBezTo>
                    <a:cubicBezTo>
                      <a:pt x="1" y="2165"/>
                      <a:pt x="1067" y="2789"/>
                      <a:pt x="2383" y="2789"/>
                    </a:cubicBezTo>
                    <a:cubicBezTo>
                      <a:pt x="3699" y="2789"/>
                      <a:pt x="4766" y="2165"/>
                      <a:pt x="4766" y="1394"/>
                    </a:cubicBezTo>
                    <a:cubicBezTo>
                      <a:pt x="4766" y="624"/>
                      <a:pt x="3699" y="0"/>
                      <a:pt x="23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9"/>
            <p:cNvGrpSpPr/>
            <p:nvPr/>
          </p:nvGrpSpPr>
          <p:grpSpPr>
            <a:xfrm>
              <a:off x="6873959" y="4387310"/>
              <a:ext cx="1440362" cy="756223"/>
              <a:chOff x="1181975" y="2795625"/>
              <a:chExt cx="884200" cy="464225"/>
            </a:xfrm>
          </p:grpSpPr>
          <p:sp>
            <p:nvSpPr>
              <p:cNvPr id="792" name="Google Shape;792;p9"/>
              <p:cNvSpPr/>
              <p:nvPr/>
            </p:nvSpPr>
            <p:spPr>
              <a:xfrm>
                <a:off x="1181975" y="2795625"/>
                <a:ext cx="884200" cy="464225"/>
              </a:xfrm>
              <a:custGeom>
                <a:rect b="b" l="l" r="r" t="t"/>
                <a:pathLst>
                  <a:path extrusionOk="0" h="18569" w="35368">
                    <a:moveTo>
                      <a:pt x="20414" y="0"/>
                    </a:moveTo>
                    <a:cubicBezTo>
                      <a:pt x="20248" y="0"/>
                      <a:pt x="20084" y="91"/>
                      <a:pt x="20057" y="269"/>
                    </a:cubicBezTo>
                    <a:cubicBezTo>
                      <a:pt x="19885" y="1453"/>
                      <a:pt x="19711" y="2637"/>
                      <a:pt x="19537" y="3821"/>
                    </a:cubicBezTo>
                    <a:cubicBezTo>
                      <a:pt x="18992" y="7533"/>
                      <a:pt x="18449" y="11246"/>
                      <a:pt x="17904" y="14958"/>
                    </a:cubicBezTo>
                    <a:cubicBezTo>
                      <a:pt x="17666" y="14315"/>
                      <a:pt x="17412" y="13680"/>
                      <a:pt x="17138" y="13052"/>
                    </a:cubicBezTo>
                    <a:cubicBezTo>
                      <a:pt x="16317" y="11170"/>
                      <a:pt x="15334" y="9351"/>
                      <a:pt x="14187" y="7648"/>
                    </a:cubicBezTo>
                    <a:cubicBezTo>
                      <a:pt x="13111" y="6050"/>
                      <a:pt x="11840" y="4551"/>
                      <a:pt x="10186" y="3525"/>
                    </a:cubicBezTo>
                    <a:cubicBezTo>
                      <a:pt x="10123" y="3485"/>
                      <a:pt x="10057" y="3467"/>
                      <a:pt x="9994" y="3467"/>
                    </a:cubicBezTo>
                    <a:cubicBezTo>
                      <a:pt x="9794" y="3467"/>
                      <a:pt x="9619" y="3647"/>
                      <a:pt x="9602" y="3860"/>
                    </a:cubicBezTo>
                    <a:cubicBezTo>
                      <a:pt x="9530" y="4796"/>
                      <a:pt x="9717" y="5732"/>
                      <a:pt x="10028" y="6613"/>
                    </a:cubicBezTo>
                    <a:cubicBezTo>
                      <a:pt x="10310" y="7413"/>
                      <a:pt x="10682" y="8180"/>
                      <a:pt x="11057" y="8941"/>
                    </a:cubicBezTo>
                    <a:cubicBezTo>
                      <a:pt x="11450" y="9738"/>
                      <a:pt x="11850" y="10530"/>
                      <a:pt x="12258" y="11319"/>
                    </a:cubicBezTo>
                    <a:cubicBezTo>
                      <a:pt x="12832" y="12432"/>
                      <a:pt x="13423" y="13534"/>
                      <a:pt x="14026" y="14630"/>
                    </a:cubicBezTo>
                    <a:cubicBezTo>
                      <a:pt x="13631" y="14380"/>
                      <a:pt x="13236" y="14131"/>
                      <a:pt x="12838" y="13887"/>
                    </a:cubicBezTo>
                    <a:cubicBezTo>
                      <a:pt x="9878" y="12063"/>
                      <a:pt x="6771" y="10387"/>
                      <a:pt x="3379" y="9533"/>
                    </a:cubicBezTo>
                    <a:cubicBezTo>
                      <a:pt x="3342" y="9524"/>
                      <a:pt x="3306" y="9519"/>
                      <a:pt x="3272" y="9519"/>
                    </a:cubicBezTo>
                    <a:cubicBezTo>
                      <a:pt x="2941" y="9519"/>
                      <a:pt x="2762" y="9928"/>
                      <a:pt x="2994" y="10193"/>
                    </a:cubicBezTo>
                    <a:cubicBezTo>
                      <a:pt x="3480" y="10744"/>
                      <a:pt x="3979" y="11285"/>
                      <a:pt x="4489" y="11814"/>
                    </a:cubicBezTo>
                    <a:cubicBezTo>
                      <a:pt x="6051" y="13429"/>
                      <a:pt x="7730" y="14930"/>
                      <a:pt x="9507" y="16305"/>
                    </a:cubicBezTo>
                    <a:cubicBezTo>
                      <a:pt x="6522" y="16567"/>
                      <a:pt x="3535" y="16824"/>
                      <a:pt x="548" y="17079"/>
                    </a:cubicBezTo>
                    <a:cubicBezTo>
                      <a:pt x="180" y="17111"/>
                      <a:pt x="1" y="17596"/>
                      <a:pt x="353" y="17803"/>
                    </a:cubicBezTo>
                    <a:cubicBezTo>
                      <a:pt x="810" y="18073"/>
                      <a:pt x="1274" y="18327"/>
                      <a:pt x="1746" y="18569"/>
                    </a:cubicBezTo>
                    <a:lnTo>
                      <a:pt x="7499" y="18569"/>
                    </a:lnTo>
                    <a:cubicBezTo>
                      <a:pt x="7835" y="18403"/>
                      <a:pt x="8221" y="18329"/>
                      <a:pt x="8588" y="18281"/>
                    </a:cubicBezTo>
                    <a:cubicBezTo>
                      <a:pt x="9093" y="18216"/>
                      <a:pt x="9605" y="18205"/>
                      <a:pt x="10114" y="18201"/>
                    </a:cubicBezTo>
                    <a:cubicBezTo>
                      <a:pt x="10140" y="18201"/>
                      <a:pt x="10166" y="18200"/>
                      <a:pt x="10192" y="18200"/>
                    </a:cubicBezTo>
                    <a:cubicBezTo>
                      <a:pt x="10618" y="18200"/>
                      <a:pt x="11051" y="18219"/>
                      <a:pt x="11484" y="18219"/>
                    </a:cubicBezTo>
                    <a:cubicBezTo>
                      <a:pt x="11943" y="18219"/>
                      <a:pt x="12400" y="18198"/>
                      <a:pt x="12846" y="18112"/>
                    </a:cubicBezTo>
                    <a:cubicBezTo>
                      <a:pt x="13004" y="18082"/>
                      <a:pt x="13039" y="17899"/>
                      <a:pt x="12983" y="17775"/>
                    </a:cubicBezTo>
                    <a:cubicBezTo>
                      <a:pt x="12715" y="17183"/>
                      <a:pt x="12380" y="16627"/>
                      <a:pt x="12075" y="16054"/>
                    </a:cubicBezTo>
                    <a:cubicBezTo>
                      <a:pt x="11845" y="15624"/>
                      <a:pt x="11621" y="15172"/>
                      <a:pt x="11500" y="14696"/>
                    </a:cubicBezTo>
                    <a:lnTo>
                      <a:pt x="11500" y="14696"/>
                    </a:lnTo>
                    <a:cubicBezTo>
                      <a:pt x="13036" y="15466"/>
                      <a:pt x="13820" y="17215"/>
                      <a:pt x="15186" y="18222"/>
                    </a:cubicBezTo>
                    <a:cubicBezTo>
                      <a:pt x="15218" y="18246"/>
                      <a:pt x="15256" y="18257"/>
                      <a:pt x="15294" y="18257"/>
                    </a:cubicBezTo>
                    <a:cubicBezTo>
                      <a:pt x="15416" y="18257"/>
                      <a:pt x="15543" y="18150"/>
                      <a:pt x="15532" y="18024"/>
                    </a:cubicBezTo>
                    <a:cubicBezTo>
                      <a:pt x="15443" y="17009"/>
                      <a:pt x="15165" y="16016"/>
                      <a:pt x="14981" y="15016"/>
                    </a:cubicBezTo>
                    <a:cubicBezTo>
                      <a:pt x="14887" y="14502"/>
                      <a:pt x="14805" y="13983"/>
                      <a:pt x="14788" y="13460"/>
                    </a:cubicBezTo>
                    <a:cubicBezTo>
                      <a:pt x="14779" y="13194"/>
                      <a:pt x="14783" y="12909"/>
                      <a:pt x="14847" y="12643"/>
                    </a:cubicBezTo>
                    <a:cubicBezTo>
                      <a:pt x="16287" y="14410"/>
                      <a:pt x="17375" y="16475"/>
                      <a:pt x="18261" y="18569"/>
                    </a:cubicBezTo>
                    <a:lnTo>
                      <a:pt x="18960" y="18569"/>
                    </a:lnTo>
                    <a:cubicBezTo>
                      <a:pt x="19389" y="17446"/>
                      <a:pt x="19578" y="16255"/>
                      <a:pt x="19784" y="15072"/>
                    </a:cubicBezTo>
                    <a:cubicBezTo>
                      <a:pt x="19981" y="13944"/>
                      <a:pt x="20194" y="12784"/>
                      <a:pt x="20721" y="11759"/>
                    </a:cubicBezTo>
                    <a:cubicBezTo>
                      <a:pt x="21156" y="12774"/>
                      <a:pt x="21194" y="13920"/>
                      <a:pt x="21149" y="15012"/>
                    </a:cubicBezTo>
                    <a:cubicBezTo>
                      <a:pt x="21101" y="16200"/>
                      <a:pt x="20934" y="17380"/>
                      <a:pt x="20910" y="18569"/>
                    </a:cubicBezTo>
                    <a:lnTo>
                      <a:pt x="21801" y="18569"/>
                    </a:lnTo>
                    <a:cubicBezTo>
                      <a:pt x="22130" y="18295"/>
                      <a:pt x="22452" y="18015"/>
                      <a:pt x="22790" y="17754"/>
                    </a:cubicBezTo>
                    <a:cubicBezTo>
                      <a:pt x="23185" y="17448"/>
                      <a:pt x="23628" y="17141"/>
                      <a:pt x="24117" y="16996"/>
                    </a:cubicBezTo>
                    <a:lnTo>
                      <a:pt x="24117" y="16996"/>
                    </a:lnTo>
                    <a:cubicBezTo>
                      <a:pt x="23916" y="17569"/>
                      <a:pt x="23604" y="18088"/>
                      <a:pt x="23235" y="18569"/>
                    </a:cubicBezTo>
                    <a:lnTo>
                      <a:pt x="26173" y="18569"/>
                    </a:lnTo>
                    <a:cubicBezTo>
                      <a:pt x="26416" y="18518"/>
                      <a:pt x="26659" y="18471"/>
                      <a:pt x="26904" y="18431"/>
                    </a:cubicBezTo>
                    <a:cubicBezTo>
                      <a:pt x="27223" y="18380"/>
                      <a:pt x="27548" y="18341"/>
                      <a:pt x="27870" y="18341"/>
                    </a:cubicBezTo>
                    <a:cubicBezTo>
                      <a:pt x="27903" y="18341"/>
                      <a:pt x="27936" y="18342"/>
                      <a:pt x="27969" y="18343"/>
                    </a:cubicBezTo>
                    <a:cubicBezTo>
                      <a:pt x="28210" y="18350"/>
                      <a:pt x="28491" y="18368"/>
                      <a:pt x="28701" y="18500"/>
                    </a:cubicBezTo>
                    <a:cubicBezTo>
                      <a:pt x="28733" y="18519"/>
                      <a:pt x="28761" y="18543"/>
                      <a:pt x="28786" y="18569"/>
                    </a:cubicBezTo>
                    <a:lnTo>
                      <a:pt x="33659" y="18569"/>
                    </a:lnTo>
                    <a:cubicBezTo>
                      <a:pt x="34276" y="18066"/>
                      <a:pt x="34809" y="17467"/>
                      <a:pt x="35201" y="16762"/>
                    </a:cubicBezTo>
                    <a:cubicBezTo>
                      <a:pt x="35367" y="16464"/>
                      <a:pt x="35155" y="16137"/>
                      <a:pt x="34830" y="16117"/>
                    </a:cubicBezTo>
                    <a:cubicBezTo>
                      <a:pt x="34343" y="16085"/>
                      <a:pt x="33854" y="16069"/>
                      <a:pt x="33366" y="16069"/>
                    </a:cubicBezTo>
                    <a:cubicBezTo>
                      <a:pt x="32979" y="16069"/>
                      <a:pt x="32593" y="16079"/>
                      <a:pt x="32207" y="16100"/>
                    </a:cubicBezTo>
                    <a:cubicBezTo>
                      <a:pt x="30670" y="16182"/>
                      <a:pt x="29137" y="16418"/>
                      <a:pt x="27647" y="16807"/>
                    </a:cubicBezTo>
                    <a:cubicBezTo>
                      <a:pt x="26934" y="16992"/>
                      <a:pt x="26227" y="17217"/>
                      <a:pt x="25539" y="17487"/>
                    </a:cubicBezTo>
                    <a:cubicBezTo>
                      <a:pt x="25573" y="17459"/>
                      <a:pt x="25609" y="17431"/>
                      <a:pt x="25644" y="17403"/>
                    </a:cubicBezTo>
                    <a:cubicBezTo>
                      <a:pt x="28389" y="15087"/>
                      <a:pt x="30089" y="11557"/>
                      <a:pt x="30303" y="7986"/>
                    </a:cubicBezTo>
                    <a:cubicBezTo>
                      <a:pt x="30316" y="7772"/>
                      <a:pt x="30138" y="7650"/>
                      <a:pt x="29957" y="7650"/>
                    </a:cubicBezTo>
                    <a:cubicBezTo>
                      <a:pt x="29868" y="7650"/>
                      <a:pt x="29779" y="7679"/>
                      <a:pt x="29711" y="7740"/>
                    </a:cubicBezTo>
                    <a:cubicBezTo>
                      <a:pt x="29019" y="8360"/>
                      <a:pt x="28341" y="8997"/>
                      <a:pt x="27679" y="9649"/>
                    </a:cubicBezTo>
                    <a:cubicBezTo>
                      <a:pt x="25840" y="11460"/>
                      <a:pt x="24122" y="13384"/>
                      <a:pt x="22534" y="15416"/>
                    </a:cubicBezTo>
                    <a:cubicBezTo>
                      <a:pt x="22678" y="14844"/>
                      <a:pt x="22801" y="14266"/>
                      <a:pt x="22896" y="13685"/>
                    </a:cubicBezTo>
                    <a:cubicBezTo>
                      <a:pt x="23648" y="9096"/>
                      <a:pt x="22911" y="4300"/>
                      <a:pt x="20745" y="180"/>
                    </a:cubicBezTo>
                    <a:cubicBezTo>
                      <a:pt x="20682" y="60"/>
                      <a:pt x="20548" y="0"/>
                      <a:pt x="20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9"/>
              <p:cNvSpPr/>
              <p:nvPr/>
            </p:nvSpPr>
            <p:spPr>
              <a:xfrm>
                <a:off x="1655975" y="3089600"/>
                <a:ext cx="55900" cy="170225"/>
              </a:xfrm>
              <a:custGeom>
                <a:rect b="b" l="l" r="r" t="t"/>
                <a:pathLst>
                  <a:path extrusionOk="0" h="6809" w="2236">
                    <a:moveTo>
                      <a:pt x="1761" y="0"/>
                    </a:moveTo>
                    <a:cubicBezTo>
                      <a:pt x="1234" y="1025"/>
                      <a:pt x="1021" y="2185"/>
                      <a:pt x="825" y="3313"/>
                    </a:cubicBezTo>
                    <a:cubicBezTo>
                      <a:pt x="619" y="4494"/>
                      <a:pt x="430" y="5686"/>
                      <a:pt x="0" y="6809"/>
                    </a:cubicBezTo>
                    <a:lnTo>
                      <a:pt x="1951" y="6809"/>
                    </a:lnTo>
                    <a:cubicBezTo>
                      <a:pt x="1976" y="5621"/>
                      <a:pt x="2142" y="4441"/>
                      <a:pt x="2191" y="3253"/>
                    </a:cubicBezTo>
                    <a:cubicBezTo>
                      <a:pt x="2235" y="2161"/>
                      <a:pt x="2197" y="1014"/>
                      <a:pt x="176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9"/>
              <p:cNvSpPr/>
              <p:nvPr/>
            </p:nvSpPr>
            <p:spPr>
              <a:xfrm>
                <a:off x="1836325" y="3254150"/>
                <a:ext cx="65350" cy="5675"/>
              </a:xfrm>
              <a:custGeom>
                <a:rect b="b" l="l" r="r" t="t"/>
                <a:pathLst>
                  <a:path extrusionOk="0" h="227" w="2614">
                    <a:moveTo>
                      <a:pt x="1697" y="0"/>
                    </a:moveTo>
                    <a:cubicBezTo>
                      <a:pt x="1374" y="0"/>
                      <a:pt x="1049" y="39"/>
                      <a:pt x="732" y="90"/>
                    </a:cubicBezTo>
                    <a:cubicBezTo>
                      <a:pt x="486" y="128"/>
                      <a:pt x="243" y="176"/>
                      <a:pt x="0" y="227"/>
                    </a:cubicBezTo>
                    <a:lnTo>
                      <a:pt x="2614" y="227"/>
                    </a:lnTo>
                    <a:cubicBezTo>
                      <a:pt x="2587" y="201"/>
                      <a:pt x="2559" y="178"/>
                      <a:pt x="2527" y="158"/>
                    </a:cubicBezTo>
                    <a:cubicBezTo>
                      <a:pt x="2317" y="26"/>
                      <a:pt x="2037" y="8"/>
                      <a:pt x="1797" y="2"/>
                    </a:cubicBezTo>
                    <a:cubicBezTo>
                      <a:pt x="1764" y="1"/>
                      <a:pt x="1731" y="0"/>
                      <a:pt x="16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9"/>
              <p:cNvSpPr/>
              <p:nvPr/>
            </p:nvSpPr>
            <p:spPr>
              <a:xfrm>
                <a:off x="1727025" y="3220525"/>
                <a:ext cx="57925" cy="39325"/>
              </a:xfrm>
              <a:custGeom>
                <a:rect b="b" l="l" r="r" t="t"/>
                <a:pathLst>
                  <a:path extrusionOk="0" h="1573" w="2317">
                    <a:moveTo>
                      <a:pt x="2316" y="0"/>
                    </a:moveTo>
                    <a:lnTo>
                      <a:pt x="2316" y="0"/>
                    </a:lnTo>
                    <a:cubicBezTo>
                      <a:pt x="1828" y="145"/>
                      <a:pt x="1384" y="452"/>
                      <a:pt x="988" y="758"/>
                    </a:cubicBezTo>
                    <a:cubicBezTo>
                      <a:pt x="651" y="1019"/>
                      <a:pt x="328" y="1299"/>
                      <a:pt x="1" y="1573"/>
                    </a:cubicBezTo>
                    <a:lnTo>
                      <a:pt x="1433" y="1573"/>
                    </a:lnTo>
                    <a:cubicBezTo>
                      <a:pt x="1802" y="1092"/>
                      <a:pt x="2114" y="573"/>
                      <a:pt x="2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9"/>
              <p:cNvSpPr/>
              <p:nvPr/>
            </p:nvSpPr>
            <p:spPr>
              <a:xfrm>
                <a:off x="1369425" y="3111675"/>
                <a:ext cx="269125" cy="148150"/>
              </a:xfrm>
              <a:custGeom>
                <a:rect b="b" l="l" r="r" t="t"/>
                <a:pathLst>
                  <a:path extrusionOk="0" h="5926" w="10765">
                    <a:moveTo>
                      <a:pt x="7350" y="1"/>
                    </a:moveTo>
                    <a:cubicBezTo>
                      <a:pt x="7286" y="265"/>
                      <a:pt x="7282" y="552"/>
                      <a:pt x="7291" y="818"/>
                    </a:cubicBezTo>
                    <a:lnTo>
                      <a:pt x="7290" y="818"/>
                    </a:lnTo>
                    <a:cubicBezTo>
                      <a:pt x="7307" y="1341"/>
                      <a:pt x="7390" y="1860"/>
                      <a:pt x="7484" y="2374"/>
                    </a:cubicBezTo>
                    <a:cubicBezTo>
                      <a:pt x="7669" y="3374"/>
                      <a:pt x="7945" y="4367"/>
                      <a:pt x="8034" y="5382"/>
                    </a:cubicBezTo>
                    <a:cubicBezTo>
                      <a:pt x="8045" y="5507"/>
                      <a:pt x="7918" y="5615"/>
                      <a:pt x="7796" y="5615"/>
                    </a:cubicBezTo>
                    <a:cubicBezTo>
                      <a:pt x="7759" y="5615"/>
                      <a:pt x="7721" y="5604"/>
                      <a:pt x="7689" y="5580"/>
                    </a:cubicBezTo>
                    <a:cubicBezTo>
                      <a:pt x="6322" y="4573"/>
                      <a:pt x="5540" y="2822"/>
                      <a:pt x="4002" y="2053"/>
                    </a:cubicBezTo>
                    <a:lnTo>
                      <a:pt x="4002" y="2053"/>
                    </a:lnTo>
                    <a:cubicBezTo>
                      <a:pt x="4124" y="2530"/>
                      <a:pt x="4348" y="2981"/>
                      <a:pt x="4577" y="3412"/>
                    </a:cubicBezTo>
                    <a:cubicBezTo>
                      <a:pt x="4882" y="3985"/>
                      <a:pt x="5219" y="4541"/>
                      <a:pt x="5486" y="5133"/>
                    </a:cubicBezTo>
                    <a:cubicBezTo>
                      <a:pt x="5541" y="5257"/>
                      <a:pt x="5508" y="5440"/>
                      <a:pt x="5348" y="5470"/>
                    </a:cubicBezTo>
                    <a:cubicBezTo>
                      <a:pt x="4902" y="5556"/>
                      <a:pt x="4445" y="5577"/>
                      <a:pt x="3986" y="5577"/>
                    </a:cubicBezTo>
                    <a:cubicBezTo>
                      <a:pt x="3553" y="5577"/>
                      <a:pt x="3120" y="5558"/>
                      <a:pt x="2695" y="5558"/>
                    </a:cubicBezTo>
                    <a:cubicBezTo>
                      <a:pt x="2669" y="5558"/>
                      <a:pt x="2643" y="5559"/>
                      <a:pt x="2617" y="5559"/>
                    </a:cubicBezTo>
                    <a:cubicBezTo>
                      <a:pt x="2108" y="5561"/>
                      <a:pt x="1595" y="5574"/>
                      <a:pt x="1090" y="5639"/>
                    </a:cubicBezTo>
                    <a:cubicBezTo>
                      <a:pt x="723" y="5687"/>
                      <a:pt x="337" y="5761"/>
                      <a:pt x="1" y="5926"/>
                    </a:cubicBezTo>
                    <a:lnTo>
                      <a:pt x="10764" y="5926"/>
                    </a:lnTo>
                    <a:cubicBezTo>
                      <a:pt x="9878" y="3831"/>
                      <a:pt x="8790" y="1766"/>
                      <a:pt x="735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 name="Google Shape;797;p9"/>
          <p:cNvGrpSpPr/>
          <p:nvPr/>
        </p:nvGrpSpPr>
        <p:grpSpPr>
          <a:xfrm flipH="1" rot="-5400000">
            <a:off x="7877269" y="136313"/>
            <a:ext cx="1266733" cy="1420181"/>
            <a:chOff x="2264850" y="1544025"/>
            <a:chExt cx="939225" cy="1053000"/>
          </a:xfrm>
        </p:grpSpPr>
        <p:sp>
          <p:nvSpPr>
            <p:cNvPr id="798" name="Google Shape;798;p9"/>
            <p:cNvSpPr/>
            <p:nvPr/>
          </p:nvSpPr>
          <p:spPr>
            <a:xfrm>
              <a:off x="3011825" y="2583925"/>
              <a:ext cx="69000" cy="13100"/>
            </a:xfrm>
            <a:custGeom>
              <a:rect b="b" l="l" r="r" t="t"/>
              <a:pathLst>
                <a:path extrusionOk="0" h="524" w="2760">
                  <a:moveTo>
                    <a:pt x="1" y="1"/>
                  </a:moveTo>
                  <a:cubicBezTo>
                    <a:pt x="932" y="116"/>
                    <a:pt x="1852" y="292"/>
                    <a:pt x="2759" y="524"/>
                  </a:cubicBezTo>
                  <a:cubicBezTo>
                    <a:pt x="1852" y="291"/>
                    <a:pt x="932" y="116"/>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9"/>
            <p:cNvSpPr/>
            <p:nvPr/>
          </p:nvSpPr>
          <p:spPr>
            <a:xfrm>
              <a:off x="2843775" y="2502825"/>
              <a:ext cx="23425" cy="5275"/>
            </a:xfrm>
            <a:custGeom>
              <a:rect b="b" l="l" r="r" t="t"/>
              <a:pathLst>
                <a:path extrusionOk="0" h="211" w="937">
                  <a:moveTo>
                    <a:pt x="936" y="210"/>
                  </a:moveTo>
                  <a:cubicBezTo>
                    <a:pt x="623" y="145"/>
                    <a:pt x="311" y="75"/>
                    <a:pt x="0" y="1"/>
                  </a:cubicBezTo>
                  <a:cubicBezTo>
                    <a:pt x="311" y="75"/>
                    <a:pt x="623" y="145"/>
                    <a:pt x="936" y="21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9"/>
            <p:cNvSpPr/>
            <p:nvPr/>
          </p:nvSpPr>
          <p:spPr>
            <a:xfrm>
              <a:off x="2537650" y="2183100"/>
              <a:ext cx="213450" cy="95875"/>
            </a:xfrm>
            <a:custGeom>
              <a:rect b="b" l="l" r="r" t="t"/>
              <a:pathLst>
                <a:path extrusionOk="0" h="3835" w="8538">
                  <a:moveTo>
                    <a:pt x="4372" y="1"/>
                  </a:moveTo>
                  <a:cubicBezTo>
                    <a:pt x="3841" y="1"/>
                    <a:pt x="3311" y="50"/>
                    <a:pt x="2790" y="165"/>
                  </a:cubicBezTo>
                  <a:cubicBezTo>
                    <a:pt x="1981" y="342"/>
                    <a:pt x="1095" y="674"/>
                    <a:pt x="495" y="1267"/>
                  </a:cubicBezTo>
                  <a:cubicBezTo>
                    <a:pt x="188" y="1572"/>
                    <a:pt x="0" y="2049"/>
                    <a:pt x="283" y="2437"/>
                  </a:cubicBezTo>
                  <a:cubicBezTo>
                    <a:pt x="570" y="2833"/>
                    <a:pt x="1213" y="2914"/>
                    <a:pt x="1655" y="3025"/>
                  </a:cubicBezTo>
                  <a:cubicBezTo>
                    <a:pt x="3622" y="3526"/>
                    <a:pt x="5657" y="3653"/>
                    <a:pt x="7670" y="3834"/>
                  </a:cubicBezTo>
                  <a:cubicBezTo>
                    <a:pt x="7851" y="3641"/>
                    <a:pt x="8002" y="3425"/>
                    <a:pt x="8095" y="3181"/>
                  </a:cubicBezTo>
                  <a:cubicBezTo>
                    <a:pt x="8537" y="2024"/>
                    <a:pt x="7484" y="1125"/>
                    <a:pt x="6538" y="694"/>
                  </a:cubicBezTo>
                  <a:lnTo>
                    <a:pt x="6539" y="693"/>
                  </a:lnTo>
                  <a:cubicBezTo>
                    <a:pt x="5753" y="335"/>
                    <a:pt x="4879" y="121"/>
                    <a:pt x="4002" y="10"/>
                  </a:cubicBezTo>
                  <a:cubicBezTo>
                    <a:pt x="4126" y="4"/>
                    <a:pt x="4249" y="2"/>
                    <a:pt x="4373" y="2"/>
                  </a:cubicBezTo>
                  <a:cubicBezTo>
                    <a:pt x="5130" y="2"/>
                    <a:pt x="5890" y="102"/>
                    <a:pt x="6635" y="259"/>
                  </a:cubicBezTo>
                  <a:cubicBezTo>
                    <a:pt x="5889" y="101"/>
                    <a:pt x="5129" y="1"/>
                    <a:pt x="4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9"/>
            <p:cNvSpPr/>
            <p:nvPr/>
          </p:nvSpPr>
          <p:spPr>
            <a:xfrm>
              <a:off x="2623925" y="2362550"/>
              <a:ext cx="231125" cy="119700"/>
            </a:xfrm>
            <a:custGeom>
              <a:rect b="b" l="l" r="r" t="t"/>
              <a:pathLst>
                <a:path extrusionOk="0" h="4788" w="9245">
                  <a:moveTo>
                    <a:pt x="8979" y="1377"/>
                  </a:moveTo>
                  <a:lnTo>
                    <a:pt x="8979" y="1377"/>
                  </a:lnTo>
                  <a:cubicBezTo>
                    <a:pt x="9063" y="1408"/>
                    <a:pt x="9147" y="1439"/>
                    <a:pt x="9232" y="1470"/>
                  </a:cubicBezTo>
                  <a:cubicBezTo>
                    <a:pt x="9147" y="1439"/>
                    <a:pt x="9063" y="1408"/>
                    <a:pt x="8979" y="1377"/>
                  </a:cubicBezTo>
                  <a:close/>
                  <a:moveTo>
                    <a:pt x="2152" y="0"/>
                  </a:moveTo>
                  <a:cubicBezTo>
                    <a:pt x="2030" y="0"/>
                    <a:pt x="1909" y="4"/>
                    <a:pt x="1788" y="14"/>
                  </a:cubicBezTo>
                  <a:cubicBezTo>
                    <a:pt x="1281" y="55"/>
                    <a:pt x="792" y="239"/>
                    <a:pt x="451" y="630"/>
                  </a:cubicBezTo>
                  <a:cubicBezTo>
                    <a:pt x="119" y="1013"/>
                    <a:pt x="0" y="1565"/>
                    <a:pt x="237" y="2027"/>
                  </a:cubicBezTo>
                  <a:cubicBezTo>
                    <a:pt x="467" y="2475"/>
                    <a:pt x="917" y="2730"/>
                    <a:pt x="1353" y="2945"/>
                  </a:cubicBezTo>
                  <a:cubicBezTo>
                    <a:pt x="1883" y="3207"/>
                    <a:pt x="2420" y="3453"/>
                    <a:pt x="2964" y="3687"/>
                  </a:cubicBezTo>
                  <a:cubicBezTo>
                    <a:pt x="3918" y="4098"/>
                    <a:pt x="4892" y="4462"/>
                    <a:pt x="5880" y="4787"/>
                  </a:cubicBezTo>
                  <a:cubicBezTo>
                    <a:pt x="6650" y="4618"/>
                    <a:pt x="7403" y="4374"/>
                    <a:pt x="8069" y="3980"/>
                  </a:cubicBezTo>
                  <a:cubicBezTo>
                    <a:pt x="8476" y="3741"/>
                    <a:pt x="8869" y="3409"/>
                    <a:pt x="9055" y="2965"/>
                  </a:cubicBezTo>
                  <a:cubicBezTo>
                    <a:pt x="9244" y="2512"/>
                    <a:pt x="9174" y="2015"/>
                    <a:pt x="8952" y="1588"/>
                  </a:cubicBezTo>
                  <a:cubicBezTo>
                    <a:pt x="8902" y="1492"/>
                    <a:pt x="8844" y="1399"/>
                    <a:pt x="8784" y="1308"/>
                  </a:cubicBezTo>
                  <a:lnTo>
                    <a:pt x="8784" y="1308"/>
                  </a:lnTo>
                  <a:cubicBezTo>
                    <a:pt x="8849" y="1331"/>
                    <a:pt x="8914" y="1354"/>
                    <a:pt x="8979" y="1377"/>
                  </a:cubicBezTo>
                  <a:lnTo>
                    <a:pt x="8979" y="1377"/>
                  </a:lnTo>
                  <a:cubicBezTo>
                    <a:pt x="8860" y="1334"/>
                    <a:pt x="8742" y="1292"/>
                    <a:pt x="8623" y="1250"/>
                  </a:cubicBezTo>
                  <a:cubicBezTo>
                    <a:pt x="7509" y="867"/>
                    <a:pt x="6362" y="571"/>
                    <a:pt x="5205" y="357"/>
                  </a:cubicBezTo>
                  <a:cubicBezTo>
                    <a:pt x="4640" y="253"/>
                    <a:pt x="4072" y="169"/>
                    <a:pt x="3502" y="106"/>
                  </a:cubicBezTo>
                  <a:cubicBezTo>
                    <a:pt x="3059" y="57"/>
                    <a:pt x="2603" y="0"/>
                    <a:pt x="2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9"/>
            <p:cNvSpPr/>
            <p:nvPr/>
          </p:nvSpPr>
          <p:spPr>
            <a:xfrm>
              <a:off x="2930750" y="2434050"/>
              <a:ext cx="51175" cy="32600"/>
            </a:xfrm>
            <a:custGeom>
              <a:rect b="b" l="l" r="r" t="t"/>
              <a:pathLst>
                <a:path extrusionOk="0" h="1304" w="2047">
                  <a:moveTo>
                    <a:pt x="1" y="0"/>
                  </a:moveTo>
                  <a:cubicBezTo>
                    <a:pt x="708" y="398"/>
                    <a:pt x="1400" y="820"/>
                    <a:pt x="2046" y="1303"/>
                  </a:cubicBezTo>
                  <a:cubicBezTo>
                    <a:pt x="1400" y="819"/>
                    <a:pt x="708" y="398"/>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9"/>
            <p:cNvSpPr/>
            <p:nvPr/>
          </p:nvSpPr>
          <p:spPr>
            <a:xfrm>
              <a:off x="2878250" y="2408600"/>
              <a:ext cx="9350" cy="4025"/>
            </a:xfrm>
            <a:custGeom>
              <a:rect b="b" l="l" r="r" t="t"/>
              <a:pathLst>
                <a:path extrusionOk="0" h="161" w="374">
                  <a:moveTo>
                    <a:pt x="0" y="1"/>
                  </a:moveTo>
                  <a:cubicBezTo>
                    <a:pt x="125" y="53"/>
                    <a:pt x="249" y="105"/>
                    <a:pt x="373" y="160"/>
                  </a:cubicBezTo>
                  <a:cubicBezTo>
                    <a:pt x="251" y="105"/>
                    <a:pt x="125" y="5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9"/>
            <p:cNvSpPr/>
            <p:nvPr/>
          </p:nvSpPr>
          <p:spPr>
            <a:xfrm>
              <a:off x="2866475" y="2403800"/>
              <a:ext cx="10225" cy="4150"/>
            </a:xfrm>
            <a:custGeom>
              <a:rect b="b" l="l" r="r" t="t"/>
              <a:pathLst>
                <a:path extrusionOk="0" h="166" w="409">
                  <a:moveTo>
                    <a:pt x="0" y="1"/>
                  </a:moveTo>
                  <a:cubicBezTo>
                    <a:pt x="137" y="54"/>
                    <a:pt x="273" y="109"/>
                    <a:pt x="408" y="166"/>
                  </a:cubicBezTo>
                  <a:cubicBezTo>
                    <a:pt x="273" y="109"/>
                    <a:pt x="137" y="5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9"/>
            <p:cNvSpPr/>
            <p:nvPr/>
          </p:nvSpPr>
          <p:spPr>
            <a:xfrm>
              <a:off x="2854875" y="2399350"/>
              <a:ext cx="10850" cy="4150"/>
            </a:xfrm>
            <a:custGeom>
              <a:rect b="b" l="l" r="r" t="t"/>
              <a:pathLst>
                <a:path extrusionOk="0" h="166" w="434">
                  <a:moveTo>
                    <a:pt x="0" y="1"/>
                  </a:moveTo>
                  <a:cubicBezTo>
                    <a:pt x="145" y="55"/>
                    <a:pt x="289" y="110"/>
                    <a:pt x="434" y="166"/>
                  </a:cubicBezTo>
                  <a:cubicBezTo>
                    <a:pt x="289" y="110"/>
                    <a:pt x="145" y="5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9"/>
            <p:cNvSpPr/>
            <p:nvPr/>
          </p:nvSpPr>
          <p:spPr>
            <a:xfrm>
              <a:off x="2819575" y="2496725"/>
              <a:ext cx="20100" cy="5100"/>
            </a:xfrm>
            <a:custGeom>
              <a:rect b="b" l="l" r="r" t="t"/>
              <a:pathLst>
                <a:path extrusionOk="0" h="204" w="804">
                  <a:moveTo>
                    <a:pt x="803" y="204"/>
                  </a:moveTo>
                  <a:cubicBezTo>
                    <a:pt x="535" y="139"/>
                    <a:pt x="268" y="71"/>
                    <a:pt x="0" y="1"/>
                  </a:cubicBezTo>
                  <a:cubicBezTo>
                    <a:pt x="268" y="71"/>
                    <a:pt x="535" y="139"/>
                    <a:pt x="803" y="2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9"/>
            <p:cNvSpPr/>
            <p:nvPr/>
          </p:nvSpPr>
          <p:spPr>
            <a:xfrm>
              <a:off x="2770925" y="2482225"/>
              <a:ext cx="23350" cy="7325"/>
            </a:xfrm>
            <a:custGeom>
              <a:rect b="b" l="l" r="r" t="t"/>
              <a:pathLst>
                <a:path extrusionOk="0" h="293" w="934">
                  <a:moveTo>
                    <a:pt x="934" y="293"/>
                  </a:moveTo>
                  <a:cubicBezTo>
                    <a:pt x="621" y="200"/>
                    <a:pt x="310" y="102"/>
                    <a:pt x="0" y="0"/>
                  </a:cubicBezTo>
                  <a:cubicBezTo>
                    <a:pt x="310" y="102"/>
                    <a:pt x="621" y="200"/>
                    <a:pt x="934" y="29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9"/>
            <p:cNvSpPr/>
            <p:nvPr/>
          </p:nvSpPr>
          <p:spPr>
            <a:xfrm>
              <a:off x="2795100" y="2489800"/>
              <a:ext cx="21850" cy="6225"/>
            </a:xfrm>
            <a:custGeom>
              <a:rect b="b" l="l" r="r" t="t"/>
              <a:pathLst>
                <a:path extrusionOk="0" h="249" w="874">
                  <a:moveTo>
                    <a:pt x="0" y="0"/>
                  </a:moveTo>
                  <a:lnTo>
                    <a:pt x="0" y="0"/>
                  </a:lnTo>
                  <a:cubicBezTo>
                    <a:pt x="290" y="87"/>
                    <a:pt x="582" y="169"/>
                    <a:pt x="873" y="248"/>
                  </a:cubicBezTo>
                  <a:cubicBezTo>
                    <a:pt x="582" y="169"/>
                    <a:pt x="290" y="86"/>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9"/>
            <p:cNvSpPr/>
            <p:nvPr/>
          </p:nvSpPr>
          <p:spPr>
            <a:xfrm>
              <a:off x="2985275" y="2581350"/>
              <a:ext cx="8275" cy="725"/>
            </a:xfrm>
            <a:custGeom>
              <a:rect b="b" l="l" r="r" t="t"/>
              <a:pathLst>
                <a:path extrusionOk="0" h="29" w="331">
                  <a:moveTo>
                    <a:pt x="1" y="0"/>
                  </a:moveTo>
                  <a:cubicBezTo>
                    <a:pt x="111" y="9"/>
                    <a:pt x="221" y="18"/>
                    <a:pt x="331" y="28"/>
                  </a:cubicBezTo>
                  <a:cubicBezTo>
                    <a:pt x="221" y="18"/>
                    <a:pt x="111" y="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9"/>
            <p:cNvSpPr/>
            <p:nvPr/>
          </p:nvSpPr>
          <p:spPr>
            <a:xfrm>
              <a:off x="3044925" y="2214725"/>
              <a:ext cx="159150" cy="170900"/>
            </a:xfrm>
            <a:custGeom>
              <a:rect b="b" l="l" r="r" t="t"/>
              <a:pathLst>
                <a:path extrusionOk="0" h="6836" w="6366">
                  <a:moveTo>
                    <a:pt x="4394" y="0"/>
                  </a:moveTo>
                  <a:cubicBezTo>
                    <a:pt x="4131" y="0"/>
                    <a:pt x="3861" y="47"/>
                    <a:pt x="3600" y="136"/>
                  </a:cubicBezTo>
                  <a:cubicBezTo>
                    <a:pt x="2736" y="430"/>
                    <a:pt x="2031" y="1137"/>
                    <a:pt x="1521" y="1872"/>
                  </a:cubicBezTo>
                  <a:cubicBezTo>
                    <a:pt x="967" y="2669"/>
                    <a:pt x="574" y="3558"/>
                    <a:pt x="204" y="4450"/>
                  </a:cubicBezTo>
                  <a:cubicBezTo>
                    <a:pt x="134" y="4618"/>
                    <a:pt x="67" y="4786"/>
                    <a:pt x="1" y="4955"/>
                  </a:cubicBezTo>
                  <a:cubicBezTo>
                    <a:pt x="551" y="6129"/>
                    <a:pt x="1810" y="6836"/>
                    <a:pt x="3091" y="6836"/>
                  </a:cubicBezTo>
                  <a:cubicBezTo>
                    <a:pt x="3184" y="6836"/>
                    <a:pt x="3277" y="6832"/>
                    <a:pt x="3370" y="6825"/>
                  </a:cubicBezTo>
                  <a:cubicBezTo>
                    <a:pt x="3798" y="6790"/>
                    <a:pt x="4215" y="6669"/>
                    <a:pt x="4597" y="6475"/>
                  </a:cubicBezTo>
                  <a:cubicBezTo>
                    <a:pt x="4623" y="6433"/>
                    <a:pt x="4650" y="6391"/>
                    <a:pt x="4677" y="6349"/>
                  </a:cubicBezTo>
                  <a:cubicBezTo>
                    <a:pt x="5201" y="5499"/>
                    <a:pt x="5693" y="4619"/>
                    <a:pt x="5969" y="3654"/>
                  </a:cubicBezTo>
                  <a:cubicBezTo>
                    <a:pt x="6212" y="2802"/>
                    <a:pt x="6366" y="1739"/>
                    <a:pt x="5949" y="914"/>
                  </a:cubicBezTo>
                  <a:cubicBezTo>
                    <a:pt x="5628" y="278"/>
                    <a:pt x="5032" y="0"/>
                    <a:pt x="43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9"/>
            <p:cNvSpPr/>
            <p:nvPr/>
          </p:nvSpPr>
          <p:spPr>
            <a:xfrm>
              <a:off x="3029425" y="2370200"/>
              <a:ext cx="4250" cy="14200"/>
            </a:xfrm>
            <a:custGeom>
              <a:rect b="b" l="l" r="r" t="t"/>
              <a:pathLst>
                <a:path extrusionOk="0" h="568" w="170">
                  <a:moveTo>
                    <a:pt x="1" y="567"/>
                  </a:moveTo>
                  <a:cubicBezTo>
                    <a:pt x="53" y="378"/>
                    <a:pt x="109" y="189"/>
                    <a:pt x="169" y="1"/>
                  </a:cubicBezTo>
                  <a:cubicBezTo>
                    <a:pt x="109" y="189"/>
                    <a:pt x="53" y="378"/>
                    <a:pt x="1" y="5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9"/>
            <p:cNvSpPr/>
            <p:nvPr/>
          </p:nvSpPr>
          <p:spPr>
            <a:xfrm>
              <a:off x="2939950" y="1849350"/>
              <a:ext cx="193400" cy="263525"/>
            </a:xfrm>
            <a:custGeom>
              <a:rect b="b" l="l" r="r" t="t"/>
              <a:pathLst>
                <a:path extrusionOk="0" h="10541" w="7736">
                  <a:moveTo>
                    <a:pt x="5946" y="1"/>
                  </a:moveTo>
                  <a:cubicBezTo>
                    <a:pt x="5840" y="1"/>
                    <a:pt x="5735" y="9"/>
                    <a:pt x="5632" y="24"/>
                  </a:cubicBezTo>
                  <a:cubicBezTo>
                    <a:pt x="4294" y="222"/>
                    <a:pt x="3608" y="1525"/>
                    <a:pt x="3011" y="2590"/>
                  </a:cubicBezTo>
                  <a:cubicBezTo>
                    <a:pt x="1879" y="4614"/>
                    <a:pt x="869" y="6709"/>
                    <a:pt x="1" y="8859"/>
                  </a:cubicBezTo>
                  <a:cubicBezTo>
                    <a:pt x="283" y="9336"/>
                    <a:pt x="657" y="9768"/>
                    <a:pt x="1114" y="10060"/>
                  </a:cubicBezTo>
                  <a:cubicBezTo>
                    <a:pt x="1603" y="10371"/>
                    <a:pt x="2166" y="10540"/>
                    <a:pt x="2728" y="10540"/>
                  </a:cubicBezTo>
                  <a:cubicBezTo>
                    <a:pt x="3151" y="10540"/>
                    <a:pt x="3574" y="10444"/>
                    <a:pt x="3964" y="10241"/>
                  </a:cubicBezTo>
                  <a:lnTo>
                    <a:pt x="3964" y="10243"/>
                  </a:lnTo>
                  <a:cubicBezTo>
                    <a:pt x="4154" y="10144"/>
                    <a:pt x="4329" y="10025"/>
                    <a:pt x="4496" y="9897"/>
                  </a:cubicBezTo>
                  <a:lnTo>
                    <a:pt x="4496" y="9897"/>
                  </a:lnTo>
                  <a:cubicBezTo>
                    <a:pt x="4468" y="9949"/>
                    <a:pt x="4440" y="10000"/>
                    <a:pt x="4412" y="10051"/>
                  </a:cubicBezTo>
                  <a:cubicBezTo>
                    <a:pt x="5118" y="8775"/>
                    <a:pt x="5815" y="7490"/>
                    <a:pt x="6402" y="6154"/>
                  </a:cubicBezTo>
                  <a:cubicBezTo>
                    <a:pt x="6692" y="5491"/>
                    <a:pt x="6954" y="4816"/>
                    <a:pt x="7173" y="4127"/>
                  </a:cubicBezTo>
                  <a:cubicBezTo>
                    <a:pt x="7378" y="3476"/>
                    <a:pt x="7586" y="2797"/>
                    <a:pt x="7665" y="2118"/>
                  </a:cubicBezTo>
                  <a:cubicBezTo>
                    <a:pt x="7735" y="1517"/>
                    <a:pt x="7643" y="893"/>
                    <a:pt x="7189" y="457"/>
                  </a:cubicBezTo>
                  <a:cubicBezTo>
                    <a:pt x="6862" y="144"/>
                    <a:pt x="6399" y="1"/>
                    <a:pt x="59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9"/>
            <p:cNvSpPr/>
            <p:nvPr/>
          </p:nvSpPr>
          <p:spPr>
            <a:xfrm>
              <a:off x="3034150" y="2338600"/>
              <a:ext cx="10800" cy="30000"/>
            </a:xfrm>
            <a:custGeom>
              <a:rect b="b" l="l" r="r" t="t"/>
              <a:pathLst>
                <a:path extrusionOk="0" h="1200" w="432">
                  <a:moveTo>
                    <a:pt x="1" y="1200"/>
                  </a:moveTo>
                  <a:cubicBezTo>
                    <a:pt x="131" y="796"/>
                    <a:pt x="277" y="395"/>
                    <a:pt x="432" y="0"/>
                  </a:cubicBezTo>
                  <a:cubicBezTo>
                    <a:pt x="277" y="395"/>
                    <a:pt x="131" y="796"/>
                    <a:pt x="1" y="120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9"/>
            <p:cNvSpPr/>
            <p:nvPr/>
          </p:nvSpPr>
          <p:spPr>
            <a:xfrm>
              <a:off x="2775050" y="1686650"/>
              <a:ext cx="133350" cy="326250"/>
            </a:xfrm>
            <a:custGeom>
              <a:rect b="b" l="l" r="r" t="t"/>
              <a:pathLst>
                <a:path extrusionOk="0" h="13050" w="5334">
                  <a:moveTo>
                    <a:pt x="1" y="9255"/>
                  </a:moveTo>
                  <a:cubicBezTo>
                    <a:pt x="1" y="9288"/>
                    <a:pt x="1" y="9321"/>
                    <a:pt x="0" y="9354"/>
                  </a:cubicBezTo>
                  <a:cubicBezTo>
                    <a:pt x="1" y="9321"/>
                    <a:pt x="1" y="9288"/>
                    <a:pt x="1" y="9255"/>
                  </a:cubicBezTo>
                  <a:close/>
                  <a:moveTo>
                    <a:pt x="3418" y="1"/>
                  </a:moveTo>
                  <a:cubicBezTo>
                    <a:pt x="3186" y="1"/>
                    <a:pt x="2952" y="64"/>
                    <a:pt x="2735" y="189"/>
                  </a:cubicBezTo>
                  <a:cubicBezTo>
                    <a:pt x="2280" y="451"/>
                    <a:pt x="1958" y="919"/>
                    <a:pt x="1686" y="1355"/>
                  </a:cubicBezTo>
                  <a:cubicBezTo>
                    <a:pt x="1356" y="1885"/>
                    <a:pt x="1090" y="2448"/>
                    <a:pt x="885" y="3039"/>
                  </a:cubicBezTo>
                  <a:cubicBezTo>
                    <a:pt x="475" y="4222"/>
                    <a:pt x="273" y="5466"/>
                    <a:pt x="144" y="6707"/>
                  </a:cubicBezTo>
                  <a:cubicBezTo>
                    <a:pt x="55" y="7554"/>
                    <a:pt x="9" y="8405"/>
                    <a:pt x="1" y="9255"/>
                  </a:cubicBezTo>
                  <a:lnTo>
                    <a:pt x="1" y="9255"/>
                  </a:lnTo>
                  <a:cubicBezTo>
                    <a:pt x="3" y="9033"/>
                    <a:pt x="9" y="8810"/>
                    <a:pt x="17" y="8587"/>
                  </a:cubicBezTo>
                  <a:cubicBezTo>
                    <a:pt x="167" y="8697"/>
                    <a:pt x="326" y="8795"/>
                    <a:pt x="496" y="8872"/>
                  </a:cubicBezTo>
                  <a:cubicBezTo>
                    <a:pt x="842" y="9028"/>
                    <a:pt x="1218" y="9125"/>
                    <a:pt x="1592" y="9175"/>
                  </a:cubicBezTo>
                  <a:cubicBezTo>
                    <a:pt x="1812" y="9204"/>
                    <a:pt x="2034" y="9218"/>
                    <a:pt x="2256" y="9218"/>
                  </a:cubicBezTo>
                  <a:cubicBezTo>
                    <a:pt x="2882" y="9218"/>
                    <a:pt x="3510" y="9108"/>
                    <a:pt x="4109" y="8929"/>
                  </a:cubicBezTo>
                  <a:cubicBezTo>
                    <a:pt x="4185" y="8906"/>
                    <a:pt x="4262" y="8882"/>
                    <a:pt x="4339" y="8857"/>
                  </a:cubicBezTo>
                  <a:lnTo>
                    <a:pt x="4339" y="8857"/>
                  </a:lnTo>
                  <a:cubicBezTo>
                    <a:pt x="4155" y="9707"/>
                    <a:pt x="3962" y="10556"/>
                    <a:pt x="3760" y="11402"/>
                  </a:cubicBezTo>
                  <a:lnTo>
                    <a:pt x="3760" y="11402"/>
                  </a:lnTo>
                  <a:cubicBezTo>
                    <a:pt x="3980" y="10483"/>
                    <a:pt x="4189" y="9562"/>
                    <a:pt x="4387" y="8638"/>
                  </a:cubicBezTo>
                  <a:cubicBezTo>
                    <a:pt x="4642" y="7447"/>
                    <a:pt x="4901" y="6252"/>
                    <a:pt x="5091" y="5049"/>
                  </a:cubicBezTo>
                  <a:cubicBezTo>
                    <a:pt x="5259" y="3967"/>
                    <a:pt x="5333" y="2847"/>
                    <a:pt x="5057" y="1776"/>
                  </a:cubicBezTo>
                  <a:cubicBezTo>
                    <a:pt x="4922" y="1246"/>
                    <a:pt x="4710" y="727"/>
                    <a:pt x="4298" y="350"/>
                  </a:cubicBezTo>
                  <a:cubicBezTo>
                    <a:pt x="4044" y="117"/>
                    <a:pt x="3733" y="1"/>
                    <a:pt x="3418" y="1"/>
                  </a:cubicBezTo>
                  <a:close/>
                  <a:moveTo>
                    <a:pt x="3760" y="11402"/>
                  </a:moveTo>
                  <a:lnTo>
                    <a:pt x="3760" y="11402"/>
                  </a:lnTo>
                  <a:cubicBezTo>
                    <a:pt x="3628" y="11952"/>
                    <a:pt x="3493" y="12501"/>
                    <a:pt x="3354" y="13049"/>
                  </a:cubicBezTo>
                  <a:cubicBezTo>
                    <a:pt x="3493" y="12501"/>
                    <a:pt x="3628" y="11952"/>
                    <a:pt x="3760" y="1140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9"/>
            <p:cNvSpPr/>
            <p:nvPr/>
          </p:nvSpPr>
          <p:spPr>
            <a:xfrm>
              <a:off x="2828600" y="2120150"/>
              <a:ext cx="8325" cy="18450"/>
            </a:xfrm>
            <a:custGeom>
              <a:rect b="b" l="l" r="r" t="t"/>
              <a:pathLst>
                <a:path extrusionOk="0" h="738" w="333">
                  <a:moveTo>
                    <a:pt x="1" y="0"/>
                  </a:moveTo>
                  <a:cubicBezTo>
                    <a:pt x="112" y="245"/>
                    <a:pt x="223" y="492"/>
                    <a:pt x="332" y="738"/>
                  </a:cubicBezTo>
                  <a:cubicBezTo>
                    <a:pt x="224" y="492"/>
                    <a:pt x="112" y="24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9"/>
            <p:cNvSpPr/>
            <p:nvPr/>
          </p:nvSpPr>
          <p:spPr>
            <a:xfrm>
              <a:off x="3025175" y="2386800"/>
              <a:ext cx="3650" cy="14600"/>
            </a:xfrm>
            <a:custGeom>
              <a:rect b="b" l="l" r="r" t="t"/>
              <a:pathLst>
                <a:path extrusionOk="0" h="584" w="146">
                  <a:moveTo>
                    <a:pt x="1" y="583"/>
                  </a:moveTo>
                  <a:cubicBezTo>
                    <a:pt x="44" y="388"/>
                    <a:pt x="93" y="193"/>
                    <a:pt x="145" y="0"/>
                  </a:cubicBezTo>
                  <a:cubicBezTo>
                    <a:pt x="93" y="193"/>
                    <a:pt x="44" y="388"/>
                    <a:pt x="1" y="58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9"/>
            <p:cNvSpPr/>
            <p:nvPr/>
          </p:nvSpPr>
          <p:spPr>
            <a:xfrm>
              <a:off x="2464950" y="2018275"/>
              <a:ext cx="219150" cy="95150"/>
            </a:xfrm>
            <a:custGeom>
              <a:rect b="b" l="l" r="r" t="t"/>
              <a:pathLst>
                <a:path extrusionOk="0" h="3806" w="8766">
                  <a:moveTo>
                    <a:pt x="5568" y="1"/>
                  </a:moveTo>
                  <a:cubicBezTo>
                    <a:pt x="4729" y="1"/>
                    <a:pt x="3891" y="81"/>
                    <a:pt x="3072" y="247"/>
                  </a:cubicBezTo>
                  <a:cubicBezTo>
                    <a:pt x="2585" y="345"/>
                    <a:pt x="2100" y="472"/>
                    <a:pt x="1628" y="628"/>
                  </a:cubicBezTo>
                  <a:cubicBezTo>
                    <a:pt x="1141" y="788"/>
                    <a:pt x="604" y="990"/>
                    <a:pt x="297" y="1426"/>
                  </a:cubicBezTo>
                  <a:cubicBezTo>
                    <a:pt x="20" y="1818"/>
                    <a:pt x="0" y="2330"/>
                    <a:pt x="261" y="2734"/>
                  </a:cubicBezTo>
                  <a:cubicBezTo>
                    <a:pt x="474" y="3065"/>
                    <a:pt x="848" y="3282"/>
                    <a:pt x="1210" y="3413"/>
                  </a:cubicBezTo>
                  <a:cubicBezTo>
                    <a:pt x="1641" y="3566"/>
                    <a:pt x="2078" y="3610"/>
                    <a:pt x="2531" y="3642"/>
                  </a:cubicBezTo>
                  <a:cubicBezTo>
                    <a:pt x="3109" y="3681"/>
                    <a:pt x="3688" y="3706"/>
                    <a:pt x="4266" y="3721"/>
                  </a:cubicBezTo>
                  <a:cubicBezTo>
                    <a:pt x="5378" y="3752"/>
                    <a:pt x="6489" y="3754"/>
                    <a:pt x="7601" y="3786"/>
                  </a:cubicBezTo>
                  <a:cubicBezTo>
                    <a:pt x="7777" y="3791"/>
                    <a:pt x="7955" y="3798"/>
                    <a:pt x="8131" y="3805"/>
                  </a:cubicBezTo>
                  <a:cubicBezTo>
                    <a:pt x="8503" y="3502"/>
                    <a:pt x="8765" y="3114"/>
                    <a:pt x="8754" y="2614"/>
                  </a:cubicBezTo>
                  <a:cubicBezTo>
                    <a:pt x="8741" y="2045"/>
                    <a:pt x="8346" y="1560"/>
                    <a:pt x="7957" y="1183"/>
                  </a:cubicBezTo>
                  <a:cubicBezTo>
                    <a:pt x="7457" y="698"/>
                    <a:pt x="6869" y="312"/>
                    <a:pt x="6239" y="18"/>
                  </a:cubicBezTo>
                  <a:lnTo>
                    <a:pt x="6239" y="18"/>
                  </a:lnTo>
                  <a:cubicBezTo>
                    <a:pt x="6446" y="28"/>
                    <a:pt x="6653" y="44"/>
                    <a:pt x="6859" y="64"/>
                  </a:cubicBezTo>
                  <a:cubicBezTo>
                    <a:pt x="6652" y="44"/>
                    <a:pt x="6445" y="28"/>
                    <a:pt x="6236" y="17"/>
                  </a:cubicBezTo>
                  <a:lnTo>
                    <a:pt x="6236" y="17"/>
                  </a:lnTo>
                  <a:cubicBezTo>
                    <a:pt x="6237" y="17"/>
                    <a:pt x="6238" y="17"/>
                    <a:pt x="6239" y="18"/>
                  </a:cubicBezTo>
                  <a:lnTo>
                    <a:pt x="6239" y="18"/>
                  </a:lnTo>
                  <a:cubicBezTo>
                    <a:pt x="6015" y="6"/>
                    <a:pt x="5791" y="1"/>
                    <a:pt x="55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9"/>
            <p:cNvSpPr/>
            <p:nvPr/>
          </p:nvSpPr>
          <p:spPr>
            <a:xfrm>
              <a:off x="2670050" y="2024875"/>
              <a:ext cx="116725" cy="47850"/>
            </a:xfrm>
            <a:custGeom>
              <a:rect b="b" l="l" r="r" t="t"/>
              <a:pathLst>
                <a:path extrusionOk="0" h="1914" w="4669">
                  <a:moveTo>
                    <a:pt x="4668" y="1914"/>
                  </a:moveTo>
                  <a:lnTo>
                    <a:pt x="4668" y="1914"/>
                  </a:lnTo>
                  <a:cubicBezTo>
                    <a:pt x="3426" y="1094"/>
                    <a:pt x="2038" y="498"/>
                    <a:pt x="591" y="134"/>
                  </a:cubicBezTo>
                  <a:cubicBezTo>
                    <a:pt x="395" y="85"/>
                    <a:pt x="198" y="42"/>
                    <a:pt x="0" y="1"/>
                  </a:cubicBezTo>
                  <a:cubicBezTo>
                    <a:pt x="198" y="42"/>
                    <a:pt x="395" y="85"/>
                    <a:pt x="591" y="134"/>
                  </a:cubicBezTo>
                  <a:cubicBezTo>
                    <a:pt x="2038" y="498"/>
                    <a:pt x="3426" y="1094"/>
                    <a:pt x="4668" y="191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9"/>
            <p:cNvSpPr/>
            <p:nvPr/>
          </p:nvSpPr>
          <p:spPr>
            <a:xfrm>
              <a:off x="2731250" y="2196475"/>
              <a:ext cx="94400" cy="38475"/>
            </a:xfrm>
            <a:custGeom>
              <a:rect b="b" l="l" r="r" t="t"/>
              <a:pathLst>
                <a:path extrusionOk="0" h="1539" w="3776">
                  <a:moveTo>
                    <a:pt x="1" y="1"/>
                  </a:moveTo>
                  <a:cubicBezTo>
                    <a:pt x="149" y="43"/>
                    <a:pt x="298" y="86"/>
                    <a:pt x="443" y="131"/>
                  </a:cubicBezTo>
                  <a:cubicBezTo>
                    <a:pt x="1599" y="483"/>
                    <a:pt x="2718" y="954"/>
                    <a:pt x="3775" y="1539"/>
                  </a:cubicBezTo>
                  <a:cubicBezTo>
                    <a:pt x="2718" y="954"/>
                    <a:pt x="1599" y="483"/>
                    <a:pt x="444" y="131"/>
                  </a:cubicBezTo>
                  <a:cubicBezTo>
                    <a:pt x="298" y="86"/>
                    <a:pt x="149" y="4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9"/>
            <p:cNvSpPr/>
            <p:nvPr/>
          </p:nvSpPr>
          <p:spPr>
            <a:xfrm>
              <a:off x="2620425" y="1803100"/>
              <a:ext cx="6525" cy="12000"/>
            </a:xfrm>
            <a:custGeom>
              <a:rect b="b" l="l" r="r" t="t"/>
              <a:pathLst>
                <a:path extrusionOk="0" h="480" w="261">
                  <a:moveTo>
                    <a:pt x="108" y="150"/>
                  </a:moveTo>
                  <a:cubicBezTo>
                    <a:pt x="171" y="254"/>
                    <a:pt x="222" y="365"/>
                    <a:pt x="260" y="479"/>
                  </a:cubicBezTo>
                  <a:cubicBezTo>
                    <a:pt x="222" y="365"/>
                    <a:pt x="171" y="254"/>
                    <a:pt x="108" y="150"/>
                  </a:cubicBezTo>
                  <a:cubicBezTo>
                    <a:pt x="75" y="98"/>
                    <a:pt x="39" y="48"/>
                    <a:pt x="1" y="1"/>
                  </a:cubicBezTo>
                  <a:lnTo>
                    <a:pt x="1" y="1"/>
                  </a:lnTo>
                  <a:cubicBezTo>
                    <a:pt x="39" y="48"/>
                    <a:pt x="75" y="98"/>
                    <a:pt x="108" y="15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9"/>
            <p:cNvSpPr/>
            <p:nvPr/>
          </p:nvSpPr>
          <p:spPr>
            <a:xfrm>
              <a:off x="2625500" y="1815950"/>
              <a:ext cx="157825" cy="213750"/>
            </a:xfrm>
            <a:custGeom>
              <a:rect b="b" l="l" r="r" t="t"/>
              <a:pathLst>
                <a:path extrusionOk="0" h="8550" w="6313">
                  <a:moveTo>
                    <a:pt x="1969" y="2636"/>
                  </a:moveTo>
                  <a:cubicBezTo>
                    <a:pt x="2926" y="3589"/>
                    <a:pt x="3788" y="4633"/>
                    <a:pt x="4564" y="5739"/>
                  </a:cubicBezTo>
                  <a:cubicBezTo>
                    <a:pt x="5199" y="6643"/>
                    <a:pt x="5775" y="7586"/>
                    <a:pt x="6312" y="8550"/>
                  </a:cubicBezTo>
                  <a:lnTo>
                    <a:pt x="6312" y="8550"/>
                  </a:lnTo>
                  <a:cubicBezTo>
                    <a:pt x="5775" y="7586"/>
                    <a:pt x="5199" y="6643"/>
                    <a:pt x="4564" y="5739"/>
                  </a:cubicBezTo>
                  <a:cubicBezTo>
                    <a:pt x="3788" y="4633"/>
                    <a:pt x="2926" y="3589"/>
                    <a:pt x="1969" y="2636"/>
                  </a:cubicBezTo>
                  <a:cubicBezTo>
                    <a:pt x="1361" y="2033"/>
                    <a:pt x="713" y="1470"/>
                    <a:pt x="1" y="1006"/>
                  </a:cubicBezTo>
                  <a:cubicBezTo>
                    <a:pt x="160" y="694"/>
                    <a:pt x="170" y="333"/>
                    <a:pt x="66" y="1"/>
                  </a:cubicBezTo>
                  <a:cubicBezTo>
                    <a:pt x="170" y="333"/>
                    <a:pt x="160" y="694"/>
                    <a:pt x="1" y="1006"/>
                  </a:cubicBezTo>
                  <a:cubicBezTo>
                    <a:pt x="713" y="1470"/>
                    <a:pt x="1361" y="2033"/>
                    <a:pt x="1969" y="263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9"/>
            <p:cNvSpPr/>
            <p:nvPr/>
          </p:nvSpPr>
          <p:spPr>
            <a:xfrm>
              <a:off x="2916625" y="2320425"/>
              <a:ext cx="107500" cy="173450"/>
            </a:xfrm>
            <a:custGeom>
              <a:rect b="b" l="l" r="r" t="t"/>
              <a:pathLst>
                <a:path extrusionOk="0" h="6938" w="4300">
                  <a:moveTo>
                    <a:pt x="216" y="455"/>
                  </a:moveTo>
                  <a:cubicBezTo>
                    <a:pt x="1339" y="2761"/>
                    <a:pt x="2650" y="4972"/>
                    <a:pt x="4299" y="6937"/>
                  </a:cubicBezTo>
                  <a:lnTo>
                    <a:pt x="4299" y="6937"/>
                  </a:lnTo>
                  <a:cubicBezTo>
                    <a:pt x="2650" y="4972"/>
                    <a:pt x="1339" y="2761"/>
                    <a:pt x="216" y="455"/>
                  </a:cubicBezTo>
                  <a:cubicBezTo>
                    <a:pt x="144" y="305"/>
                    <a:pt x="73" y="153"/>
                    <a:pt x="0" y="1"/>
                  </a:cubicBezTo>
                  <a:lnTo>
                    <a:pt x="0" y="1"/>
                  </a:lnTo>
                  <a:cubicBezTo>
                    <a:pt x="73" y="153"/>
                    <a:pt x="144" y="305"/>
                    <a:pt x="216" y="4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9"/>
            <p:cNvSpPr/>
            <p:nvPr/>
          </p:nvSpPr>
          <p:spPr>
            <a:xfrm>
              <a:off x="2930900" y="2070875"/>
              <a:ext cx="9050" cy="22925"/>
            </a:xfrm>
            <a:custGeom>
              <a:rect b="b" l="l" r="r" t="t"/>
              <a:pathLst>
                <a:path extrusionOk="0" h="917" w="362">
                  <a:moveTo>
                    <a:pt x="1" y="916"/>
                  </a:moveTo>
                  <a:cubicBezTo>
                    <a:pt x="119" y="611"/>
                    <a:pt x="239" y="305"/>
                    <a:pt x="361" y="1"/>
                  </a:cubicBezTo>
                  <a:cubicBezTo>
                    <a:pt x="239" y="305"/>
                    <a:pt x="119" y="611"/>
                    <a:pt x="1" y="91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9"/>
            <p:cNvSpPr/>
            <p:nvPr/>
          </p:nvSpPr>
          <p:spPr>
            <a:xfrm>
              <a:off x="2716925" y="2192675"/>
              <a:ext cx="11800" cy="3125"/>
            </a:xfrm>
            <a:custGeom>
              <a:rect b="b" l="l" r="r" t="t"/>
              <a:pathLst>
                <a:path extrusionOk="0" h="125" w="472">
                  <a:moveTo>
                    <a:pt x="1" y="0"/>
                  </a:moveTo>
                  <a:cubicBezTo>
                    <a:pt x="158" y="39"/>
                    <a:pt x="315" y="81"/>
                    <a:pt x="471" y="124"/>
                  </a:cubicBezTo>
                  <a:cubicBezTo>
                    <a:pt x="315" y="81"/>
                    <a:pt x="158" y="3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9"/>
            <p:cNvSpPr/>
            <p:nvPr/>
          </p:nvSpPr>
          <p:spPr>
            <a:xfrm>
              <a:off x="2830625" y="2065500"/>
              <a:ext cx="14450" cy="51400"/>
            </a:xfrm>
            <a:custGeom>
              <a:rect b="b" l="l" r="r" t="t"/>
              <a:pathLst>
                <a:path extrusionOk="0" h="2056" w="578">
                  <a:moveTo>
                    <a:pt x="1" y="2056"/>
                  </a:moveTo>
                  <a:cubicBezTo>
                    <a:pt x="199" y="1373"/>
                    <a:pt x="391" y="688"/>
                    <a:pt x="578" y="1"/>
                  </a:cubicBezTo>
                  <a:cubicBezTo>
                    <a:pt x="391" y="688"/>
                    <a:pt x="199" y="1373"/>
                    <a:pt x="1" y="20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9"/>
            <p:cNvSpPr/>
            <p:nvPr/>
          </p:nvSpPr>
          <p:spPr>
            <a:xfrm>
              <a:off x="2760250" y="2123050"/>
              <a:ext cx="4975" cy="1025"/>
            </a:xfrm>
            <a:custGeom>
              <a:rect b="b" l="l" r="r" t="t"/>
              <a:pathLst>
                <a:path extrusionOk="0" h="41" w="199">
                  <a:moveTo>
                    <a:pt x="199" y="40"/>
                  </a:moveTo>
                  <a:cubicBezTo>
                    <a:pt x="132" y="26"/>
                    <a:pt x="67" y="13"/>
                    <a:pt x="0" y="0"/>
                  </a:cubicBezTo>
                  <a:cubicBezTo>
                    <a:pt x="67" y="13"/>
                    <a:pt x="132" y="26"/>
                    <a:pt x="199" y="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9"/>
            <p:cNvSpPr/>
            <p:nvPr/>
          </p:nvSpPr>
          <p:spPr>
            <a:xfrm>
              <a:off x="2714850" y="2116475"/>
              <a:ext cx="925" cy="100"/>
            </a:xfrm>
            <a:custGeom>
              <a:rect b="b" l="l" r="r" t="t"/>
              <a:pathLst>
                <a:path extrusionOk="0" h="4" w="37">
                  <a:moveTo>
                    <a:pt x="37" y="4"/>
                  </a:moveTo>
                  <a:cubicBezTo>
                    <a:pt x="25" y="3"/>
                    <a:pt x="12" y="1"/>
                    <a:pt x="1" y="0"/>
                  </a:cubicBezTo>
                  <a:cubicBezTo>
                    <a:pt x="12" y="1"/>
                    <a:pt x="25" y="3"/>
                    <a:pt x="37" y="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9"/>
            <p:cNvSpPr/>
            <p:nvPr/>
          </p:nvSpPr>
          <p:spPr>
            <a:xfrm>
              <a:off x="2769875" y="2125075"/>
              <a:ext cx="5175" cy="1200"/>
            </a:xfrm>
            <a:custGeom>
              <a:rect b="b" l="l" r="r" t="t"/>
              <a:pathLst>
                <a:path extrusionOk="0" h="48" w="207">
                  <a:moveTo>
                    <a:pt x="206" y="47"/>
                  </a:moveTo>
                  <a:cubicBezTo>
                    <a:pt x="137" y="31"/>
                    <a:pt x="69" y="15"/>
                    <a:pt x="0" y="0"/>
                  </a:cubicBezTo>
                  <a:cubicBezTo>
                    <a:pt x="69" y="15"/>
                    <a:pt x="137" y="31"/>
                    <a:pt x="206" y="4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9"/>
            <p:cNvSpPr/>
            <p:nvPr/>
          </p:nvSpPr>
          <p:spPr>
            <a:xfrm>
              <a:off x="2779500" y="2127325"/>
              <a:ext cx="5325" cy="1400"/>
            </a:xfrm>
            <a:custGeom>
              <a:rect b="b" l="l" r="r" t="t"/>
              <a:pathLst>
                <a:path extrusionOk="0" h="56" w="213">
                  <a:moveTo>
                    <a:pt x="212" y="56"/>
                  </a:moveTo>
                  <a:cubicBezTo>
                    <a:pt x="142" y="37"/>
                    <a:pt x="72" y="19"/>
                    <a:pt x="0" y="1"/>
                  </a:cubicBezTo>
                  <a:cubicBezTo>
                    <a:pt x="72" y="19"/>
                    <a:pt x="142" y="37"/>
                    <a:pt x="212" y="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9"/>
            <p:cNvSpPr/>
            <p:nvPr/>
          </p:nvSpPr>
          <p:spPr>
            <a:xfrm>
              <a:off x="2808000" y="2135850"/>
              <a:ext cx="9225" cy="3425"/>
            </a:xfrm>
            <a:custGeom>
              <a:rect b="b" l="l" r="r" t="t"/>
              <a:pathLst>
                <a:path extrusionOk="0" h="137" w="369">
                  <a:moveTo>
                    <a:pt x="1" y="0"/>
                  </a:moveTo>
                  <a:lnTo>
                    <a:pt x="1" y="0"/>
                  </a:lnTo>
                  <a:cubicBezTo>
                    <a:pt x="124" y="44"/>
                    <a:pt x="246" y="89"/>
                    <a:pt x="369" y="137"/>
                  </a:cubicBezTo>
                  <a:cubicBezTo>
                    <a:pt x="246" y="88"/>
                    <a:pt x="124" y="44"/>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9"/>
            <p:cNvSpPr/>
            <p:nvPr/>
          </p:nvSpPr>
          <p:spPr>
            <a:xfrm>
              <a:off x="2704475" y="2189800"/>
              <a:ext cx="12225" cy="2825"/>
            </a:xfrm>
            <a:custGeom>
              <a:rect b="b" l="l" r="r" t="t"/>
              <a:pathLst>
                <a:path extrusionOk="0" h="113" w="489">
                  <a:moveTo>
                    <a:pt x="1" y="0"/>
                  </a:moveTo>
                  <a:cubicBezTo>
                    <a:pt x="164" y="35"/>
                    <a:pt x="328" y="73"/>
                    <a:pt x="489" y="113"/>
                  </a:cubicBezTo>
                  <a:cubicBezTo>
                    <a:pt x="328" y="72"/>
                    <a:pt x="164" y="3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9"/>
            <p:cNvSpPr/>
            <p:nvPr/>
          </p:nvSpPr>
          <p:spPr>
            <a:xfrm>
              <a:off x="2789050" y="2129850"/>
              <a:ext cx="5575" cy="1700"/>
            </a:xfrm>
            <a:custGeom>
              <a:rect b="b" l="l" r="r" t="t"/>
              <a:pathLst>
                <a:path extrusionOk="0" h="68" w="223">
                  <a:moveTo>
                    <a:pt x="223" y="67"/>
                  </a:moveTo>
                  <a:cubicBezTo>
                    <a:pt x="149" y="44"/>
                    <a:pt x="76" y="23"/>
                    <a:pt x="0" y="1"/>
                  </a:cubicBezTo>
                  <a:cubicBezTo>
                    <a:pt x="76" y="23"/>
                    <a:pt x="149" y="44"/>
                    <a:pt x="223" y="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9"/>
            <p:cNvSpPr/>
            <p:nvPr/>
          </p:nvSpPr>
          <p:spPr>
            <a:xfrm>
              <a:off x="2798575" y="2132700"/>
              <a:ext cx="6200" cy="2075"/>
            </a:xfrm>
            <a:custGeom>
              <a:rect b="b" l="l" r="r" t="t"/>
              <a:pathLst>
                <a:path extrusionOk="0" h="83" w="248">
                  <a:moveTo>
                    <a:pt x="247" y="82"/>
                  </a:moveTo>
                  <a:cubicBezTo>
                    <a:pt x="165" y="54"/>
                    <a:pt x="84" y="27"/>
                    <a:pt x="0" y="1"/>
                  </a:cubicBezTo>
                  <a:cubicBezTo>
                    <a:pt x="84" y="27"/>
                    <a:pt x="165" y="54"/>
                    <a:pt x="247" y="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9"/>
            <p:cNvSpPr/>
            <p:nvPr/>
          </p:nvSpPr>
          <p:spPr>
            <a:xfrm>
              <a:off x="2750600" y="2121250"/>
              <a:ext cx="4775" cy="900"/>
            </a:xfrm>
            <a:custGeom>
              <a:rect b="b" l="l" r="r" t="t"/>
              <a:pathLst>
                <a:path extrusionOk="0" h="36" w="191">
                  <a:moveTo>
                    <a:pt x="191" y="35"/>
                  </a:moveTo>
                  <a:cubicBezTo>
                    <a:pt x="128" y="24"/>
                    <a:pt x="64" y="12"/>
                    <a:pt x="0" y="1"/>
                  </a:cubicBezTo>
                  <a:cubicBezTo>
                    <a:pt x="64" y="12"/>
                    <a:pt x="128" y="24"/>
                    <a:pt x="191" y="3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9"/>
            <p:cNvSpPr/>
            <p:nvPr/>
          </p:nvSpPr>
          <p:spPr>
            <a:xfrm>
              <a:off x="2914725" y="2425500"/>
              <a:ext cx="5300" cy="2750"/>
            </a:xfrm>
            <a:custGeom>
              <a:rect b="b" l="l" r="r" t="t"/>
              <a:pathLst>
                <a:path extrusionOk="0" h="110" w="212">
                  <a:moveTo>
                    <a:pt x="1" y="1"/>
                  </a:moveTo>
                  <a:cubicBezTo>
                    <a:pt x="71" y="38"/>
                    <a:pt x="143" y="72"/>
                    <a:pt x="212" y="109"/>
                  </a:cubicBezTo>
                  <a:cubicBezTo>
                    <a:pt x="143" y="72"/>
                    <a:pt x="71" y="37"/>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9"/>
            <p:cNvSpPr/>
            <p:nvPr/>
          </p:nvSpPr>
          <p:spPr>
            <a:xfrm>
              <a:off x="2731500" y="2118375"/>
              <a:ext cx="4125" cy="575"/>
            </a:xfrm>
            <a:custGeom>
              <a:rect b="b" l="l" r="r" t="t"/>
              <a:pathLst>
                <a:path extrusionOk="0" h="23" w="165">
                  <a:moveTo>
                    <a:pt x="165" y="23"/>
                  </a:moveTo>
                  <a:cubicBezTo>
                    <a:pt x="110" y="15"/>
                    <a:pt x="56" y="8"/>
                    <a:pt x="1" y="1"/>
                  </a:cubicBezTo>
                  <a:cubicBezTo>
                    <a:pt x="56" y="8"/>
                    <a:pt x="110" y="15"/>
                    <a:pt x="165" y="2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9"/>
            <p:cNvSpPr/>
            <p:nvPr/>
          </p:nvSpPr>
          <p:spPr>
            <a:xfrm>
              <a:off x="2890175" y="2413775"/>
              <a:ext cx="8275" cy="3775"/>
            </a:xfrm>
            <a:custGeom>
              <a:rect b="b" l="l" r="r" t="t"/>
              <a:pathLst>
                <a:path extrusionOk="0" h="151" w="331">
                  <a:moveTo>
                    <a:pt x="1" y="1"/>
                  </a:moveTo>
                  <a:cubicBezTo>
                    <a:pt x="111" y="49"/>
                    <a:pt x="222" y="99"/>
                    <a:pt x="331" y="150"/>
                  </a:cubicBezTo>
                  <a:cubicBezTo>
                    <a:pt x="222" y="99"/>
                    <a:pt x="111" y="49"/>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9"/>
            <p:cNvSpPr/>
            <p:nvPr/>
          </p:nvSpPr>
          <p:spPr>
            <a:xfrm>
              <a:off x="2722375" y="2117300"/>
              <a:ext cx="3350" cy="375"/>
            </a:xfrm>
            <a:custGeom>
              <a:rect b="b" l="l" r="r" t="t"/>
              <a:pathLst>
                <a:path extrusionOk="0" h="15" w="134">
                  <a:moveTo>
                    <a:pt x="0" y="0"/>
                  </a:moveTo>
                  <a:cubicBezTo>
                    <a:pt x="45" y="5"/>
                    <a:pt x="89" y="9"/>
                    <a:pt x="133" y="14"/>
                  </a:cubicBezTo>
                  <a:cubicBezTo>
                    <a:pt x="90" y="9"/>
                    <a:pt x="45" y="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9"/>
            <p:cNvSpPr/>
            <p:nvPr/>
          </p:nvSpPr>
          <p:spPr>
            <a:xfrm>
              <a:off x="3058650" y="2531350"/>
              <a:ext cx="36375" cy="32950"/>
            </a:xfrm>
            <a:custGeom>
              <a:rect b="b" l="l" r="r" t="t"/>
              <a:pathLst>
                <a:path extrusionOk="0" h="1318" w="1455">
                  <a:moveTo>
                    <a:pt x="0" y="0"/>
                  </a:moveTo>
                  <a:cubicBezTo>
                    <a:pt x="467" y="461"/>
                    <a:pt x="953" y="898"/>
                    <a:pt x="1454" y="1317"/>
                  </a:cubicBezTo>
                  <a:lnTo>
                    <a:pt x="1454" y="1317"/>
                  </a:lnTo>
                  <a:cubicBezTo>
                    <a:pt x="953" y="898"/>
                    <a:pt x="467" y="461"/>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9"/>
            <p:cNvSpPr/>
            <p:nvPr/>
          </p:nvSpPr>
          <p:spPr>
            <a:xfrm>
              <a:off x="2845250" y="2013050"/>
              <a:ext cx="13625" cy="51825"/>
            </a:xfrm>
            <a:custGeom>
              <a:rect b="b" l="l" r="r" t="t"/>
              <a:pathLst>
                <a:path extrusionOk="0" h="2073" w="545">
                  <a:moveTo>
                    <a:pt x="545" y="1"/>
                  </a:moveTo>
                  <a:cubicBezTo>
                    <a:pt x="368" y="693"/>
                    <a:pt x="188" y="1383"/>
                    <a:pt x="0" y="2072"/>
                  </a:cubicBezTo>
                  <a:cubicBezTo>
                    <a:pt x="188" y="1383"/>
                    <a:pt x="368" y="693"/>
                    <a:pt x="54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9"/>
            <p:cNvSpPr/>
            <p:nvPr/>
          </p:nvSpPr>
          <p:spPr>
            <a:xfrm>
              <a:off x="2741000" y="2119725"/>
              <a:ext cx="4525" cy="725"/>
            </a:xfrm>
            <a:custGeom>
              <a:rect b="b" l="l" r="r" t="t"/>
              <a:pathLst>
                <a:path extrusionOk="0" h="29" w="181">
                  <a:moveTo>
                    <a:pt x="181" y="29"/>
                  </a:moveTo>
                  <a:cubicBezTo>
                    <a:pt x="121" y="18"/>
                    <a:pt x="61" y="9"/>
                    <a:pt x="1" y="1"/>
                  </a:cubicBezTo>
                  <a:cubicBezTo>
                    <a:pt x="61" y="9"/>
                    <a:pt x="121" y="18"/>
                    <a:pt x="181" y="2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9"/>
            <p:cNvSpPr/>
            <p:nvPr/>
          </p:nvSpPr>
          <p:spPr>
            <a:xfrm>
              <a:off x="2902275" y="2419325"/>
              <a:ext cx="7025" cy="3425"/>
            </a:xfrm>
            <a:custGeom>
              <a:rect b="b" l="l" r="r" t="t"/>
              <a:pathLst>
                <a:path extrusionOk="0" h="137" w="281">
                  <a:moveTo>
                    <a:pt x="0" y="1"/>
                  </a:moveTo>
                  <a:cubicBezTo>
                    <a:pt x="94" y="46"/>
                    <a:pt x="187" y="91"/>
                    <a:pt x="280" y="137"/>
                  </a:cubicBezTo>
                  <a:cubicBezTo>
                    <a:pt x="187" y="91"/>
                    <a:pt x="94" y="46"/>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9"/>
            <p:cNvSpPr/>
            <p:nvPr/>
          </p:nvSpPr>
          <p:spPr>
            <a:xfrm>
              <a:off x="2637500" y="2019950"/>
              <a:ext cx="14900" cy="1900"/>
            </a:xfrm>
            <a:custGeom>
              <a:rect b="b" l="l" r="r" t="t"/>
              <a:pathLst>
                <a:path extrusionOk="0" h="76" w="596">
                  <a:moveTo>
                    <a:pt x="0" y="1"/>
                  </a:moveTo>
                  <a:cubicBezTo>
                    <a:pt x="200" y="21"/>
                    <a:pt x="398" y="46"/>
                    <a:pt x="595" y="75"/>
                  </a:cubicBezTo>
                  <a:cubicBezTo>
                    <a:pt x="398" y="46"/>
                    <a:pt x="200" y="21"/>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9"/>
            <p:cNvSpPr/>
            <p:nvPr/>
          </p:nvSpPr>
          <p:spPr>
            <a:xfrm>
              <a:off x="2654025" y="2022075"/>
              <a:ext cx="14550" cy="2550"/>
            </a:xfrm>
            <a:custGeom>
              <a:rect b="b" l="l" r="r" t="t"/>
              <a:pathLst>
                <a:path extrusionOk="0" h="102" w="582">
                  <a:moveTo>
                    <a:pt x="1" y="0"/>
                  </a:moveTo>
                  <a:cubicBezTo>
                    <a:pt x="195" y="30"/>
                    <a:pt x="389" y="63"/>
                    <a:pt x="581" y="101"/>
                  </a:cubicBezTo>
                  <a:cubicBezTo>
                    <a:pt x="389" y="63"/>
                    <a:pt x="195" y="30"/>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9"/>
            <p:cNvSpPr/>
            <p:nvPr/>
          </p:nvSpPr>
          <p:spPr>
            <a:xfrm>
              <a:off x="2576575" y="1803100"/>
              <a:ext cx="583300" cy="776475"/>
            </a:xfrm>
            <a:custGeom>
              <a:rect b="b" l="l" r="r" t="t"/>
              <a:pathLst>
                <a:path extrusionOk="0" h="31059" w="23332">
                  <a:moveTo>
                    <a:pt x="1755" y="1"/>
                  </a:moveTo>
                  <a:cubicBezTo>
                    <a:pt x="1340" y="772"/>
                    <a:pt x="741" y="1438"/>
                    <a:pt x="0" y="1926"/>
                  </a:cubicBezTo>
                  <a:cubicBezTo>
                    <a:pt x="46" y="1953"/>
                    <a:pt x="94" y="1980"/>
                    <a:pt x="142" y="2002"/>
                  </a:cubicBezTo>
                  <a:cubicBezTo>
                    <a:pt x="201" y="2044"/>
                    <a:pt x="265" y="2084"/>
                    <a:pt x="333" y="2114"/>
                  </a:cubicBezTo>
                  <a:cubicBezTo>
                    <a:pt x="481" y="2182"/>
                    <a:pt x="640" y="2214"/>
                    <a:pt x="800" y="2214"/>
                  </a:cubicBezTo>
                  <a:cubicBezTo>
                    <a:pt x="1076" y="2214"/>
                    <a:pt x="1354" y="2120"/>
                    <a:pt x="1580" y="1957"/>
                  </a:cubicBezTo>
                  <a:cubicBezTo>
                    <a:pt x="1741" y="2102"/>
                    <a:pt x="1897" y="2249"/>
                    <a:pt x="2063" y="2387"/>
                  </a:cubicBezTo>
                  <a:cubicBezTo>
                    <a:pt x="2316" y="2595"/>
                    <a:pt x="2564" y="2811"/>
                    <a:pt x="2808" y="3030"/>
                  </a:cubicBezTo>
                  <a:cubicBezTo>
                    <a:pt x="3301" y="3474"/>
                    <a:pt x="3769" y="3943"/>
                    <a:pt x="4211" y="4436"/>
                  </a:cubicBezTo>
                  <a:cubicBezTo>
                    <a:pt x="5112" y="5443"/>
                    <a:pt x="5914" y="6535"/>
                    <a:pt x="6642" y="7671"/>
                  </a:cubicBezTo>
                  <a:cubicBezTo>
                    <a:pt x="7286" y="8678"/>
                    <a:pt x="7865" y="9722"/>
                    <a:pt x="8407" y="10785"/>
                  </a:cubicBezTo>
                  <a:cubicBezTo>
                    <a:pt x="7165" y="9965"/>
                    <a:pt x="5777" y="9369"/>
                    <a:pt x="4330" y="9005"/>
                  </a:cubicBezTo>
                  <a:cubicBezTo>
                    <a:pt x="4134" y="8956"/>
                    <a:pt x="3937" y="8913"/>
                    <a:pt x="3739" y="8873"/>
                  </a:cubicBezTo>
                  <a:cubicBezTo>
                    <a:pt x="3719" y="8868"/>
                    <a:pt x="3699" y="8864"/>
                    <a:pt x="3679" y="8860"/>
                  </a:cubicBezTo>
                  <a:cubicBezTo>
                    <a:pt x="3486" y="8822"/>
                    <a:pt x="3293" y="8789"/>
                    <a:pt x="3099" y="8759"/>
                  </a:cubicBezTo>
                  <a:cubicBezTo>
                    <a:pt x="3077" y="8756"/>
                    <a:pt x="3054" y="8752"/>
                    <a:pt x="3032" y="8749"/>
                  </a:cubicBezTo>
                  <a:cubicBezTo>
                    <a:pt x="2834" y="8720"/>
                    <a:pt x="2637" y="8695"/>
                    <a:pt x="2437" y="8675"/>
                  </a:cubicBezTo>
                  <a:cubicBezTo>
                    <a:pt x="2423" y="8674"/>
                    <a:pt x="2408" y="8672"/>
                    <a:pt x="2394" y="8671"/>
                  </a:cubicBezTo>
                  <a:cubicBezTo>
                    <a:pt x="2187" y="8651"/>
                    <a:pt x="1980" y="8634"/>
                    <a:pt x="1771" y="8624"/>
                  </a:cubicBezTo>
                  <a:lnTo>
                    <a:pt x="1771" y="8624"/>
                  </a:lnTo>
                  <a:cubicBezTo>
                    <a:pt x="2403" y="8918"/>
                    <a:pt x="2991" y="9304"/>
                    <a:pt x="3492" y="9790"/>
                  </a:cubicBezTo>
                  <a:cubicBezTo>
                    <a:pt x="3881" y="10167"/>
                    <a:pt x="4275" y="10652"/>
                    <a:pt x="4289" y="11221"/>
                  </a:cubicBezTo>
                  <a:cubicBezTo>
                    <a:pt x="4300" y="11722"/>
                    <a:pt x="4038" y="12109"/>
                    <a:pt x="3666" y="12412"/>
                  </a:cubicBezTo>
                  <a:cubicBezTo>
                    <a:pt x="4288" y="12437"/>
                    <a:pt x="4912" y="12474"/>
                    <a:pt x="5530" y="12536"/>
                  </a:cubicBezTo>
                  <a:cubicBezTo>
                    <a:pt x="5543" y="12538"/>
                    <a:pt x="5555" y="12538"/>
                    <a:pt x="5568" y="12539"/>
                  </a:cubicBezTo>
                  <a:cubicBezTo>
                    <a:pt x="5656" y="12548"/>
                    <a:pt x="5744" y="12558"/>
                    <a:pt x="5832" y="12568"/>
                  </a:cubicBezTo>
                  <a:cubicBezTo>
                    <a:pt x="5877" y="12573"/>
                    <a:pt x="5920" y="12577"/>
                    <a:pt x="5965" y="12582"/>
                  </a:cubicBezTo>
                  <a:cubicBezTo>
                    <a:pt x="6043" y="12593"/>
                    <a:pt x="6120" y="12603"/>
                    <a:pt x="6198" y="12612"/>
                  </a:cubicBezTo>
                  <a:cubicBezTo>
                    <a:pt x="6253" y="12619"/>
                    <a:pt x="6307" y="12626"/>
                    <a:pt x="6362" y="12634"/>
                  </a:cubicBezTo>
                  <a:cubicBezTo>
                    <a:pt x="6433" y="12644"/>
                    <a:pt x="6505" y="12655"/>
                    <a:pt x="6576" y="12666"/>
                  </a:cubicBezTo>
                  <a:cubicBezTo>
                    <a:pt x="6636" y="12674"/>
                    <a:pt x="6698" y="12683"/>
                    <a:pt x="6758" y="12694"/>
                  </a:cubicBezTo>
                  <a:cubicBezTo>
                    <a:pt x="6826" y="12704"/>
                    <a:pt x="6893" y="12715"/>
                    <a:pt x="6961" y="12727"/>
                  </a:cubicBezTo>
                  <a:cubicBezTo>
                    <a:pt x="7025" y="12738"/>
                    <a:pt x="7088" y="12750"/>
                    <a:pt x="7152" y="12761"/>
                  </a:cubicBezTo>
                  <a:cubicBezTo>
                    <a:pt x="7217" y="12773"/>
                    <a:pt x="7282" y="12786"/>
                    <a:pt x="7347" y="12798"/>
                  </a:cubicBezTo>
                  <a:cubicBezTo>
                    <a:pt x="7413" y="12811"/>
                    <a:pt x="7479" y="12824"/>
                    <a:pt x="7546" y="12838"/>
                  </a:cubicBezTo>
                  <a:cubicBezTo>
                    <a:pt x="7608" y="12851"/>
                    <a:pt x="7670" y="12865"/>
                    <a:pt x="7732" y="12879"/>
                  </a:cubicBezTo>
                  <a:cubicBezTo>
                    <a:pt x="7801" y="12894"/>
                    <a:pt x="7869" y="12910"/>
                    <a:pt x="7937" y="12926"/>
                  </a:cubicBezTo>
                  <a:cubicBezTo>
                    <a:pt x="7997" y="12940"/>
                    <a:pt x="8057" y="12954"/>
                    <a:pt x="8117" y="12970"/>
                  </a:cubicBezTo>
                  <a:cubicBezTo>
                    <a:pt x="8187" y="12988"/>
                    <a:pt x="8259" y="13007"/>
                    <a:pt x="8329" y="13025"/>
                  </a:cubicBezTo>
                  <a:cubicBezTo>
                    <a:pt x="8386" y="13040"/>
                    <a:pt x="8443" y="13055"/>
                    <a:pt x="8499" y="13072"/>
                  </a:cubicBezTo>
                  <a:cubicBezTo>
                    <a:pt x="8575" y="13093"/>
                    <a:pt x="8648" y="13114"/>
                    <a:pt x="8722" y="13137"/>
                  </a:cubicBezTo>
                  <a:cubicBezTo>
                    <a:pt x="8776" y="13153"/>
                    <a:pt x="8828" y="13168"/>
                    <a:pt x="8880" y="13185"/>
                  </a:cubicBezTo>
                  <a:cubicBezTo>
                    <a:pt x="8964" y="13211"/>
                    <a:pt x="9045" y="13238"/>
                    <a:pt x="9127" y="13266"/>
                  </a:cubicBezTo>
                  <a:cubicBezTo>
                    <a:pt x="9171" y="13282"/>
                    <a:pt x="9214" y="13296"/>
                    <a:pt x="9258" y="13310"/>
                  </a:cubicBezTo>
                  <a:cubicBezTo>
                    <a:pt x="9380" y="13353"/>
                    <a:pt x="9503" y="13399"/>
                    <a:pt x="9626" y="13447"/>
                  </a:cubicBezTo>
                  <a:cubicBezTo>
                    <a:pt x="9627" y="13447"/>
                    <a:pt x="9630" y="13448"/>
                    <a:pt x="9632" y="13449"/>
                  </a:cubicBezTo>
                  <a:cubicBezTo>
                    <a:pt x="9649" y="13456"/>
                    <a:pt x="9665" y="13458"/>
                    <a:pt x="9682" y="13462"/>
                  </a:cubicBezTo>
                  <a:cubicBezTo>
                    <a:pt x="9910" y="13971"/>
                    <a:pt x="10135" y="14481"/>
                    <a:pt x="10355" y="14994"/>
                  </a:cubicBezTo>
                  <a:cubicBezTo>
                    <a:pt x="10864" y="16173"/>
                    <a:pt x="11361" y="17357"/>
                    <a:pt x="11875" y="18533"/>
                  </a:cubicBezTo>
                  <a:cubicBezTo>
                    <a:pt x="11275" y="18056"/>
                    <a:pt x="10622" y="17639"/>
                    <a:pt x="9962" y="17274"/>
                  </a:cubicBezTo>
                  <a:cubicBezTo>
                    <a:pt x="8905" y="16689"/>
                    <a:pt x="7786" y="16219"/>
                    <a:pt x="6631" y="15866"/>
                  </a:cubicBezTo>
                  <a:cubicBezTo>
                    <a:pt x="6482" y="15820"/>
                    <a:pt x="6330" y="15776"/>
                    <a:pt x="6179" y="15733"/>
                  </a:cubicBezTo>
                  <a:cubicBezTo>
                    <a:pt x="6147" y="15725"/>
                    <a:pt x="6116" y="15716"/>
                    <a:pt x="6085" y="15707"/>
                  </a:cubicBezTo>
                  <a:cubicBezTo>
                    <a:pt x="5929" y="15664"/>
                    <a:pt x="5772" y="15623"/>
                    <a:pt x="5614" y="15583"/>
                  </a:cubicBezTo>
                  <a:cubicBezTo>
                    <a:pt x="5611" y="15582"/>
                    <a:pt x="5608" y="15582"/>
                    <a:pt x="5605" y="15581"/>
                  </a:cubicBezTo>
                  <a:cubicBezTo>
                    <a:pt x="5444" y="15541"/>
                    <a:pt x="5280" y="15503"/>
                    <a:pt x="5116" y="15468"/>
                  </a:cubicBezTo>
                  <a:cubicBezTo>
                    <a:pt x="5103" y="15466"/>
                    <a:pt x="5091" y="15462"/>
                    <a:pt x="5078" y="15459"/>
                  </a:cubicBezTo>
                  <a:cubicBezTo>
                    <a:pt x="4333" y="15302"/>
                    <a:pt x="3573" y="15202"/>
                    <a:pt x="2816" y="15202"/>
                  </a:cubicBezTo>
                  <a:cubicBezTo>
                    <a:pt x="2692" y="15202"/>
                    <a:pt x="2569" y="15204"/>
                    <a:pt x="2445" y="15210"/>
                  </a:cubicBezTo>
                  <a:cubicBezTo>
                    <a:pt x="3322" y="15321"/>
                    <a:pt x="4196" y="15535"/>
                    <a:pt x="4982" y="15894"/>
                  </a:cubicBezTo>
                  <a:cubicBezTo>
                    <a:pt x="5927" y="16325"/>
                    <a:pt x="6980" y="17224"/>
                    <a:pt x="6538" y="18381"/>
                  </a:cubicBezTo>
                  <a:cubicBezTo>
                    <a:pt x="6445" y="18625"/>
                    <a:pt x="6294" y="18843"/>
                    <a:pt x="6115" y="19034"/>
                  </a:cubicBezTo>
                  <a:cubicBezTo>
                    <a:pt x="6121" y="19036"/>
                    <a:pt x="6128" y="19036"/>
                    <a:pt x="6135" y="19037"/>
                  </a:cubicBezTo>
                  <a:cubicBezTo>
                    <a:pt x="7126" y="19126"/>
                    <a:pt x="8118" y="19225"/>
                    <a:pt x="9102" y="19388"/>
                  </a:cubicBezTo>
                  <a:cubicBezTo>
                    <a:pt x="9602" y="19472"/>
                    <a:pt x="10099" y="19573"/>
                    <a:pt x="10590" y="19697"/>
                  </a:cubicBezTo>
                  <a:cubicBezTo>
                    <a:pt x="10963" y="19790"/>
                    <a:pt x="11326" y="19910"/>
                    <a:pt x="11700" y="19993"/>
                  </a:cubicBezTo>
                  <a:cubicBezTo>
                    <a:pt x="11728" y="20020"/>
                    <a:pt x="11759" y="20043"/>
                    <a:pt x="11793" y="20058"/>
                  </a:cubicBezTo>
                  <a:cubicBezTo>
                    <a:pt x="12048" y="20172"/>
                    <a:pt x="12301" y="20286"/>
                    <a:pt x="12555" y="20401"/>
                  </a:cubicBezTo>
                  <a:cubicBezTo>
                    <a:pt x="12600" y="20421"/>
                    <a:pt x="12643" y="20430"/>
                    <a:pt x="12685" y="20430"/>
                  </a:cubicBezTo>
                  <a:cubicBezTo>
                    <a:pt x="12699" y="20430"/>
                    <a:pt x="12714" y="20429"/>
                    <a:pt x="12728" y="20427"/>
                  </a:cubicBezTo>
                  <a:cubicBezTo>
                    <a:pt x="13081" y="21186"/>
                    <a:pt x="13449" y="21938"/>
                    <a:pt x="13839" y="22681"/>
                  </a:cubicBezTo>
                  <a:cubicBezTo>
                    <a:pt x="14546" y="24023"/>
                    <a:pt x="15328" y="25320"/>
                    <a:pt x="16213" y="26541"/>
                  </a:cubicBezTo>
                  <a:cubicBezTo>
                    <a:pt x="15566" y="26058"/>
                    <a:pt x="14873" y="25636"/>
                    <a:pt x="14165" y="25237"/>
                  </a:cubicBezTo>
                  <a:cubicBezTo>
                    <a:pt x="14159" y="25234"/>
                    <a:pt x="14152" y="25230"/>
                    <a:pt x="14146" y="25227"/>
                  </a:cubicBezTo>
                  <a:cubicBezTo>
                    <a:pt x="14010" y="25151"/>
                    <a:pt x="13875" y="25077"/>
                    <a:pt x="13738" y="25005"/>
                  </a:cubicBezTo>
                  <a:cubicBezTo>
                    <a:pt x="13669" y="24968"/>
                    <a:pt x="13597" y="24933"/>
                    <a:pt x="13527" y="24897"/>
                  </a:cubicBezTo>
                  <a:cubicBezTo>
                    <a:pt x="13454" y="24860"/>
                    <a:pt x="13381" y="24821"/>
                    <a:pt x="13308" y="24786"/>
                  </a:cubicBezTo>
                  <a:cubicBezTo>
                    <a:pt x="13215" y="24740"/>
                    <a:pt x="13122" y="24695"/>
                    <a:pt x="13028" y="24651"/>
                  </a:cubicBezTo>
                  <a:cubicBezTo>
                    <a:pt x="12977" y="24627"/>
                    <a:pt x="12927" y="24601"/>
                    <a:pt x="12876" y="24577"/>
                  </a:cubicBezTo>
                  <a:cubicBezTo>
                    <a:pt x="12766" y="24526"/>
                    <a:pt x="12655" y="24476"/>
                    <a:pt x="12545" y="24428"/>
                  </a:cubicBezTo>
                  <a:cubicBezTo>
                    <a:pt x="12510" y="24412"/>
                    <a:pt x="12476" y="24396"/>
                    <a:pt x="12440" y="24380"/>
                  </a:cubicBezTo>
                  <a:cubicBezTo>
                    <a:pt x="12316" y="24327"/>
                    <a:pt x="12192" y="24273"/>
                    <a:pt x="12067" y="24220"/>
                  </a:cubicBezTo>
                  <a:cubicBezTo>
                    <a:pt x="12046" y="24211"/>
                    <a:pt x="12026" y="24202"/>
                    <a:pt x="12004" y="24194"/>
                  </a:cubicBezTo>
                  <a:cubicBezTo>
                    <a:pt x="11869" y="24137"/>
                    <a:pt x="11733" y="24082"/>
                    <a:pt x="11596" y="24029"/>
                  </a:cubicBezTo>
                  <a:cubicBezTo>
                    <a:pt x="11586" y="24025"/>
                    <a:pt x="11576" y="24021"/>
                    <a:pt x="11566" y="24017"/>
                  </a:cubicBezTo>
                  <a:cubicBezTo>
                    <a:pt x="11421" y="23960"/>
                    <a:pt x="11277" y="23905"/>
                    <a:pt x="11132" y="23851"/>
                  </a:cubicBezTo>
                  <a:cubicBezTo>
                    <a:pt x="11130" y="23850"/>
                    <a:pt x="11127" y="23848"/>
                    <a:pt x="11124" y="23848"/>
                  </a:cubicBezTo>
                  <a:cubicBezTo>
                    <a:pt x="10976" y="23793"/>
                    <a:pt x="10828" y="23740"/>
                    <a:pt x="10678" y="23687"/>
                  </a:cubicBezTo>
                  <a:lnTo>
                    <a:pt x="10678" y="23687"/>
                  </a:lnTo>
                  <a:cubicBezTo>
                    <a:pt x="10738" y="23778"/>
                    <a:pt x="10796" y="23870"/>
                    <a:pt x="10846" y="23966"/>
                  </a:cubicBezTo>
                  <a:cubicBezTo>
                    <a:pt x="11068" y="24393"/>
                    <a:pt x="11138" y="24890"/>
                    <a:pt x="10949" y="25343"/>
                  </a:cubicBezTo>
                  <a:cubicBezTo>
                    <a:pt x="10763" y="25788"/>
                    <a:pt x="10369" y="26119"/>
                    <a:pt x="9963" y="26358"/>
                  </a:cubicBezTo>
                  <a:cubicBezTo>
                    <a:pt x="9296" y="26752"/>
                    <a:pt x="8543" y="26996"/>
                    <a:pt x="7774" y="27165"/>
                  </a:cubicBezTo>
                  <a:cubicBezTo>
                    <a:pt x="8084" y="27267"/>
                    <a:pt x="8395" y="27365"/>
                    <a:pt x="8708" y="27458"/>
                  </a:cubicBezTo>
                  <a:cubicBezTo>
                    <a:pt x="8718" y="27462"/>
                    <a:pt x="8730" y="27464"/>
                    <a:pt x="8741" y="27468"/>
                  </a:cubicBezTo>
                  <a:cubicBezTo>
                    <a:pt x="9031" y="27555"/>
                    <a:pt x="9323" y="27637"/>
                    <a:pt x="9614" y="27716"/>
                  </a:cubicBezTo>
                  <a:cubicBezTo>
                    <a:pt x="9650" y="27726"/>
                    <a:pt x="9686" y="27735"/>
                    <a:pt x="9720" y="27746"/>
                  </a:cubicBezTo>
                  <a:cubicBezTo>
                    <a:pt x="9988" y="27817"/>
                    <a:pt x="10255" y="27884"/>
                    <a:pt x="10523" y="27949"/>
                  </a:cubicBezTo>
                  <a:cubicBezTo>
                    <a:pt x="10578" y="27963"/>
                    <a:pt x="10633" y="27977"/>
                    <a:pt x="10688" y="27990"/>
                  </a:cubicBezTo>
                  <a:cubicBezTo>
                    <a:pt x="10999" y="28064"/>
                    <a:pt x="11311" y="28134"/>
                    <a:pt x="11624" y="28201"/>
                  </a:cubicBezTo>
                  <a:lnTo>
                    <a:pt x="11629" y="28201"/>
                  </a:lnTo>
                  <a:cubicBezTo>
                    <a:pt x="12801" y="28446"/>
                    <a:pt x="13982" y="28630"/>
                    <a:pt x="15172" y="28751"/>
                  </a:cubicBezTo>
                  <a:cubicBezTo>
                    <a:pt x="15761" y="28809"/>
                    <a:pt x="16350" y="28854"/>
                    <a:pt x="16941" y="28884"/>
                  </a:cubicBezTo>
                  <a:cubicBezTo>
                    <a:pt x="17288" y="28900"/>
                    <a:pt x="17642" y="28926"/>
                    <a:pt x="17992" y="28926"/>
                  </a:cubicBezTo>
                  <a:cubicBezTo>
                    <a:pt x="18052" y="28926"/>
                    <a:pt x="18112" y="28925"/>
                    <a:pt x="18172" y="28923"/>
                  </a:cubicBezTo>
                  <a:cubicBezTo>
                    <a:pt x="18383" y="29147"/>
                    <a:pt x="18598" y="29368"/>
                    <a:pt x="18819" y="29584"/>
                  </a:cubicBezTo>
                  <a:cubicBezTo>
                    <a:pt x="19347" y="30101"/>
                    <a:pt x="19898" y="30593"/>
                    <a:pt x="20472" y="31058"/>
                  </a:cubicBezTo>
                  <a:lnTo>
                    <a:pt x="20737" y="30447"/>
                  </a:lnTo>
                  <a:cubicBezTo>
                    <a:pt x="20236" y="30028"/>
                    <a:pt x="19750" y="29592"/>
                    <a:pt x="19283" y="29130"/>
                  </a:cubicBezTo>
                  <a:cubicBezTo>
                    <a:pt x="19338" y="29109"/>
                    <a:pt x="19389" y="29074"/>
                    <a:pt x="19430" y="29018"/>
                  </a:cubicBezTo>
                  <a:cubicBezTo>
                    <a:pt x="19796" y="28518"/>
                    <a:pt x="20114" y="27981"/>
                    <a:pt x="20448" y="27458"/>
                  </a:cubicBezTo>
                  <a:cubicBezTo>
                    <a:pt x="20783" y="26935"/>
                    <a:pt x="21117" y="26411"/>
                    <a:pt x="21452" y="25888"/>
                  </a:cubicBezTo>
                  <a:cubicBezTo>
                    <a:pt x="21453" y="25885"/>
                    <a:pt x="21454" y="25883"/>
                    <a:pt x="21457" y="25881"/>
                  </a:cubicBezTo>
                  <a:cubicBezTo>
                    <a:pt x="22081" y="24903"/>
                    <a:pt x="22718" y="23931"/>
                    <a:pt x="23329" y="22944"/>
                  </a:cubicBezTo>
                  <a:cubicBezTo>
                    <a:pt x="23330" y="22943"/>
                    <a:pt x="23330" y="22942"/>
                    <a:pt x="23331" y="22940"/>
                  </a:cubicBezTo>
                  <a:lnTo>
                    <a:pt x="23331" y="22940"/>
                  </a:lnTo>
                  <a:cubicBezTo>
                    <a:pt x="22949" y="23132"/>
                    <a:pt x="22532" y="23254"/>
                    <a:pt x="22104" y="23290"/>
                  </a:cubicBezTo>
                  <a:cubicBezTo>
                    <a:pt x="22011" y="23297"/>
                    <a:pt x="21918" y="23301"/>
                    <a:pt x="21825" y="23301"/>
                  </a:cubicBezTo>
                  <a:cubicBezTo>
                    <a:pt x="20544" y="23301"/>
                    <a:pt x="19285" y="22594"/>
                    <a:pt x="18735" y="21419"/>
                  </a:cubicBezTo>
                  <a:lnTo>
                    <a:pt x="18735" y="21420"/>
                  </a:lnTo>
                  <a:cubicBezTo>
                    <a:pt x="18580" y="21815"/>
                    <a:pt x="18434" y="22216"/>
                    <a:pt x="18304" y="22620"/>
                  </a:cubicBezTo>
                  <a:cubicBezTo>
                    <a:pt x="18297" y="22641"/>
                    <a:pt x="18290" y="22663"/>
                    <a:pt x="18283" y="22685"/>
                  </a:cubicBezTo>
                  <a:cubicBezTo>
                    <a:pt x="18223" y="22873"/>
                    <a:pt x="18167" y="23062"/>
                    <a:pt x="18115" y="23251"/>
                  </a:cubicBezTo>
                  <a:cubicBezTo>
                    <a:pt x="18106" y="23283"/>
                    <a:pt x="18098" y="23316"/>
                    <a:pt x="18089" y="23348"/>
                  </a:cubicBezTo>
                  <a:cubicBezTo>
                    <a:pt x="18037" y="23541"/>
                    <a:pt x="17988" y="23736"/>
                    <a:pt x="17945" y="23931"/>
                  </a:cubicBezTo>
                  <a:cubicBezTo>
                    <a:pt x="17740" y="24853"/>
                    <a:pt x="17650" y="25835"/>
                    <a:pt x="17750" y="26778"/>
                  </a:cubicBezTo>
                  <a:cubicBezTo>
                    <a:pt x="17780" y="27056"/>
                    <a:pt x="17831" y="27345"/>
                    <a:pt x="17901" y="27630"/>
                  </a:cubicBezTo>
                  <a:cubicBezTo>
                    <a:pt x="16252" y="25665"/>
                    <a:pt x="14941" y="23453"/>
                    <a:pt x="13818" y="21148"/>
                  </a:cubicBezTo>
                  <a:cubicBezTo>
                    <a:pt x="13746" y="20997"/>
                    <a:pt x="13675" y="20846"/>
                    <a:pt x="13602" y="20694"/>
                  </a:cubicBezTo>
                  <a:cubicBezTo>
                    <a:pt x="13636" y="20674"/>
                    <a:pt x="13665" y="20648"/>
                    <a:pt x="13687" y="20613"/>
                  </a:cubicBezTo>
                  <a:cubicBezTo>
                    <a:pt x="13889" y="20307"/>
                    <a:pt x="14088" y="20000"/>
                    <a:pt x="14288" y="19692"/>
                  </a:cubicBezTo>
                  <a:cubicBezTo>
                    <a:pt x="15919" y="17160"/>
                    <a:pt x="17468" y="14573"/>
                    <a:pt x="18927" y="11938"/>
                  </a:cubicBezTo>
                  <a:cubicBezTo>
                    <a:pt x="18933" y="11925"/>
                    <a:pt x="18941" y="11912"/>
                    <a:pt x="18947" y="11901"/>
                  </a:cubicBezTo>
                  <a:cubicBezTo>
                    <a:pt x="18975" y="11850"/>
                    <a:pt x="19003" y="11799"/>
                    <a:pt x="19031" y="11747"/>
                  </a:cubicBezTo>
                  <a:lnTo>
                    <a:pt x="19031" y="11747"/>
                  </a:lnTo>
                  <a:cubicBezTo>
                    <a:pt x="18864" y="11875"/>
                    <a:pt x="18689" y="11993"/>
                    <a:pt x="18499" y="12091"/>
                  </a:cubicBezTo>
                  <a:cubicBezTo>
                    <a:pt x="18109" y="12294"/>
                    <a:pt x="17686" y="12390"/>
                    <a:pt x="17263" y="12390"/>
                  </a:cubicBezTo>
                  <a:cubicBezTo>
                    <a:pt x="16701" y="12390"/>
                    <a:pt x="16138" y="12221"/>
                    <a:pt x="15649" y="11910"/>
                  </a:cubicBezTo>
                  <a:cubicBezTo>
                    <a:pt x="15192" y="11618"/>
                    <a:pt x="14818" y="11186"/>
                    <a:pt x="14536" y="10709"/>
                  </a:cubicBezTo>
                  <a:cubicBezTo>
                    <a:pt x="14536" y="10709"/>
                    <a:pt x="14534" y="10711"/>
                    <a:pt x="14534" y="10712"/>
                  </a:cubicBezTo>
                  <a:cubicBezTo>
                    <a:pt x="14412" y="11016"/>
                    <a:pt x="14292" y="11322"/>
                    <a:pt x="14174" y="11627"/>
                  </a:cubicBezTo>
                  <a:cubicBezTo>
                    <a:pt x="14055" y="11941"/>
                    <a:pt x="13937" y="12255"/>
                    <a:pt x="13824" y="12571"/>
                  </a:cubicBezTo>
                  <a:cubicBezTo>
                    <a:pt x="13372" y="13832"/>
                    <a:pt x="12921" y="15117"/>
                    <a:pt x="12678" y="16437"/>
                  </a:cubicBezTo>
                  <a:cubicBezTo>
                    <a:pt x="12565" y="17049"/>
                    <a:pt x="12496" y="17675"/>
                    <a:pt x="12512" y="18295"/>
                  </a:cubicBezTo>
                  <a:cubicBezTo>
                    <a:pt x="11805" y="16674"/>
                    <a:pt x="11130" y="15037"/>
                    <a:pt x="10413" y="13419"/>
                  </a:cubicBezTo>
                  <a:cubicBezTo>
                    <a:pt x="10304" y="13172"/>
                    <a:pt x="10192" y="12926"/>
                    <a:pt x="10080" y="12681"/>
                  </a:cubicBezTo>
                  <a:cubicBezTo>
                    <a:pt x="10117" y="12645"/>
                    <a:pt x="10148" y="12603"/>
                    <a:pt x="10163" y="12552"/>
                  </a:cubicBezTo>
                  <a:cubicBezTo>
                    <a:pt x="10361" y="11869"/>
                    <a:pt x="10553" y="11184"/>
                    <a:pt x="10740" y="10497"/>
                  </a:cubicBezTo>
                  <a:cubicBezTo>
                    <a:pt x="10742" y="10488"/>
                    <a:pt x="10745" y="10479"/>
                    <a:pt x="10747" y="10470"/>
                  </a:cubicBezTo>
                  <a:cubicBezTo>
                    <a:pt x="10934" y="9781"/>
                    <a:pt x="11115" y="9091"/>
                    <a:pt x="11292" y="8399"/>
                  </a:cubicBezTo>
                  <a:cubicBezTo>
                    <a:pt x="11292" y="8396"/>
                    <a:pt x="11292" y="8394"/>
                    <a:pt x="11293" y="8391"/>
                  </a:cubicBezTo>
                  <a:cubicBezTo>
                    <a:pt x="11646" y="7000"/>
                    <a:pt x="11975" y="5601"/>
                    <a:pt x="12278" y="4199"/>
                  </a:cubicBezTo>
                  <a:lnTo>
                    <a:pt x="12278" y="4199"/>
                  </a:lnTo>
                  <a:cubicBezTo>
                    <a:pt x="12201" y="4224"/>
                    <a:pt x="12124" y="4248"/>
                    <a:pt x="12048" y="4271"/>
                  </a:cubicBezTo>
                  <a:cubicBezTo>
                    <a:pt x="11448" y="4450"/>
                    <a:pt x="10821" y="4560"/>
                    <a:pt x="10194" y="4560"/>
                  </a:cubicBezTo>
                  <a:cubicBezTo>
                    <a:pt x="9973" y="4560"/>
                    <a:pt x="9751" y="4546"/>
                    <a:pt x="9531" y="4517"/>
                  </a:cubicBezTo>
                  <a:cubicBezTo>
                    <a:pt x="9157" y="4467"/>
                    <a:pt x="8781" y="4370"/>
                    <a:pt x="8435" y="4214"/>
                  </a:cubicBezTo>
                  <a:cubicBezTo>
                    <a:pt x="8265" y="4137"/>
                    <a:pt x="8106" y="4039"/>
                    <a:pt x="7955" y="3929"/>
                  </a:cubicBezTo>
                  <a:cubicBezTo>
                    <a:pt x="7947" y="4184"/>
                    <a:pt x="7941" y="4440"/>
                    <a:pt x="7939" y="4696"/>
                  </a:cubicBezTo>
                  <a:cubicBezTo>
                    <a:pt x="7937" y="4954"/>
                    <a:pt x="7938" y="5212"/>
                    <a:pt x="7943" y="5471"/>
                  </a:cubicBezTo>
                  <a:cubicBezTo>
                    <a:pt x="7967" y="6630"/>
                    <a:pt x="8066" y="7786"/>
                    <a:pt x="8248" y="8932"/>
                  </a:cubicBezTo>
                  <a:cubicBezTo>
                    <a:pt x="8255" y="8975"/>
                    <a:pt x="8263" y="9019"/>
                    <a:pt x="8269" y="9064"/>
                  </a:cubicBezTo>
                  <a:cubicBezTo>
                    <a:pt x="7732" y="8098"/>
                    <a:pt x="7156" y="7157"/>
                    <a:pt x="6521" y="6253"/>
                  </a:cubicBezTo>
                  <a:cubicBezTo>
                    <a:pt x="5745" y="5147"/>
                    <a:pt x="4885" y="4103"/>
                    <a:pt x="3926" y="3150"/>
                  </a:cubicBezTo>
                  <a:cubicBezTo>
                    <a:pt x="3318" y="2547"/>
                    <a:pt x="2670" y="1984"/>
                    <a:pt x="1958" y="1520"/>
                  </a:cubicBezTo>
                  <a:cubicBezTo>
                    <a:pt x="2118" y="1208"/>
                    <a:pt x="2127" y="847"/>
                    <a:pt x="2024" y="515"/>
                  </a:cubicBezTo>
                  <a:cubicBezTo>
                    <a:pt x="2021" y="502"/>
                    <a:pt x="2018" y="491"/>
                    <a:pt x="2014" y="479"/>
                  </a:cubicBezTo>
                  <a:cubicBezTo>
                    <a:pt x="1976" y="365"/>
                    <a:pt x="1925" y="254"/>
                    <a:pt x="1862" y="150"/>
                  </a:cubicBezTo>
                  <a:cubicBezTo>
                    <a:pt x="1829" y="98"/>
                    <a:pt x="1793" y="48"/>
                    <a:pt x="17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9"/>
            <p:cNvSpPr/>
            <p:nvPr/>
          </p:nvSpPr>
          <p:spPr>
            <a:xfrm>
              <a:off x="2264850" y="1544025"/>
              <a:ext cx="323300" cy="280525"/>
            </a:xfrm>
            <a:custGeom>
              <a:rect b="b" l="l" r="r" t="t"/>
              <a:pathLst>
                <a:path extrusionOk="0" h="11221" w="12932">
                  <a:moveTo>
                    <a:pt x="12928" y="4022"/>
                  </a:moveTo>
                  <a:cubicBezTo>
                    <a:pt x="12929" y="4023"/>
                    <a:pt x="12930" y="4024"/>
                    <a:pt x="12931" y="4024"/>
                  </a:cubicBezTo>
                  <a:cubicBezTo>
                    <a:pt x="12930" y="4024"/>
                    <a:pt x="12929" y="4023"/>
                    <a:pt x="12928" y="4022"/>
                  </a:cubicBezTo>
                  <a:close/>
                  <a:moveTo>
                    <a:pt x="6831" y="0"/>
                  </a:moveTo>
                  <a:cubicBezTo>
                    <a:pt x="6592" y="0"/>
                    <a:pt x="6354" y="60"/>
                    <a:pt x="6139" y="192"/>
                  </a:cubicBezTo>
                  <a:cubicBezTo>
                    <a:pt x="5515" y="576"/>
                    <a:pt x="5487" y="1375"/>
                    <a:pt x="5575" y="2023"/>
                  </a:cubicBezTo>
                  <a:cubicBezTo>
                    <a:pt x="5624" y="2385"/>
                    <a:pt x="5680" y="2746"/>
                    <a:pt x="5739" y="3108"/>
                  </a:cubicBezTo>
                  <a:cubicBezTo>
                    <a:pt x="5313" y="2715"/>
                    <a:pt x="4844" y="2371"/>
                    <a:pt x="4335" y="2090"/>
                  </a:cubicBezTo>
                  <a:cubicBezTo>
                    <a:pt x="3895" y="1846"/>
                    <a:pt x="3381" y="1669"/>
                    <a:pt x="2870" y="1669"/>
                  </a:cubicBezTo>
                  <a:cubicBezTo>
                    <a:pt x="2684" y="1669"/>
                    <a:pt x="2499" y="1692"/>
                    <a:pt x="2318" y="1745"/>
                  </a:cubicBezTo>
                  <a:cubicBezTo>
                    <a:pt x="1558" y="1965"/>
                    <a:pt x="1173" y="2742"/>
                    <a:pt x="1264" y="3496"/>
                  </a:cubicBezTo>
                  <a:cubicBezTo>
                    <a:pt x="1365" y="4331"/>
                    <a:pt x="1973" y="4950"/>
                    <a:pt x="2629" y="5417"/>
                  </a:cubicBezTo>
                  <a:cubicBezTo>
                    <a:pt x="2872" y="5589"/>
                    <a:pt x="3123" y="5754"/>
                    <a:pt x="3375" y="5916"/>
                  </a:cubicBezTo>
                  <a:cubicBezTo>
                    <a:pt x="3137" y="5919"/>
                    <a:pt x="2900" y="5937"/>
                    <a:pt x="2664" y="5969"/>
                  </a:cubicBezTo>
                  <a:cubicBezTo>
                    <a:pt x="1909" y="6073"/>
                    <a:pt x="1124" y="6288"/>
                    <a:pt x="572" y="6839"/>
                  </a:cubicBezTo>
                  <a:cubicBezTo>
                    <a:pt x="22" y="7388"/>
                    <a:pt x="0" y="8245"/>
                    <a:pt x="637" y="8741"/>
                  </a:cubicBezTo>
                  <a:cubicBezTo>
                    <a:pt x="948" y="8983"/>
                    <a:pt x="1325" y="9101"/>
                    <a:pt x="1701" y="9198"/>
                  </a:cubicBezTo>
                  <a:cubicBezTo>
                    <a:pt x="2081" y="9297"/>
                    <a:pt x="2472" y="9356"/>
                    <a:pt x="2864" y="9377"/>
                  </a:cubicBezTo>
                  <a:cubicBezTo>
                    <a:pt x="3029" y="9386"/>
                    <a:pt x="3202" y="9392"/>
                    <a:pt x="3378" y="9392"/>
                  </a:cubicBezTo>
                  <a:cubicBezTo>
                    <a:pt x="3609" y="9392"/>
                    <a:pt x="3845" y="9381"/>
                    <a:pt x="4077" y="9350"/>
                  </a:cubicBezTo>
                  <a:cubicBezTo>
                    <a:pt x="4079" y="9359"/>
                    <a:pt x="4080" y="9366"/>
                    <a:pt x="4083" y="9374"/>
                  </a:cubicBezTo>
                  <a:cubicBezTo>
                    <a:pt x="4149" y="9595"/>
                    <a:pt x="4239" y="9810"/>
                    <a:pt x="4339" y="10017"/>
                  </a:cubicBezTo>
                  <a:cubicBezTo>
                    <a:pt x="4546" y="10448"/>
                    <a:pt x="4803" y="10856"/>
                    <a:pt x="5111" y="11220"/>
                  </a:cubicBezTo>
                  <a:lnTo>
                    <a:pt x="5111" y="11220"/>
                  </a:lnTo>
                  <a:cubicBezTo>
                    <a:pt x="5083" y="11187"/>
                    <a:pt x="5056" y="11150"/>
                    <a:pt x="5028" y="11116"/>
                  </a:cubicBezTo>
                  <a:cubicBezTo>
                    <a:pt x="5110" y="11072"/>
                    <a:pt x="5189" y="11027"/>
                    <a:pt x="5271" y="10987"/>
                  </a:cubicBezTo>
                  <a:cubicBezTo>
                    <a:pt x="6053" y="10609"/>
                    <a:pt x="6902" y="10331"/>
                    <a:pt x="7776" y="10153"/>
                  </a:cubicBezTo>
                  <a:cubicBezTo>
                    <a:pt x="7317" y="9320"/>
                    <a:pt x="7231" y="8292"/>
                    <a:pt x="7639" y="7353"/>
                  </a:cubicBezTo>
                  <a:cubicBezTo>
                    <a:pt x="8159" y="6152"/>
                    <a:pt x="9329" y="5435"/>
                    <a:pt x="10558" y="5435"/>
                  </a:cubicBezTo>
                  <a:cubicBezTo>
                    <a:pt x="10980" y="5435"/>
                    <a:pt x="11409" y="5520"/>
                    <a:pt x="11821" y="5698"/>
                  </a:cubicBezTo>
                  <a:cubicBezTo>
                    <a:pt x="11915" y="5739"/>
                    <a:pt x="12005" y="5785"/>
                    <a:pt x="12094" y="5834"/>
                  </a:cubicBezTo>
                  <a:cubicBezTo>
                    <a:pt x="12179" y="5559"/>
                    <a:pt x="12276" y="5292"/>
                    <a:pt x="12379" y="5035"/>
                  </a:cubicBezTo>
                  <a:cubicBezTo>
                    <a:pt x="12522" y="4675"/>
                    <a:pt x="12686" y="4324"/>
                    <a:pt x="12871" y="3984"/>
                  </a:cubicBezTo>
                  <a:cubicBezTo>
                    <a:pt x="12890" y="3997"/>
                    <a:pt x="12909" y="4009"/>
                    <a:pt x="12928" y="4022"/>
                  </a:cubicBezTo>
                  <a:lnTo>
                    <a:pt x="12928" y="4022"/>
                  </a:lnTo>
                  <a:cubicBezTo>
                    <a:pt x="12267" y="3543"/>
                    <a:pt x="11480" y="3219"/>
                    <a:pt x="10661" y="3161"/>
                  </a:cubicBezTo>
                  <a:cubicBezTo>
                    <a:pt x="10554" y="3154"/>
                    <a:pt x="10443" y="3150"/>
                    <a:pt x="10331" y="3150"/>
                  </a:cubicBezTo>
                  <a:cubicBezTo>
                    <a:pt x="9892" y="3150"/>
                    <a:pt x="9427" y="3212"/>
                    <a:pt x="9009" y="3369"/>
                  </a:cubicBezTo>
                  <a:cubicBezTo>
                    <a:pt x="9054" y="2936"/>
                    <a:pt x="8988" y="2488"/>
                    <a:pt x="8871" y="2073"/>
                  </a:cubicBezTo>
                  <a:cubicBezTo>
                    <a:pt x="8700" y="1461"/>
                    <a:pt x="8384" y="830"/>
                    <a:pt x="7897" y="410"/>
                  </a:cubicBezTo>
                  <a:cubicBezTo>
                    <a:pt x="7601" y="154"/>
                    <a:pt x="7215" y="0"/>
                    <a:pt x="6831" y="0"/>
                  </a:cubicBezTo>
                  <a:close/>
                  <a:moveTo>
                    <a:pt x="5111" y="11220"/>
                  </a:moveTo>
                  <a:cubicBezTo>
                    <a:pt x="5111" y="11220"/>
                    <a:pt x="5111" y="11220"/>
                    <a:pt x="5111" y="11220"/>
                  </a:cubicBezTo>
                  <a:cubicBezTo>
                    <a:pt x="5111" y="11220"/>
                    <a:pt x="5111" y="11220"/>
                    <a:pt x="5111" y="112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9"/>
            <p:cNvSpPr/>
            <p:nvPr/>
          </p:nvSpPr>
          <p:spPr>
            <a:xfrm>
              <a:off x="2445600" y="1679900"/>
              <a:ext cx="138825" cy="121425"/>
            </a:xfrm>
            <a:custGeom>
              <a:rect b="b" l="l" r="r" t="t"/>
              <a:pathLst>
                <a:path extrusionOk="0" h="4857" w="5553">
                  <a:moveTo>
                    <a:pt x="3328" y="0"/>
                  </a:moveTo>
                  <a:cubicBezTo>
                    <a:pt x="2099" y="0"/>
                    <a:pt x="929" y="717"/>
                    <a:pt x="409" y="1918"/>
                  </a:cubicBezTo>
                  <a:cubicBezTo>
                    <a:pt x="1" y="2857"/>
                    <a:pt x="87" y="3885"/>
                    <a:pt x="546" y="4718"/>
                  </a:cubicBezTo>
                  <a:cubicBezTo>
                    <a:pt x="1256" y="4575"/>
                    <a:pt x="1984" y="4500"/>
                    <a:pt x="2707" y="4500"/>
                  </a:cubicBezTo>
                  <a:cubicBezTo>
                    <a:pt x="3599" y="4500"/>
                    <a:pt x="4484" y="4613"/>
                    <a:pt x="5324" y="4850"/>
                  </a:cubicBezTo>
                  <a:cubicBezTo>
                    <a:pt x="5341" y="4854"/>
                    <a:pt x="5357" y="4857"/>
                    <a:pt x="5372" y="4857"/>
                  </a:cubicBezTo>
                  <a:cubicBezTo>
                    <a:pt x="5532" y="4857"/>
                    <a:pt x="5553" y="4602"/>
                    <a:pt x="5416" y="4523"/>
                  </a:cubicBezTo>
                  <a:cubicBezTo>
                    <a:pt x="4959" y="4259"/>
                    <a:pt x="4691" y="3690"/>
                    <a:pt x="4595" y="3192"/>
                  </a:cubicBezTo>
                  <a:cubicBezTo>
                    <a:pt x="4416" y="2278"/>
                    <a:pt x="4578" y="1301"/>
                    <a:pt x="4862" y="397"/>
                  </a:cubicBezTo>
                  <a:cubicBezTo>
                    <a:pt x="4775" y="350"/>
                    <a:pt x="4685" y="304"/>
                    <a:pt x="4591" y="263"/>
                  </a:cubicBezTo>
                  <a:cubicBezTo>
                    <a:pt x="4179" y="85"/>
                    <a:pt x="3750" y="0"/>
                    <a:pt x="33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9"/>
            <p:cNvSpPr/>
            <p:nvPr/>
          </p:nvSpPr>
          <p:spPr>
            <a:xfrm>
              <a:off x="2390525" y="1643600"/>
              <a:ext cx="249750" cy="231300"/>
            </a:xfrm>
            <a:custGeom>
              <a:rect b="b" l="l" r="r" t="t"/>
              <a:pathLst>
                <a:path extrusionOk="0" h="9252" w="9990">
                  <a:moveTo>
                    <a:pt x="7844" y="1"/>
                  </a:moveTo>
                  <a:cubicBezTo>
                    <a:pt x="7659" y="341"/>
                    <a:pt x="7495" y="692"/>
                    <a:pt x="7352" y="1052"/>
                  </a:cubicBezTo>
                  <a:cubicBezTo>
                    <a:pt x="7249" y="1309"/>
                    <a:pt x="7152" y="1576"/>
                    <a:pt x="7067" y="1851"/>
                  </a:cubicBezTo>
                  <a:cubicBezTo>
                    <a:pt x="6781" y="2753"/>
                    <a:pt x="6620" y="3730"/>
                    <a:pt x="6798" y="4644"/>
                  </a:cubicBezTo>
                  <a:cubicBezTo>
                    <a:pt x="6894" y="5142"/>
                    <a:pt x="7162" y="5711"/>
                    <a:pt x="7619" y="5975"/>
                  </a:cubicBezTo>
                  <a:cubicBezTo>
                    <a:pt x="7756" y="6054"/>
                    <a:pt x="7735" y="6309"/>
                    <a:pt x="7575" y="6309"/>
                  </a:cubicBezTo>
                  <a:cubicBezTo>
                    <a:pt x="7560" y="6309"/>
                    <a:pt x="7544" y="6306"/>
                    <a:pt x="7527" y="6302"/>
                  </a:cubicBezTo>
                  <a:cubicBezTo>
                    <a:pt x="6687" y="6065"/>
                    <a:pt x="5802" y="5952"/>
                    <a:pt x="4910" y="5952"/>
                  </a:cubicBezTo>
                  <a:cubicBezTo>
                    <a:pt x="4187" y="5952"/>
                    <a:pt x="3459" y="6027"/>
                    <a:pt x="2749" y="6170"/>
                  </a:cubicBezTo>
                  <a:cubicBezTo>
                    <a:pt x="1875" y="6348"/>
                    <a:pt x="1026" y="6626"/>
                    <a:pt x="244" y="7004"/>
                  </a:cubicBezTo>
                  <a:cubicBezTo>
                    <a:pt x="161" y="7044"/>
                    <a:pt x="81" y="7089"/>
                    <a:pt x="1" y="7133"/>
                  </a:cubicBezTo>
                  <a:cubicBezTo>
                    <a:pt x="29" y="7167"/>
                    <a:pt x="55" y="7204"/>
                    <a:pt x="84" y="7237"/>
                  </a:cubicBezTo>
                  <a:cubicBezTo>
                    <a:pt x="687" y="7954"/>
                    <a:pt x="1459" y="8534"/>
                    <a:pt x="2331" y="8881"/>
                  </a:cubicBezTo>
                  <a:cubicBezTo>
                    <a:pt x="2962" y="9131"/>
                    <a:pt x="3627" y="9251"/>
                    <a:pt x="4292" y="9251"/>
                  </a:cubicBezTo>
                  <a:cubicBezTo>
                    <a:pt x="5271" y="9251"/>
                    <a:pt x="6249" y="8991"/>
                    <a:pt x="7115" y="8507"/>
                  </a:cubicBezTo>
                  <a:cubicBezTo>
                    <a:pt x="7226" y="8445"/>
                    <a:pt x="7335" y="8377"/>
                    <a:pt x="7442" y="8306"/>
                  </a:cubicBezTo>
                  <a:cubicBezTo>
                    <a:pt x="8183" y="7818"/>
                    <a:pt x="8782" y="7152"/>
                    <a:pt x="9197" y="6381"/>
                  </a:cubicBezTo>
                  <a:cubicBezTo>
                    <a:pt x="9511" y="5795"/>
                    <a:pt x="9720" y="5150"/>
                    <a:pt x="9796" y="4474"/>
                  </a:cubicBezTo>
                  <a:cubicBezTo>
                    <a:pt x="9989" y="2766"/>
                    <a:pt x="9308" y="1059"/>
                    <a:pt x="7904" y="41"/>
                  </a:cubicBezTo>
                  <a:cubicBezTo>
                    <a:pt x="7885" y="27"/>
                    <a:pt x="7863" y="15"/>
                    <a:pt x="78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9"/>
          <p:cNvGrpSpPr/>
          <p:nvPr/>
        </p:nvGrpSpPr>
        <p:grpSpPr>
          <a:xfrm rot="5400000">
            <a:off x="-17381" y="136313"/>
            <a:ext cx="1266733" cy="1420181"/>
            <a:chOff x="2264850" y="1544025"/>
            <a:chExt cx="939225" cy="1053000"/>
          </a:xfrm>
        </p:grpSpPr>
        <p:sp>
          <p:nvSpPr>
            <p:cNvPr id="850" name="Google Shape;850;p9"/>
            <p:cNvSpPr/>
            <p:nvPr/>
          </p:nvSpPr>
          <p:spPr>
            <a:xfrm>
              <a:off x="3011825" y="2583925"/>
              <a:ext cx="69000" cy="13100"/>
            </a:xfrm>
            <a:custGeom>
              <a:rect b="b" l="l" r="r" t="t"/>
              <a:pathLst>
                <a:path extrusionOk="0" h="524" w="2760">
                  <a:moveTo>
                    <a:pt x="1" y="1"/>
                  </a:moveTo>
                  <a:cubicBezTo>
                    <a:pt x="932" y="116"/>
                    <a:pt x="1852" y="292"/>
                    <a:pt x="2759" y="524"/>
                  </a:cubicBezTo>
                  <a:cubicBezTo>
                    <a:pt x="1852" y="291"/>
                    <a:pt x="932" y="116"/>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9"/>
            <p:cNvSpPr/>
            <p:nvPr/>
          </p:nvSpPr>
          <p:spPr>
            <a:xfrm>
              <a:off x="2843775" y="2502825"/>
              <a:ext cx="23425" cy="5275"/>
            </a:xfrm>
            <a:custGeom>
              <a:rect b="b" l="l" r="r" t="t"/>
              <a:pathLst>
                <a:path extrusionOk="0" h="211" w="937">
                  <a:moveTo>
                    <a:pt x="936" y="210"/>
                  </a:moveTo>
                  <a:cubicBezTo>
                    <a:pt x="623" y="145"/>
                    <a:pt x="311" y="75"/>
                    <a:pt x="0" y="1"/>
                  </a:cubicBezTo>
                  <a:cubicBezTo>
                    <a:pt x="311" y="75"/>
                    <a:pt x="623" y="145"/>
                    <a:pt x="936" y="21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9"/>
            <p:cNvSpPr/>
            <p:nvPr/>
          </p:nvSpPr>
          <p:spPr>
            <a:xfrm>
              <a:off x="2537650" y="2183100"/>
              <a:ext cx="213450" cy="95875"/>
            </a:xfrm>
            <a:custGeom>
              <a:rect b="b" l="l" r="r" t="t"/>
              <a:pathLst>
                <a:path extrusionOk="0" h="3835" w="8538">
                  <a:moveTo>
                    <a:pt x="4372" y="1"/>
                  </a:moveTo>
                  <a:cubicBezTo>
                    <a:pt x="3841" y="1"/>
                    <a:pt x="3311" y="50"/>
                    <a:pt x="2790" y="165"/>
                  </a:cubicBezTo>
                  <a:cubicBezTo>
                    <a:pt x="1981" y="342"/>
                    <a:pt x="1095" y="674"/>
                    <a:pt x="495" y="1267"/>
                  </a:cubicBezTo>
                  <a:cubicBezTo>
                    <a:pt x="188" y="1572"/>
                    <a:pt x="0" y="2049"/>
                    <a:pt x="283" y="2437"/>
                  </a:cubicBezTo>
                  <a:cubicBezTo>
                    <a:pt x="570" y="2833"/>
                    <a:pt x="1213" y="2914"/>
                    <a:pt x="1655" y="3025"/>
                  </a:cubicBezTo>
                  <a:cubicBezTo>
                    <a:pt x="3622" y="3526"/>
                    <a:pt x="5657" y="3653"/>
                    <a:pt x="7670" y="3834"/>
                  </a:cubicBezTo>
                  <a:cubicBezTo>
                    <a:pt x="7851" y="3641"/>
                    <a:pt x="8002" y="3425"/>
                    <a:pt x="8095" y="3181"/>
                  </a:cubicBezTo>
                  <a:cubicBezTo>
                    <a:pt x="8537" y="2024"/>
                    <a:pt x="7484" y="1125"/>
                    <a:pt x="6538" y="694"/>
                  </a:cubicBezTo>
                  <a:lnTo>
                    <a:pt x="6539" y="693"/>
                  </a:lnTo>
                  <a:cubicBezTo>
                    <a:pt x="5753" y="335"/>
                    <a:pt x="4879" y="121"/>
                    <a:pt x="4002" y="10"/>
                  </a:cubicBezTo>
                  <a:cubicBezTo>
                    <a:pt x="4126" y="4"/>
                    <a:pt x="4249" y="2"/>
                    <a:pt x="4373" y="2"/>
                  </a:cubicBezTo>
                  <a:cubicBezTo>
                    <a:pt x="5130" y="2"/>
                    <a:pt x="5890" y="102"/>
                    <a:pt x="6635" y="259"/>
                  </a:cubicBezTo>
                  <a:cubicBezTo>
                    <a:pt x="5889" y="101"/>
                    <a:pt x="5129" y="1"/>
                    <a:pt x="43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9"/>
            <p:cNvSpPr/>
            <p:nvPr/>
          </p:nvSpPr>
          <p:spPr>
            <a:xfrm>
              <a:off x="2623925" y="2362550"/>
              <a:ext cx="231125" cy="119700"/>
            </a:xfrm>
            <a:custGeom>
              <a:rect b="b" l="l" r="r" t="t"/>
              <a:pathLst>
                <a:path extrusionOk="0" h="4788" w="9245">
                  <a:moveTo>
                    <a:pt x="8979" y="1377"/>
                  </a:moveTo>
                  <a:lnTo>
                    <a:pt x="8979" y="1377"/>
                  </a:lnTo>
                  <a:cubicBezTo>
                    <a:pt x="9063" y="1408"/>
                    <a:pt x="9147" y="1439"/>
                    <a:pt x="9232" y="1470"/>
                  </a:cubicBezTo>
                  <a:cubicBezTo>
                    <a:pt x="9147" y="1439"/>
                    <a:pt x="9063" y="1408"/>
                    <a:pt x="8979" y="1377"/>
                  </a:cubicBezTo>
                  <a:close/>
                  <a:moveTo>
                    <a:pt x="2152" y="0"/>
                  </a:moveTo>
                  <a:cubicBezTo>
                    <a:pt x="2030" y="0"/>
                    <a:pt x="1909" y="4"/>
                    <a:pt x="1788" y="14"/>
                  </a:cubicBezTo>
                  <a:cubicBezTo>
                    <a:pt x="1281" y="55"/>
                    <a:pt x="792" y="239"/>
                    <a:pt x="451" y="630"/>
                  </a:cubicBezTo>
                  <a:cubicBezTo>
                    <a:pt x="119" y="1013"/>
                    <a:pt x="0" y="1565"/>
                    <a:pt x="237" y="2027"/>
                  </a:cubicBezTo>
                  <a:cubicBezTo>
                    <a:pt x="467" y="2475"/>
                    <a:pt x="917" y="2730"/>
                    <a:pt x="1353" y="2945"/>
                  </a:cubicBezTo>
                  <a:cubicBezTo>
                    <a:pt x="1883" y="3207"/>
                    <a:pt x="2420" y="3453"/>
                    <a:pt x="2964" y="3687"/>
                  </a:cubicBezTo>
                  <a:cubicBezTo>
                    <a:pt x="3918" y="4098"/>
                    <a:pt x="4892" y="4462"/>
                    <a:pt x="5880" y="4787"/>
                  </a:cubicBezTo>
                  <a:cubicBezTo>
                    <a:pt x="6650" y="4618"/>
                    <a:pt x="7403" y="4374"/>
                    <a:pt x="8069" y="3980"/>
                  </a:cubicBezTo>
                  <a:cubicBezTo>
                    <a:pt x="8476" y="3741"/>
                    <a:pt x="8869" y="3409"/>
                    <a:pt x="9055" y="2965"/>
                  </a:cubicBezTo>
                  <a:cubicBezTo>
                    <a:pt x="9244" y="2512"/>
                    <a:pt x="9174" y="2015"/>
                    <a:pt x="8952" y="1588"/>
                  </a:cubicBezTo>
                  <a:cubicBezTo>
                    <a:pt x="8902" y="1492"/>
                    <a:pt x="8844" y="1399"/>
                    <a:pt x="8784" y="1308"/>
                  </a:cubicBezTo>
                  <a:lnTo>
                    <a:pt x="8784" y="1308"/>
                  </a:lnTo>
                  <a:cubicBezTo>
                    <a:pt x="8849" y="1331"/>
                    <a:pt x="8914" y="1354"/>
                    <a:pt x="8979" y="1377"/>
                  </a:cubicBezTo>
                  <a:lnTo>
                    <a:pt x="8979" y="1377"/>
                  </a:lnTo>
                  <a:cubicBezTo>
                    <a:pt x="8860" y="1334"/>
                    <a:pt x="8742" y="1292"/>
                    <a:pt x="8623" y="1250"/>
                  </a:cubicBezTo>
                  <a:cubicBezTo>
                    <a:pt x="7509" y="867"/>
                    <a:pt x="6362" y="571"/>
                    <a:pt x="5205" y="357"/>
                  </a:cubicBezTo>
                  <a:cubicBezTo>
                    <a:pt x="4640" y="253"/>
                    <a:pt x="4072" y="169"/>
                    <a:pt x="3502" y="106"/>
                  </a:cubicBezTo>
                  <a:cubicBezTo>
                    <a:pt x="3059" y="57"/>
                    <a:pt x="2603" y="0"/>
                    <a:pt x="21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9"/>
            <p:cNvSpPr/>
            <p:nvPr/>
          </p:nvSpPr>
          <p:spPr>
            <a:xfrm>
              <a:off x="2930750" y="2434050"/>
              <a:ext cx="51175" cy="32600"/>
            </a:xfrm>
            <a:custGeom>
              <a:rect b="b" l="l" r="r" t="t"/>
              <a:pathLst>
                <a:path extrusionOk="0" h="1304" w="2047">
                  <a:moveTo>
                    <a:pt x="1" y="0"/>
                  </a:moveTo>
                  <a:cubicBezTo>
                    <a:pt x="708" y="398"/>
                    <a:pt x="1400" y="820"/>
                    <a:pt x="2046" y="1303"/>
                  </a:cubicBezTo>
                  <a:cubicBezTo>
                    <a:pt x="1400" y="819"/>
                    <a:pt x="708" y="398"/>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9"/>
            <p:cNvSpPr/>
            <p:nvPr/>
          </p:nvSpPr>
          <p:spPr>
            <a:xfrm>
              <a:off x="2878250" y="2408600"/>
              <a:ext cx="9350" cy="4025"/>
            </a:xfrm>
            <a:custGeom>
              <a:rect b="b" l="l" r="r" t="t"/>
              <a:pathLst>
                <a:path extrusionOk="0" h="161" w="374">
                  <a:moveTo>
                    <a:pt x="0" y="1"/>
                  </a:moveTo>
                  <a:cubicBezTo>
                    <a:pt x="125" y="53"/>
                    <a:pt x="249" y="105"/>
                    <a:pt x="373" y="160"/>
                  </a:cubicBezTo>
                  <a:cubicBezTo>
                    <a:pt x="251" y="105"/>
                    <a:pt x="125" y="53"/>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9"/>
            <p:cNvSpPr/>
            <p:nvPr/>
          </p:nvSpPr>
          <p:spPr>
            <a:xfrm>
              <a:off x="2866475" y="2403800"/>
              <a:ext cx="10225" cy="4150"/>
            </a:xfrm>
            <a:custGeom>
              <a:rect b="b" l="l" r="r" t="t"/>
              <a:pathLst>
                <a:path extrusionOk="0" h="166" w="409">
                  <a:moveTo>
                    <a:pt x="0" y="1"/>
                  </a:moveTo>
                  <a:cubicBezTo>
                    <a:pt x="137" y="54"/>
                    <a:pt x="273" y="109"/>
                    <a:pt x="408" y="166"/>
                  </a:cubicBezTo>
                  <a:cubicBezTo>
                    <a:pt x="273" y="109"/>
                    <a:pt x="137" y="54"/>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9"/>
            <p:cNvSpPr/>
            <p:nvPr/>
          </p:nvSpPr>
          <p:spPr>
            <a:xfrm>
              <a:off x="2854875" y="2399350"/>
              <a:ext cx="10850" cy="4150"/>
            </a:xfrm>
            <a:custGeom>
              <a:rect b="b" l="l" r="r" t="t"/>
              <a:pathLst>
                <a:path extrusionOk="0" h="166" w="434">
                  <a:moveTo>
                    <a:pt x="0" y="1"/>
                  </a:moveTo>
                  <a:cubicBezTo>
                    <a:pt x="145" y="55"/>
                    <a:pt x="289" y="110"/>
                    <a:pt x="434" y="166"/>
                  </a:cubicBezTo>
                  <a:cubicBezTo>
                    <a:pt x="289" y="110"/>
                    <a:pt x="145" y="55"/>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9"/>
            <p:cNvSpPr/>
            <p:nvPr/>
          </p:nvSpPr>
          <p:spPr>
            <a:xfrm>
              <a:off x="2819575" y="2496725"/>
              <a:ext cx="20100" cy="5100"/>
            </a:xfrm>
            <a:custGeom>
              <a:rect b="b" l="l" r="r" t="t"/>
              <a:pathLst>
                <a:path extrusionOk="0" h="204" w="804">
                  <a:moveTo>
                    <a:pt x="803" y="204"/>
                  </a:moveTo>
                  <a:cubicBezTo>
                    <a:pt x="535" y="139"/>
                    <a:pt x="268" y="71"/>
                    <a:pt x="0" y="1"/>
                  </a:cubicBezTo>
                  <a:cubicBezTo>
                    <a:pt x="268" y="71"/>
                    <a:pt x="535" y="139"/>
                    <a:pt x="803" y="20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9"/>
            <p:cNvSpPr/>
            <p:nvPr/>
          </p:nvSpPr>
          <p:spPr>
            <a:xfrm>
              <a:off x="2770925" y="2482225"/>
              <a:ext cx="23350" cy="7325"/>
            </a:xfrm>
            <a:custGeom>
              <a:rect b="b" l="l" r="r" t="t"/>
              <a:pathLst>
                <a:path extrusionOk="0" h="293" w="934">
                  <a:moveTo>
                    <a:pt x="934" y="293"/>
                  </a:moveTo>
                  <a:cubicBezTo>
                    <a:pt x="621" y="200"/>
                    <a:pt x="310" y="102"/>
                    <a:pt x="0" y="0"/>
                  </a:cubicBezTo>
                  <a:cubicBezTo>
                    <a:pt x="310" y="102"/>
                    <a:pt x="621" y="200"/>
                    <a:pt x="934" y="29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9"/>
            <p:cNvSpPr/>
            <p:nvPr/>
          </p:nvSpPr>
          <p:spPr>
            <a:xfrm>
              <a:off x="2795100" y="2489800"/>
              <a:ext cx="21850" cy="6225"/>
            </a:xfrm>
            <a:custGeom>
              <a:rect b="b" l="l" r="r" t="t"/>
              <a:pathLst>
                <a:path extrusionOk="0" h="249" w="874">
                  <a:moveTo>
                    <a:pt x="0" y="0"/>
                  </a:moveTo>
                  <a:lnTo>
                    <a:pt x="0" y="0"/>
                  </a:lnTo>
                  <a:cubicBezTo>
                    <a:pt x="290" y="87"/>
                    <a:pt x="582" y="169"/>
                    <a:pt x="873" y="248"/>
                  </a:cubicBezTo>
                  <a:cubicBezTo>
                    <a:pt x="582" y="169"/>
                    <a:pt x="290" y="86"/>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9"/>
            <p:cNvSpPr/>
            <p:nvPr/>
          </p:nvSpPr>
          <p:spPr>
            <a:xfrm>
              <a:off x="2985275" y="2581350"/>
              <a:ext cx="8275" cy="725"/>
            </a:xfrm>
            <a:custGeom>
              <a:rect b="b" l="l" r="r" t="t"/>
              <a:pathLst>
                <a:path extrusionOk="0" h="29" w="331">
                  <a:moveTo>
                    <a:pt x="1" y="0"/>
                  </a:moveTo>
                  <a:cubicBezTo>
                    <a:pt x="111" y="9"/>
                    <a:pt x="221" y="18"/>
                    <a:pt x="331" y="28"/>
                  </a:cubicBezTo>
                  <a:cubicBezTo>
                    <a:pt x="221" y="18"/>
                    <a:pt x="111" y="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9"/>
            <p:cNvSpPr/>
            <p:nvPr/>
          </p:nvSpPr>
          <p:spPr>
            <a:xfrm>
              <a:off x="3044925" y="2214725"/>
              <a:ext cx="159150" cy="170900"/>
            </a:xfrm>
            <a:custGeom>
              <a:rect b="b" l="l" r="r" t="t"/>
              <a:pathLst>
                <a:path extrusionOk="0" h="6836" w="6366">
                  <a:moveTo>
                    <a:pt x="4394" y="0"/>
                  </a:moveTo>
                  <a:cubicBezTo>
                    <a:pt x="4131" y="0"/>
                    <a:pt x="3861" y="47"/>
                    <a:pt x="3600" y="136"/>
                  </a:cubicBezTo>
                  <a:cubicBezTo>
                    <a:pt x="2736" y="430"/>
                    <a:pt x="2031" y="1137"/>
                    <a:pt x="1521" y="1872"/>
                  </a:cubicBezTo>
                  <a:cubicBezTo>
                    <a:pt x="967" y="2669"/>
                    <a:pt x="574" y="3558"/>
                    <a:pt x="204" y="4450"/>
                  </a:cubicBezTo>
                  <a:cubicBezTo>
                    <a:pt x="134" y="4618"/>
                    <a:pt x="67" y="4786"/>
                    <a:pt x="1" y="4955"/>
                  </a:cubicBezTo>
                  <a:cubicBezTo>
                    <a:pt x="551" y="6129"/>
                    <a:pt x="1810" y="6836"/>
                    <a:pt x="3091" y="6836"/>
                  </a:cubicBezTo>
                  <a:cubicBezTo>
                    <a:pt x="3184" y="6836"/>
                    <a:pt x="3277" y="6832"/>
                    <a:pt x="3370" y="6825"/>
                  </a:cubicBezTo>
                  <a:cubicBezTo>
                    <a:pt x="3798" y="6790"/>
                    <a:pt x="4215" y="6669"/>
                    <a:pt x="4597" y="6475"/>
                  </a:cubicBezTo>
                  <a:cubicBezTo>
                    <a:pt x="4623" y="6433"/>
                    <a:pt x="4650" y="6391"/>
                    <a:pt x="4677" y="6349"/>
                  </a:cubicBezTo>
                  <a:cubicBezTo>
                    <a:pt x="5201" y="5499"/>
                    <a:pt x="5693" y="4619"/>
                    <a:pt x="5969" y="3654"/>
                  </a:cubicBezTo>
                  <a:cubicBezTo>
                    <a:pt x="6212" y="2802"/>
                    <a:pt x="6366" y="1739"/>
                    <a:pt x="5949" y="914"/>
                  </a:cubicBezTo>
                  <a:cubicBezTo>
                    <a:pt x="5628" y="278"/>
                    <a:pt x="5032" y="0"/>
                    <a:pt x="43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9"/>
            <p:cNvSpPr/>
            <p:nvPr/>
          </p:nvSpPr>
          <p:spPr>
            <a:xfrm>
              <a:off x="3029425" y="2370200"/>
              <a:ext cx="4250" cy="14200"/>
            </a:xfrm>
            <a:custGeom>
              <a:rect b="b" l="l" r="r" t="t"/>
              <a:pathLst>
                <a:path extrusionOk="0" h="568" w="170">
                  <a:moveTo>
                    <a:pt x="1" y="567"/>
                  </a:moveTo>
                  <a:cubicBezTo>
                    <a:pt x="53" y="378"/>
                    <a:pt x="109" y="189"/>
                    <a:pt x="169" y="1"/>
                  </a:cubicBezTo>
                  <a:cubicBezTo>
                    <a:pt x="109" y="189"/>
                    <a:pt x="53" y="378"/>
                    <a:pt x="1" y="5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9"/>
            <p:cNvSpPr/>
            <p:nvPr/>
          </p:nvSpPr>
          <p:spPr>
            <a:xfrm>
              <a:off x="2939950" y="1849350"/>
              <a:ext cx="193400" cy="263525"/>
            </a:xfrm>
            <a:custGeom>
              <a:rect b="b" l="l" r="r" t="t"/>
              <a:pathLst>
                <a:path extrusionOk="0" h="10541" w="7736">
                  <a:moveTo>
                    <a:pt x="5946" y="1"/>
                  </a:moveTo>
                  <a:cubicBezTo>
                    <a:pt x="5840" y="1"/>
                    <a:pt x="5735" y="9"/>
                    <a:pt x="5632" y="24"/>
                  </a:cubicBezTo>
                  <a:cubicBezTo>
                    <a:pt x="4294" y="222"/>
                    <a:pt x="3608" y="1525"/>
                    <a:pt x="3011" y="2590"/>
                  </a:cubicBezTo>
                  <a:cubicBezTo>
                    <a:pt x="1879" y="4614"/>
                    <a:pt x="869" y="6709"/>
                    <a:pt x="1" y="8859"/>
                  </a:cubicBezTo>
                  <a:cubicBezTo>
                    <a:pt x="283" y="9336"/>
                    <a:pt x="657" y="9768"/>
                    <a:pt x="1114" y="10060"/>
                  </a:cubicBezTo>
                  <a:cubicBezTo>
                    <a:pt x="1603" y="10371"/>
                    <a:pt x="2166" y="10540"/>
                    <a:pt x="2728" y="10540"/>
                  </a:cubicBezTo>
                  <a:cubicBezTo>
                    <a:pt x="3151" y="10540"/>
                    <a:pt x="3574" y="10444"/>
                    <a:pt x="3964" y="10241"/>
                  </a:cubicBezTo>
                  <a:lnTo>
                    <a:pt x="3964" y="10243"/>
                  </a:lnTo>
                  <a:cubicBezTo>
                    <a:pt x="4154" y="10144"/>
                    <a:pt x="4329" y="10025"/>
                    <a:pt x="4496" y="9897"/>
                  </a:cubicBezTo>
                  <a:lnTo>
                    <a:pt x="4496" y="9897"/>
                  </a:lnTo>
                  <a:cubicBezTo>
                    <a:pt x="4468" y="9949"/>
                    <a:pt x="4440" y="10000"/>
                    <a:pt x="4412" y="10051"/>
                  </a:cubicBezTo>
                  <a:cubicBezTo>
                    <a:pt x="5118" y="8775"/>
                    <a:pt x="5815" y="7490"/>
                    <a:pt x="6402" y="6154"/>
                  </a:cubicBezTo>
                  <a:cubicBezTo>
                    <a:pt x="6692" y="5491"/>
                    <a:pt x="6954" y="4816"/>
                    <a:pt x="7173" y="4127"/>
                  </a:cubicBezTo>
                  <a:cubicBezTo>
                    <a:pt x="7378" y="3476"/>
                    <a:pt x="7586" y="2797"/>
                    <a:pt x="7665" y="2118"/>
                  </a:cubicBezTo>
                  <a:cubicBezTo>
                    <a:pt x="7735" y="1517"/>
                    <a:pt x="7643" y="893"/>
                    <a:pt x="7189" y="457"/>
                  </a:cubicBezTo>
                  <a:cubicBezTo>
                    <a:pt x="6862" y="144"/>
                    <a:pt x="6399" y="1"/>
                    <a:pt x="59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9"/>
            <p:cNvSpPr/>
            <p:nvPr/>
          </p:nvSpPr>
          <p:spPr>
            <a:xfrm>
              <a:off x="3034150" y="2338600"/>
              <a:ext cx="10800" cy="30000"/>
            </a:xfrm>
            <a:custGeom>
              <a:rect b="b" l="l" r="r" t="t"/>
              <a:pathLst>
                <a:path extrusionOk="0" h="1200" w="432">
                  <a:moveTo>
                    <a:pt x="1" y="1200"/>
                  </a:moveTo>
                  <a:cubicBezTo>
                    <a:pt x="131" y="796"/>
                    <a:pt x="277" y="395"/>
                    <a:pt x="432" y="0"/>
                  </a:cubicBezTo>
                  <a:cubicBezTo>
                    <a:pt x="277" y="395"/>
                    <a:pt x="131" y="796"/>
                    <a:pt x="1" y="120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9"/>
            <p:cNvSpPr/>
            <p:nvPr/>
          </p:nvSpPr>
          <p:spPr>
            <a:xfrm>
              <a:off x="2775050" y="1686650"/>
              <a:ext cx="133350" cy="326250"/>
            </a:xfrm>
            <a:custGeom>
              <a:rect b="b" l="l" r="r" t="t"/>
              <a:pathLst>
                <a:path extrusionOk="0" h="13050" w="5334">
                  <a:moveTo>
                    <a:pt x="1" y="9255"/>
                  </a:moveTo>
                  <a:cubicBezTo>
                    <a:pt x="1" y="9288"/>
                    <a:pt x="1" y="9321"/>
                    <a:pt x="0" y="9354"/>
                  </a:cubicBezTo>
                  <a:cubicBezTo>
                    <a:pt x="1" y="9321"/>
                    <a:pt x="1" y="9288"/>
                    <a:pt x="1" y="9255"/>
                  </a:cubicBezTo>
                  <a:close/>
                  <a:moveTo>
                    <a:pt x="3418" y="1"/>
                  </a:moveTo>
                  <a:cubicBezTo>
                    <a:pt x="3186" y="1"/>
                    <a:pt x="2952" y="64"/>
                    <a:pt x="2735" y="189"/>
                  </a:cubicBezTo>
                  <a:cubicBezTo>
                    <a:pt x="2280" y="451"/>
                    <a:pt x="1958" y="919"/>
                    <a:pt x="1686" y="1355"/>
                  </a:cubicBezTo>
                  <a:cubicBezTo>
                    <a:pt x="1356" y="1885"/>
                    <a:pt x="1090" y="2448"/>
                    <a:pt x="885" y="3039"/>
                  </a:cubicBezTo>
                  <a:cubicBezTo>
                    <a:pt x="475" y="4222"/>
                    <a:pt x="273" y="5466"/>
                    <a:pt x="144" y="6707"/>
                  </a:cubicBezTo>
                  <a:cubicBezTo>
                    <a:pt x="55" y="7554"/>
                    <a:pt x="9" y="8405"/>
                    <a:pt x="1" y="9255"/>
                  </a:cubicBezTo>
                  <a:lnTo>
                    <a:pt x="1" y="9255"/>
                  </a:lnTo>
                  <a:cubicBezTo>
                    <a:pt x="3" y="9033"/>
                    <a:pt x="9" y="8810"/>
                    <a:pt x="17" y="8587"/>
                  </a:cubicBezTo>
                  <a:cubicBezTo>
                    <a:pt x="167" y="8697"/>
                    <a:pt x="326" y="8795"/>
                    <a:pt x="496" y="8872"/>
                  </a:cubicBezTo>
                  <a:cubicBezTo>
                    <a:pt x="842" y="9028"/>
                    <a:pt x="1218" y="9125"/>
                    <a:pt x="1592" y="9175"/>
                  </a:cubicBezTo>
                  <a:cubicBezTo>
                    <a:pt x="1812" y="9204"/>
                    <a:pt x="2034" y="9218"/>
                    <a:pt x="2256" y="9218"/>
                  </a:cubicBezTo>
                  <a:cubicBezTo>
                    <a:pt x="2882" y="9218"/>
                    <a:pt x="3510" y="9108"/>
                    <a:pt x="4109" y="8929"/>
                  </a:cubicBezTo>
                  <a:cubicBezTo>
                    <a:pt x="4185" y="8906"/>
                    <a:pt x="4262" y="8882"/>
                    <a:pt x="4339" y="8857"/>
                  </a:cubicBezTo>
                  <a:lnTo>
                    <a:pt x="4339" y="8857"/>
                  </a:lnTo>
                  <a:cubicBezTo>
                    <a:pt x="4155" y="9707"/>
                    <a:pt x="3962" y="10556"/>
                    <a:pt x="3760" y="11402"/>
                  </a:cubicBezTo>
                  <a:lnTo>
                    <a:pt x="3760" y="11402"/>
                  </a:lnTo>
                  <a:cubicBezTo>
                    <a:pt x="3980" y="10483"/>
                    <a:pt x="4189" y="9562"/>
                    <a:pt x="4387" y="8638"/>
                  </a:cubicBezTo>
                  <a:cubicBezTo>
                    <a:pt x="4642" y="7447"/>
                    <a:pt x="4901" y="6252"/>
                    <a:pt x="5091" y="5049"/>
                  </a:cubicBezTo>
                  <a:cubicBezTo>
                    <a:pt x="5259" y="3967"/>
                    <a:pt x="5333" y="2847"/>
                    <a:pt x="5057" y="1776"/>
                  </a:cubicBezTo>
                  <a:cubicBezTo>
                    <a:pt x="4922" y="1246"/>
                    <a:pt x="4710" y="727"/>
                    <a:pt x="4298" y="350"/>
                  </a:cubicBezTo>
                  <a:cubicBezTo>
                    <a:pt x="4044" y="117"/>
                    <a:pt x="3733" y="1"/>
                    <a:pt x="3418" y="1"/>
                  </a:cubicBezTo>
                  <a:close/>
                  <a:moveTo>
                    <a:pt x="3760" y="11402"/>
                  </a:moveTo>
                  <a:lnTo>
                    <a:pt x="3760" y="11402"/>
                  </a:lnTo>
                  <a:cubicBezTo>
                    <a:pt x="3628" y="11952"/>
                    <a:pt x="3493" y="12501"/>
                    <a:pt x="3354" y="13049"/>
                  </a:cubicBezTo>
                  <a:cubicBezTo>
                    <a:pt x="3493" y="12501"/>
                    <a:pt x="3628" y="11952"/>
                    <a:pt x="3760" y="1140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9"/>
            <p:cNvSpPr/>
            <p:nvPr/>
          </p:nvSpPr>
          <p:spPr>
            <a:xfrm>
              <a:off x="2828600" y="2120150"/>
              <a:ext cx="8325" cy="18450"/>
            </a:xfrm>
            <a:custGeom>
              <a:rect b="b" l="l" r="r" t="t"/>
              <a:pathLst>
                <a:path extrusionOk="0" h="738" w="333">
                  <a:moveTo>
                    <a:pt x="1" y="0"/>
                  </a:moveTo>
                  <a:cubicBezTo>
                    <a:pt x="112" y="245"/>
                    <a:pt x="223" y="492"/>
                    <a:pt x="332" y="738"/>
                  </a:cubicBezTo>
                  <a:cubicBezTo>
                    <a:pt x="224" y="492"/>
                    <a:pt x="112" y="24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9"/>
            <p:cNvSpPr/>
            <p:nvPr/>
          </p:nvSpPr>
          <p:spPr>
            <a:xfrm>
              <a:off x="3025175" y="2386800"/>
              <a:ext cx="3650" cy="14600"/>
            </a:xfrm>
            <a:custGeom>
              <a:rect b="b" l="l" r="r" t="t"/>
              <a:pathLst>
                <a:path extrusionOk="0" h="584" w="146">
                  <a:moveTo>
                    <a:pt x="1" y="583"/>
                  </a:moveTo>
                  <a:cubicBezTo>
                    <a:pt x="44" y="388"/>
                    <a:pt x="93" y="193"/>
                    <a:pt x="145" y="0"/>
                  </a:cubicBezTo>
                  <a:cubicBezTo>
                    <a:pt x="93" y="193"/>
                    <a:pt x="44" y="388"/>
                    <a:pt x="1" y="58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9"/>
            <p:cNvSpPr/>
            <p:nvPr/>
          </p:nvSpPr>
          <p:spPr>
            <a:xfrm>
              <a:off x="2464950" y="2018275"/>
              <a:ext cx="219150" cy="95150"/>
            </a:xfrm>
            <a:custGeom>
              <a:rect b="b" l="l" r="r" t="t"/>
              <a:pathLst>
                <a:path extrusionOk="0" h="3806" w="8766">
                  <a:moveTo>
                    <a:pt x="5568" y="1"/>
                  </a:moveTo>
                  <a:cubicBezTo>
                    <a:pt x="4729" y="1"/>
                    <a:pt x="3891" y="81"/>
                    <a:pt x="3072" y="247"/>
                  </a:cubicBezTo>
                  <a:cubicBezTo>
                    <a:pt x="2585" y="345"/>
                    <a:pt x="2100" y="472"/>
                    <a:pt x="1628" y="628"/>
                  </a:cubicBezTo>
                  <a:cubicBezTo>
                    <a:pt x="1141" y="788"/>
                    <a:pt x="604" y="990"/>
                    <a:pt x="297" y="1426"/>
                  </a:cubicBezTo>
                  <a:cubicBezTo>
                    <a:pt x="20" y="1818"/>
                    <a:pt x="0" y="2330"/>
                    <a:pt x="261" y="2734"/>
                  </a:cubicBezTo>
                  <a:cubicBezTo>
                    <a:pt x="474" y="3065"/>
                    <a:pt x="848" y="3282"/>
                    <a:pt x="1210" y="3413"/>
                  </a:cubicBezTo>
                  <a:cubicBezTo>
                    <a:pt x="1641" y="3566"/>
                    <a:pt x="2078" y="3610"/>
                    <a:pt x="2531" y="3642"/>
                  </a:cubicBezTo>
                  <a:cubicBezTo>
                    <a:pt x="3109" y="3681"/>
                    <a:pt x="3688" y="3706"/>
                    <a:pt x="4266" y="3721"/>
                  </a:cubicBezTo>
                  <a:cubicBezTo>
                    <a:pt x="5378" y="3752"/>
                    <a:pt x="6489" y="3754"/>
                    <a:pt x="7601" y="3786"/>
                  </a:cubicBezTo>
                  <a:cubicBezTo>
                    <a:pt x="7777" y="3791"/>
                    <a:pt x="7955" y="3798"/>
                    <a:pt x="8131" y="3805"/>
                  </a:cubicBezTo>
                  <a:cubicBezTo>
                    <a:pt x="8503" y="3502"/>
                    <a:pt x="8765" y="3114"/>
                    <a:pt x="8754" y="2614"/>
                  </a:cubicBezTo>
                  <a:cubicBezTo>
                    <a:pt x="8741" y="2045"/>
                    <a:pt x="8346" y="1560"/>
                    <a:pt x="7957" y="1183"/>
                  </a:cubicBezTo>
                  <a:cubicBezTo>
                    <a:pt x="7457" y="698"/>
                    <a:pt x="6869" y="312"/>
                    <a:pt x="6239" y="18"/>
                  </a:cubicBezTo>
                  <a:lnTo>
                    <a:pt x="6239" y="18"/>
                  </a:lnTo>
                  <a:cubicBezTo>
                    <a:pt x="6446" y="28"/>
                    <a:pt x="6653" y="44"/>
                    <a:pt x="6859" y="64"/>
                  </a:cubicBezTo>
                  <a:cubicBezTo>
                    <a:pt x="6652" y="44"/>
                    <a:pt x="6445" y="28"/>
                    <a:pt x="6236" y="17"/>
                  </a:cubicBezTo>
                  <a:lnTo>
                    <a:pt x="6236" y="17"/>
                  </a:lnTo>
                  <a:cubicBezTo>
                    <a:pt x="6237" y="17"/>
                    <a:pt x="6238" y="17"/>
                    <a:pt x="6239" y="18"/>
                  </a:cubicBezTo>
                  <a:lnTo>
                    <a:pt x="6239" y="18"/>
                  </a:lnTo>
                  <a:cubicBezTo>
                    <a:pt x="6015" y="6"/>
                    <a:pt x="5791" y="1"/>
                    <a:pt x="55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9"/>
            <p:cNvSpPr/>
            <p:nvPr/>
          </p:nvSpPr>
          <p:spPr>
            <a:xfrm>
              <a:off x="2670050" y="2024875"/>
              <a:ext cx="116725" cy="47850"/>
            </a:xfrm>
            <a:custGeom>
              <a:rect b="b" l="l" r="r" t="t"/>
              <a:pathLst>
                <a:path extrusionOk="0" h="1914" w="4669">
                  <a:moveTo>
                    <a:pt x="4668" y="1914"/>
                  </a:moveTo>
                  <a:lnTo>
                    <a:pt x="4668" y="1914"/>
                  </a:lnTo>
                  <a:cubicBezTo>
                    <a:pt x="3426" y="1094"/>
                    <a:pt x="2038" y="498"/>
                    <a:pt x="591" y="134"/>
                  </a:cubicBezTo>
                  <a:cubicBezTo>
                    <a:pt x="395" y="85"/>
                    <a:pt x="198" y="42"/>
                    <a:pt x="0" y="1"/>
                  </a:cubicBezTo>
                  <a:cubicBezTo>
                    <a:pt x="198" y="42"/>
                    <a:pt x="395" y="85"/>
                    <a:pt x="591" y="134"/>
                  </a:cubicBezTo>
                  <a:cubicBezTo>
                    <a:pt x="2038" y="498"/>
                    <a:pt x="3426" y="1094"/>
                    <a:pt x="4668" y="191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9"/>
            <p:cNvSpPr/>
            <p:nvPr/>
          </p:nvSpPr>
          <p:spPr>
            <a:xfrm>
              <a:off x="2731250" y="2196475"/>
              <a:ext cx="94400" cy="38475"/>
            </a:xfrm>
            <a:custGeom>
              <a:rect b="b" l="l" r="r" t="t"/>
              <a:pathLst>
                <a:path extrusionOk="0" h="1539" w="3776">
                  <a:moveTo>
                    <a:pt x="1" y="1"/>
                  </a:moveTo>
                  <a:cubicBezTo>
                    <a:pt x="149" y="43"/>
                    <a:pt x="298" y="86"/>
                    <a:pt x="443" y="131"/>
                  </a:cubicBezTo>
                  <a:cubicBezTo>
                    <a:pt x="1599" y="483"/>
                    <a:pt x="2718" y="954"/>
                    <a:pt x="3775" y="1539"/>
                  </a:cubicBezTo>
                  <a:cubicBezTo>
                    <a:pt x="2718" y="954"/>
                    <a:pt x="1599" y="483"/>
                    <a:pt x="444" y="131"/>
                  </a:cubicBezTo>
                  <a:cubicBezTo>
                    <a:pt x="298" y="86"/>
                    <a:pt x="149" y="43"/>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9"/>
            <p:cNvSpPr/>
            <p:nvPr/>
          </p:nvSpPr>
          <p:spPr>
            <a:xfrm>
              <a:off x="2620425" y="1803100"/>
              <a:ext cx="6525" cy="12000"/>
            </a:xfrm>
            <a:custGeom>
              <a:rect b="b" l="l" r="r" t="t"/>
              <a:pathLst>
                <a:path extrusionOk="0" h="480" w="261">
                  <a:moveTo>
                    <a:pt x="108" y="150"/>
                  </a:moveTo>
                  <a:cubicBezTo>
                    <a:pt x="171" y="254"/>
                    <a:pt x="222" y="365"/>
                    <a:pt x="260" y="479"/>
                  </a:cubicBezTo>
                  <a:cubicBezTo>
                    <a:pt x="222" y="365"/>
                    <a:pt x="171" y="254"/>
                    <a:pt x="108" y="150"/>
                  </a:cubicBezTo>
                  <a:cubicBezTo>
                    <a:pt x="75" y="98"/>
                    <a:pt x="39" y="48"/>
                    <a:pt x="1" y="1"/>
                  </a:cubicBezTo>
                  <a:lnTo>
                    <a:pt x="1" y="1"/>
                  </a:lnTo>
                  <a:cubicBezTo>
                    <a:pt x="39" y="48"/>
                    <a:pt x="75" y="98"/>
                    <a:pt x="108" y="15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9"/>
            <p:cNvSpPr/>
            <p:nvPr/>
          </p:nvSpPr>
          <p:spPr>
            <a:xfrm>
              <a:off x="2625500" y="1815950"/>
              <a:ext cx="157825" cy="213750"/>
            </a:xfrm>
            <a:custGeom>
              <a:rect b="b" l="l" r="r" t="t"/>
              <a:pathLst>
                <a:path extrusionOk="0" h="8550" w="6313">
                  <a:moveTo>
                    <a:pt x="1969" y="2636"/>
                  </a:moveTo>
                  <a:cubicBezTo>
                    <a:pt x="2926" y="3589"/>
                    <a:pt x="3788" y="4633"/>
                    <a:pt x="4564" y="5739"/>
                  </a:cubicBezTo>
                  <a:cubicBezTo>
                    <a:pt x="5199" y="6643"/>
                    <a:pt x="5775" y="7586"/>
                    <a:pt x="6312" y="8550"/>
                  </a:cubicBezTo>
                  <a:lnTo>
                    <a:pt x="6312" y="8550"/>
                  </a:lnTo>
                  <a:cubicBezTo>
                    <a:pt x="5775" y="7586"/>
                    <a:pt x="5199" y="6643"/>
                    <a:pt x="4564" y="5739"/>
                  </a:cubicBezTo>
                  <a:cubicBezTo>
                    <a:pt x="3788" y="4633"/>
                    <a:pt x="2926" y="3589"/>
                    <a:pt x="1969" y="2636"/>
                  </a:cubicBezTo>
                  <a:cubicBezTo>
                    <a:pt x="1361" y="2033"/>
                    <a:pt x="713" y="1470"/>
                    <a:pt x="1" y="1006"/>
                  </a:cubicBezTo>
                  <a:cubicBezTo>
                    <a:pt x="160" y="694"/>
                    <a:pt x="170" y="333"/>
                    <a:pt x="66" y="1"/>
                  </a:cubicBezTo>
                  <a:cubicBezTo>
                    <a:pt x="170" y="333"/>
                    <a:pt x="160" y="694"/>
                    <a:pt x="1" y="1006"/>
                  </a:cubicBezTo>
                  <a:cubicBezTo>
                    <a:pt x="713" y="1470"/>
                    <a:pt x="1361" y="2033"/>
                    <a:pt x="1969" y="263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9"/>
            <p:cNvSpPr/>
            <p:nvPr/>
          </p:nvSpPr>
          <p:spPr>
            <a:xfrm>
              <a:off x="2916625" y="2320425"/>
              <a:ext cx="107500" cy="173450"/>
            </a:xfrm>
            <a:custGeom>
              <a:rect b="b" l="l" r="r" t="t"/>
              <a:pathLst>
                <a:path extrusionOk="0" h="6938" w="4300">
                  <a:moveTo>
                    <a:pt x="216" y="455"/>
                  </a:moveTo>
                  <a:cubicBezTo>
                    <a:pt x="1339" y="2761"/>
                    <a:pt x="2650" y="4972"/>
                    <a:pt x="4299" y="6937"/>
                  </a:cubicBezTo>
                  <a:lnTo>
                    <a:pt x="4299" y="6937"/>
                  </a:lnTo>
                  <a:cubicBezTo>
                    <a:pt x="2650" y="4972"/>
                    <a:pt x="1339" y="2761"/>
                    <a:pt x="216" y="455"/>
                  </a:cubicBezTo>
                  <a:cubicBezTo>
                    <a:pt x="144" y="305"/>
                    <a:pt x="73" y="153"/>
                    <a:pt x="0" y="1"/>
                  </a:cubicBezTo>
                  <a:lnTo>
                    <a:pt x="0" y="1"/>
                  </a:lnTo>
                  <a:cubicBezTo>
                    <a:pt x="73" y="153"/>
                    <a:pt x="144" y="305"/>
                    <a:pt x="216" y="45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9"/>
            <p:cNvSpPr/>
            <p:nvPr/>
          </p:nvSpPr>
          <p:spPr>
            <a:xfrm>
              <a:off x="2930900" y="2070875"/>
              <a:ext cx="9050" cy="22925"/>
            </a:xfrm>
            <a:custGeom>
              <a:rect b="b" l="l" r="r" t="t"/>
              <a:pathLst>
                <a:path extrusionOk="0" h="917" w="362">
                  <a:moveTo>
                    <a:pt x="1" y="916"/>
                  </a:moveTo>
                  <a:cubicBezTo>
                    <a:pt x="119" y="611"/>
                    <a:pt x="239" y="305"/>
                    <a:pt x="361" y="1"/>
                  </a:cubicBezTo>
                  <a:cubicBezTo>
                    <a:pt x="239" y="305"/>
                    <a:pt x="119" y="611"/>
                    <a:pt x="1" y="91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9"/>
            <p:cNvSpPr/>
            <p:nvPr/>
          </p:nvSpPr>
          <p:spPr>
            <a:xfrm>
              <a:off x="2716925" y="2192675"/>
              <a:ext cx="11800" cy="3125"/>
            </a:xfrm>
            <a:custGeom>
              <a:rect b="b" l="l" r="r" t="t"/>
              <a:pathLst>
                <a:path extrusionOk="0" h="125" w="472">
                  <a:moveTo>
                    <a:pt x="1" y="0"/>
                  </a:moveTo>
                  <a:cubicBezTo>
                    <a:pt x="158" y="39"/>
                    <a:pt x="315" y="81"/>
                    <a:pt x="471" y="124"/>
                  </a:cubicBezTo>
                  <a:cubicBezTo>
                    <a:pt x="315" y="81"/>
                    <a:pt x="158" y="39"/>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9"/>
            <p:cNvSpPr/>
            <p:nvPr/>
          </p:nvSpPr>
          <p:spPr>
            <a:xfrm>
              <a:off x="2830625" y="2065500"/>
              <a:ext cx="14450" cy="51400"/>
            </a:xfrm>
            <a:custGeom>
              <a:rect b="b" l="l" r="r" t="t"/>
              <a:pathLst>
                <a:path extrusionOk="0" h="2056" w="578">
                  <a:moveTo>
                    <a:pt x="1" y="2056"/>
                  </a:moveTo>
                  <a:cubicBezTo>
                    <a:pt x="199" y="1373"/>
                    <a:pt x="391" y="688"/>
                    <a:pt x="578" y="1"/>
                  </a:cubicBezTo>
                  <a:cubicBezTo>
                    <a:pt x="391" y="688"/>
                    <a:pt x="199" y="1373"/>
                    <a:pt x="1" y="20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9"/>
            <p:cNvSpPr/>
            <p:nvPr/>
          </p:nvSpPr>
          <p:spPr>
            <a:xfrm>
              <a:off x="2760250" y="2123050"/>
              <a:ext cx="4975" cy="1025"/>
            </a:xfrm>
            <a:custGeom>
              <a:rect b="b" l="l" r="r" t="t"/>
              <a:pathLst>
                <a:path extrusionOk="0" h="41" w="199">
                  <a:moveTo>
                    <a:pt x="199" y="40"/>
                  </a:moveTo>
                  <a:cubicBezTo>
                    <a:pt x="132" y="26"/>
                    <a:pt x="67" y="13"/>
                    <a:pt x="0" y="0"/>
                  </a:cubicBezTo>
                  <a:cubicBezTo>
                    <a:pt x="67" y="13"/>
                    <a:pt x="132" y="26"/>
                    <a:pt x="199" y="4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9"/>
            <p:cNvSpPr/>
            <p:nvPr/>
          </p:nvSpPr>
          <p:spPr>
            <a:xfrm>
              <a:off x="2714850" y="2116475"/>
              <a:ext cx="925" cy="100"/>
            </a:xfrm>
            <a:custGeom>
              <a:rect b="b" l="l" r="r" t="t"/>
              <a:pathLst>
                <a:path extrusionOk="0" h="4" w="37">
                  <a:moveTo>
                    <a:pt x="37" y="4"/>
                  </a:moveTo>
                  <a:cubicBezTo>
                    <a:pt x="25" y="3"/>
                    <a:pt x="12" y="1"/>
                    <a:pt x="1" y="0"/>
                  </a:cubicBezTo>
                  <a:cubicBezTo>
                    <a:pt x="12" y="1"/>
                    <a:pt x="25" y="3"/>
                    <a:pt x="37" y="4"/>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9"/>
            <p:cNvSpPr/>
            <p:nvPr/>
          </p:nvSpPr>
          <p:spPr>
            <a:xfrm>
              <a:off x="2769875" y="2125075"/>
              <a:ext cx="5175" cy="1200"/>
            </a:xfrm>
            <a:custGeom>
              <a:rect b="b" l="l" r="r" t="t"/>
              <a:pathLst>
                <a:path extrusionOk="0" h="48" w="207">
                  <a:moveTo>
                    <a:pt x="206" y="47"/>
                  </a:moveTo>
                  <a:cubicBezTo>
                    <a:pt x="137" y="31"/>
                    <a:pt x="69" y="15"/>
                    <a:pt x="0" y="0"/>
                  </a:cubicBezTo>
                  <a:cubicBezTo>
                    <a:pt x="69" y="15"/>
                    <a:pt x="137" y="31"/>
                    <a:pt x="206" y="4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9"/>
            <p:cNvSpPr/>
            <p:nvPr/>
          </p:nvSpPr>
          <p:spPr>
            <a:xfrm>
              <a:off x="2779500" y="2127325"/>
              <a:ext cx="5325" cy="1400"/>
            </a:xfrm>
            <a:custGeom>
              <a:rect b="b" l="l" r="r" t="t"/>
              <a:pathLst>
                <a:path extrusionOk="0" h="56" w="213">
                  <a:moveTo>
                    <a:pt x="212" y="56"/>
                  </a:moveTo>
                  <a:cubicBezTo>
                    <a:pt x="142" y="37"/>
                    <a:pt x="72" y="19"/>
                    <a:pt x="0" y="1"/>
                  </a:cubicBezTo>
                  <a:cubicBezTo>
                    <a:pt x="72" y="19"/>
                    <a:pt x="142" y="37"/>
                    <a:pt x="212" y="56"/>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9"/>
            <p:cNvSpPr/>
            <p:nvPr/>
          </p:nvSpPr>
          <p:spPr>
            <a:xfrm>
              <a:off x="2808000" y="2135850"/>
              <a:ext cx="9225" cy="3425"/>
            </a:xfrm>
            <a:custGeom>
              <a:rect b="b" l="l" r="r" t="t"/>
              <a:pathLst>
                <a:path extrusionOk="0" h="137" w="369">
                  <a:moveTo>
                    <a:pt x="1" y="0"/>
                  </a:moveTo>
                  <a:lnTo>
                    <a:pt x="1" y="0"/>
                  </a:lnTo>
                  <a:cubicBezTo>
                    <a:pt x="124" y="44"/>
                    <a:pt x="246" y="89"/>
                    <a:pt x="369" y="137"/>
                  </a:cubicBezTo>
                  <a:cubicBezTo>
                    <a:pt x="246" y="88"/>
                    <a:pt x="124" y="44"/>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9"/>
            <p:cNvSpPr/>
            <p:nvPr/>
          </p:nvSpPr>
          <p:spPr>
            <a:xfrm>
              <a:off x="2704475" y="2189800"/>
              <a:ext cx="12225" cy="2825"/>
            </a:xfrm>
            <a:custGeom>
              <a:rect b="b" l="l" r="r" t="t"/>
              <a:pathLst>
                <a:path extrusionOk="0" h="113" w="489">
                  <a:moveTo>
                    <a:pt x="1" y="0"/>
                  </a:moveTo>
                  <a:cubicBezTo>
                    <a:pt x="164" y="35"/>
                    <a:pt x="328" y="73"/>
                    <a:pt x="489" y="113"/>
                  </a:cubicBezTo>
                  <a:cubicBezTo>
                    <a:pt x="328" y="72"/>
                    <a:pt x="164" y="35"/>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9"/>
            <p:cNvSpPr/>
            <p:nvPr/>
          </p:nvSpPr>
          <p:spPr>
            <a:xfrm>
              <a:off x="2789050" y="2129850"/>
              <a:ext cx="5575" cy="1700"/>
            </a:xfrm>
            <a:custGeom>
              <a:rect b="b" l="l" r="r" t="t"/>
              <a:pathLst>
                <a:path extrusionOk="0" h="68" w="223">
                  <a:moveTo>
                    <a:pt x="223" y="67"/>
                  </a:moveTo>
                  <a:cubicBezTo>
                    <a:pt x="149" y="44"/>
                    <a:pt x="76" y="23"/>
                    <a:pt x="0" y="1"/>
                  </a:cubicBezTo>
                  <a:cubicBezTo>
                    <a:pt x="76" y="23"/>
                    <a:pt x="149" y="44"/>
                    <a:pt x="223" y="67"/>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9"/>
            <p:cNvSpPr/>
            <p:nvPr/>
          </p:nvSpPr>
          <p:spPr>
            <a:xfrm>
              <a:off x="2798575" y="2132700"/>
              <a:ext cx="6200" cy="2075"/>
            </a:xfrm>
            <a:custGeom>
              <a:rect b="b" l="l" r="r" t="t"/>
              <a:pathLst>
                <a:path extrusionOk="0" h="83" w="248">
                  <a:moveTo>
                    <a:pt x="247" y="82"/>
                  </a:moveTo>
                  <a:cubicBezTo>
                    <a:pt x="165" y="54"/>
                    <a:pt x="84" y="27"/>
                    <a:pt x="0" y="1"/>
                  </a:cubicBezTo>
                  <a:cubicBezTo>
                    <a:pt x="84" y="27"/>
                    <a:pt x="165" y="54"/>
                    <a:pt x="247" y="82"/>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9"/>
            <p:cNvSpPr/>
            <p:nvPr/>
          </p:nvSpPr>
          <p:spPr>
            <a:xfrm>
              <a:off x="2750600" y="2121250"/>
              <a:ext cx="4775" cy="900"/>
            </a:xfrm>
            <a:custGeom>
              <a:rect b="b" l="l" r="r" t="t"/>
              <a:pathLst>
                <a:path extrusionOk="0" h="36" w="191">
                  <a:moveTo>
                    <a:pt x="191" y="35"/>
                  </a:moveTo>
                  <a:cubicBezTo>
                    <a:pt x="128" y="24"/>
                    <a:pt x="64" y="12"/>
                    <a:pt x="0" y="1"/>
                  </a:cubicBezTo>
                  <a:cubicBezTo>
                    <a:pt x="64" y="12"/>
                    <a:pt x="128" y="24"/>
                    <a:pt x="191" y="35"/>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9"/>
            <p:cNvSpPr/>
            <p:nvPr/>
          </p:nvSpPr>
          <p:spPr>
            <a:xfrm>
              <a:off x="2914725" y="2425500"/>
              <a:ext cx="5300" cy="2750"/>
            </a:xfrm>
            <a:custGeom>
              <a:rect b="b" l="l" r="r" t="t"/>
              <a:pathLst>
                <a:path extrusionOk="0" h="110" w="212">
                  <a:moveTo>
                    <a:pt x="1" y="1"/>
                  </a:moveTo>
                  <a:cubicBezTo>
                    <a:pt x="71" y="38"/>
                    <a:pt x="143" y="72"/>
                    <a:pt x="212" y="109"/>
                  </a:cubicBezTo>
                  <a:cubicBezTo>
                    <a:pt x="143" y="72"/>
                    <a:pt x="71" y="37"/>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9"/>
            <p:cNvSpPr/>
            <p:nvPr/>
          </p:nvSpPr>
          <p:spPr>
            <a:xfrm>
              <a:off x="2731500" y="2118375"/>
              <a:ext cx="4125" cy="575"/>
            </a:xfrm>
            <a:custGeom>
              <a:rect b="b" l="l" r="r" t="t"/>
              <a:pathLst>
                <a:path extrusionOk="0" h="23" w="165">
                  <a:moveTo>
                    <a:pt x="165" y="23"/>
                  </a:moveTo>
                  <a:cubicBezTo>
                    <a:pt x="110" y="15"/>
                    <a:pt x="56" y="8"/>
                    <a:pt x="1" y="1"/>
                  </a:cubicBezTo>
                  <a:cubicBezTo>
                    <a:pt x="56" y="8"/>
                    <a:pt x="110" y="15"/>
                    <a:pt x="165" y="23"/>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9"/>
            <p:cNvSpPr/>
            <p:nvPr/>
          </p:nvSpPr>
          <p:spPr>
            <a:xfrm>
              <a:off x="2890175" y="2413775"/>
              <a:ext cx="8275" cy="3775"/>
            </a:xfrm>
            <a:custGeom>
              <a:rect b="b" l="l" r="r" t="t"/>
              <a:pathLst>
                <a:path extrusionOk="0" h="151" w="331">
                  <a:moveTo>
                    <a:pt x="1" y="1"/>
                  </a:moveTo>
                  <a:cubicBezTo>
                    <a:pt x="111" y="49"/>
                    <a:pt x="222" y="99"/>
                    <a:pt x="331" y="150"/>
                  </a:cubicBezTo>
                  <a:cubicBezTo>
                    <a:pt x="222" y="99"/>
                    <a:pt x="111" y="49"/>
                    <a:pt x="1"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9"/>
            <p:cNvSpPr/>
            <p:nvPr/>
          </p:nvSpPr>
          <p:spPr>
            <a:xfrm>
              <a:off x="2722375" y="2117300"/>
              <a:ext cx="3350" cy="375"/>
            </a:xfrm>
            <a:custGeom>
              <a:rect b="b" l="l" r="r" t="t"/>
              <a:pathLst>
                <a:path extrusionOk="0" h="15" w="134">
                  <a:moveTo>
                    <a:pt x="0" y="0"/>
                  </a:moveTo>
                  <a:cubicBezTo>
                    <a:pt x="45" y="5"/>
                    <a:pt x="89" y="9"/>
                    <a:pt x="133" y="14"/>
                  </a:cubicBezTo>
                  <a:cubicBezTo>
                    <a:pt x="90" y="9"/>
                    <a:pt x="45" y="5"/>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9"/>
            <p:cNvSpPr/>
            <p:nvPr/>
          </p:nvSpPr>
          <p:spPr>
            <a:xfrm>
              <a:off x="3058650" y="2531350"/>
              <a:ext cx="36375" cy="32950"/>
            </a:xfrm>
            <a:custGeom>
              <a:rect b="b" l="l" r="r" t="t"/>
              <a:pathLst>
                <a:path extrusionOk="0" h="1318" w="1455">
                  <a:moveTo>
                    <a:pt x="0" y="0"/>
                  </a:moveTo>
                  <a:cubicBezTo>
                    <a:pt x="467" y="461"/>
                    <a:pt x="953" y="898"/>
                    <a:pt x="1454" y="1317"/>
                  </a:cubicBezTo>
                  <a:lnTo>
                    <a:pt x="1454" y="1317"/>
                  </a:lnTo>
                  <a:cubicBezTo>
                    <a:pt x="953" y="898"/>
                    <a:pt x="467" y="461"/>
                    <a:pt x="0"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9"/>
            <p:cNvSpPr/>
            <p:nvPr/>
          </p:nvSpPr>
          <p:spPr>
            <a:xfrm>
              <a:off x="2845250" y="2013050"/>
              <a:ext cx="13625" cy="51825"/>
            </a:xfrm>
            <a:custGeom>
              <a:rect b="b" l="l" r="r" t="t"/>
              <a:pathLst>
                <a:path extrusionOk="0" h="2073" w="545">
                  <a:moveTo>
                    <a:pt x="545" y="1"/>
                  </a:moveTo>
                  <a:cubicBezTo>
                    <a:pt x="368" y="693"/>
                    <a:pt x="188" y="1383"/>
                    <a:pt x="0" y="2072"/>
                  </a:cubicBezTo>
                  <a:cubicBezTo>
                    <a:pt x="188" y="1383"/>
                    <a:pt x="368" y="693"/>
                    <a:pt x="545"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9"/>
            <p:cNvSpPr/>
            <p:nvPr/>
          </p:nvSpPr>
          <p:spPr>
            <a:xfrm>
              <a:off x="2741000" y="2119725"/>
              <a:ext cx="4525" cy="725"/>
            </a:xfrm>
            <a:custGeom>
              <a:rect b="b" l="l" r="r" t="t"/>
              <a:pathLst>
                <a:path extrusionOk="0" h="29" w="181">
                  <a:moveTo>
                    <a:pt x="181" y="29"/>
                  </a:moveTo>
                  <a:cubicBezTo>
                    <a:pt x="121" y="18"/>
                    <a:pt x="61" y="9"/>
                    <a:pt x="1" y="1"/>
                  </a:cubicBezTo>
                  <a:cubicBezTo>
                    <a:pt x="61" y="9"/>
                    <a:pt x="121" y="18"/>
                    <a:pt x="181" y="29"/>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9"/>
            <p:cNvSpPr/>
            <p:nvPr/>
          </p:nvSpPr>
          <p:spPr>
            <a:xfrm>
              <a:off x="2902275" y="2419325"/>
              <a:ext cx="7025" cy="3425"/>
            </a:xfrm>
            <a:custGeom>
              <a:rect b="b" l="l" r="r" t="t"/>
              <a:pathLst>
                <a:path extrusionOk="0" h="137" w="281">
                  <a:moveTo>
                    <a:pt x="0" y="1"/>
                  </a:moveTo>
                  <a:cubicBezTo>
                    <a:pt x="94" y="46"/>
                    <a:pt x="187" y="91"/>
                    <a:pt x="280" y="137"/>
                  </a:cubicBezTo>
                  <a:cubicBezTo>
                    <a:pt x="187" y="91"/>
                    <a:pt x="94" y="46"/>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9"/>
            <p:cNvSpPr/>
            <p:nvPr/>
          </p:nvSpPr>
          <p:spPr>
            <a:xfrm>
              <a:off x="2637500" y="2019950"/>
              <a:ext cx="14900" cy="1900"/>
            </a:xfrm>
            <a:custGeom>
              <a:rect b="b" l="l" r="r" t="t"/>
              <a:pathLst>
                <a:path extrusionOk="0" h="76" w="596">
                  <a:moveTo>
                    <a:pt x="0" y="1"/>
                  </a:moveTo>
                  <a:cubicBezTo>
                    <a:pt x="200" y="21"/>
                    <a:pt x="398" y="46"/>
                    <a:pt x="595" y="75"/>
                  </a:cubicBezTo>
                  <a:cubicBezTo>
                    <a:pt x="398" y="46"/>
                    <a:pt x="200" y="21"/>
                    <a:pt x="0" y="1"/>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9"/>
            <p:cNvSpPr/>
            <p:nvPr/>
          </p:nvSpPr>
          <p:spPr>
            <a:xfrm>
              <a:off x="2654025" y="2022075"/>
              <a:ext cx="14550" cy="2550"/>
            </a:xfrm>
            <a:custGeom>
              <a:rect b="b" l="l" r="r" t="t"/>
              <a:pathLst>
                <a:path extrusionOk="0" h="102" w="582">
                  <a:moveTo>
                    <a:pt x="1" y="0"/>
                  </a:moveTo>
                  <a:cubicBezTo>
                    <a:pt x="195" y="30"/>
                    <a:pt x="389" y="63"/>
                    <a:pt x="581" y="101"/>
                  </a:cubicBezTo>
                  <a:cubicBezTo>
                    <a:pt x="389" y="63"/>
                    <a:pt x="195" y="30"/>
                    <a:pt x="1" y="0"/>
                  </a:cubicBezTo>
                  <a:close/>
                </a:path>
              </a:pathLst>
            </a:custGeom>
            <a:solidFill>
              <a:srgbClr val="00B6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9"/>
            <p:cNvSpPr/>
            <p:nvPr/>
          </p:nvSpPr>
          <p:spPr>
            <a:xfrm>
              <a:off x="2576575" y="1803100"/>
              <a:ext cx="583300" cy="776475"/>
            </a:xfrm>
            <a:custGeom>
              <a:rect b="b" l="l" r="r" t="t"/>
              <a:pathLst>
                <a:path extrusionOk="0" h="31059" w="23332">
                  <a:moveTo>
                    <a:pt x="1755" y="1"/>
                  </a:moveTo>
                  <a:cubicBezTo>
                    <a:pt x="1340" y="772"/>
                    <a:pt x="741" y="1438"/>
                    <a:pt x="0" y="1926"/>
                  </a:cubicBezTo>
                  <a:cubicBezTo>
                    <a:pt x="46" y="1953"/>
                    <a:pt x="94" y="1980"/>
                    <a:pt x="142" y="2002"/>
                  </a:cubicBezTo>
                  <a:cubicBezTo>
                    <a:pt x="201" y="2044"/>
                    <a:pt x="265" y="2084"/>
                    <a:pt x="333" y="2114"/>
                  </a:cubicBezTo>
                  <a:cubicBezTo>
                    <a:pt x="481" y="2182"/>
                    <a:pt x="640" y="2214"/>
                    <a:pt x="800" y="2214"/>
                  </a:cubicBezTo>
                  <a:cubicBezTo>
                    <a:pt x="1076" y="2214"/>
                    <a:pt x="1354" y="2120"/>
                    <a:pt x="1580" y="1957"/>
                  </a:cubicBezTo>
                  <a:cubicBezTo>
                    <a:pt x="1741" y="2102"/>
                    <a:pt x="1897" y="2249"/>
                    <a:pt x="2063" y="2387"/>
                  </a:cubicBezTo>
                  <a:cubicBezTo>
                    <a:pt x="2316" y="2595"/>
                    <a:pt x="2564" y="2811"/>
                    <a:pt x="2808" y="3030"/>
                  </a:cubicBezTo>
                  <a:cubicBezTo>
                    <a:pt x="3301" y="3474"/>
                    <a:pt x="3769" y="3943"/>
                    <a:pt x="4211" y="4436"/>
                  </a:cubicBezTo>
                  <a:cubicBezTo>
                    <a:pt x="5112" y="5443"/>
                    <a:pt x="5914" y="6535"/>
                    <a:pt x="6642" y="7671"/>
                  </a:cubicBezTo>
                  <a:cubicBezTo>
                    <a:pt x="7286" y="8678"/>
                    <a:pt x="7865" y="9722"/>
                    <a:pt x="8407" y="10785"/>
                  </a:cubicBezTo>
                  <a:cubicBezTo>
                    <a:pt x="7165" y="9965"/>
                    <a:pt x="5777" y="9369"/>
                    <a:pt x="4330" y="9005"/>
                  </a:cubicBezTo>
                  <a:cubicBezTo>
                    <a:pt x="4134" y="8956"/>
                    <a:pt x="3937" y="8913"/>
                    <a:pt x="3739" y="8873"/>
                  </a:cubicBezTo>
                  <a:cubicBezTo>
                    <a:pt x="3719" y="8868"/>
                    <a:pt x="3699" y="8864"/>
                    <a:pt x="3679" y="8860"/>
                  </a:cubicBezTo>
                  <a:cubicBezTo>
                    <a:pt x="3486" y="8822"/>
                    <a:pt x="3293" y="8789"/>
                    <a:pt x="3099" y="8759"/>
                  </a:cubicBezTo>
                  <a:cubicBezTo>
                    <a:pt x="3077" y="8756"/>
                    <a:pt x="3054" y="8752"/>
                    <a:pt x="3032" y="8749"/>
                  </a:cubicBezTo>
                  <a:cubicBezTo>
                    <a:pt x="2834" y="8720"/>
                    <a:pt x="2637" y="8695"/>
                    <a:pt x="2437" y="8675"/>
                  </a:cubicBezTo>
                  <a:cubicBezTo>
                    <a:pt x="2423" y="8674"/>
                    <a:pt x="2408" y="8672"/>
                    <a:pt x="2394" y="8671"/>
                  </a:cubicBezTo>
                  <a:cubicBezTo>
                    <a:pt x="2187" y="8651"/>
                    <a:pt x="1980" y="8634"/>
                    <a:pt x="1771" y="8624"/>
                  </a:cubicBezTo>
                  <a:lnTo>
                    <a:pt x="1771" y="8624"/>
                  </a:lnTo>
                  <a:cubicBezTo>
                    <a:pt x="2403" y="8918"/>
                    <a:pt x="2991" y="9304"/>
                    <a:pt x="3492" y="9790"/>
                  </a:cubicBezTo>
                  <a:cubicBezTo>
                    <a:pt x="3881" y="10167"/>
                    <a:pt x="4275" y="10652"/>
                    <a:pt x="4289" y="11221"/>
                  </a:cubicBezTo>
                  <a:cubicBezTo>
                    <a:pt x="4300" y="11722"/>
                    <a:pt x="4038" y="12109"/>
                    <a:pt x="3666" y="12412"/>
                  </a:cubicBezTo>
                  <a:cubicBezTo>
                    <a:pt x="4288" y="12437"/>
                    <a:pt x="4912" y="12474"/>
                    <a:pt x="5530" y="12536"/>
                  </a:cubicBezTo>
                  <a:cubicBezTo>
                    <a:pt x="5543" y="12538"/>
                    <a:pt x="5555" y="12538"/>
                    <a:pt x="5568" y="12539"/>
                  </a:cubicBezTo>
                  <a:cubicBezTo>
                    <a:pt x="5656" y="12548"/>
                    <a:pt x="5744" y="12558"/>
                    <a:pt x="5832" y="12568"/>
                  </a:cubicBezTo>
                  <a:cubicBezTo>
                    <a:pt x="5877" y="12573"/>
                    <a:pt x="5920" y="12577"/>
                    <a:pt x="5965" y="12582"/>
                  </a:cubicBezTo>
                  <a:cubicBezTo>
                    <a:pt x="6043" y="12593"/>
                    <a:pt x="6120" y="12603"/>
                    <a:pt x="6198" y="12612"/>
                  </a:cubicBezTo>
                  <a:cubicBezTo>
                    <a:pt x="6253" y="12619"/>
                    <a:pt x="6307" y="12626"/>
                    <a:pt x="6362" y="12634"/>
                  </a:cubicBezTo>
                  <a:cubicBezTo>
                    <a:pt x="6433" y="12644"/>
                    <a:pt x="6505" y="12655"/>
                    <a:pt x="6576" y="12666"/>
                  </a:cubicBezTo>
                  <a:cubicBezTo>
                    <a:pt x="6636" y="12674"/>
                    <a:pt x="6698" y="12683"/>
                    <a:pt x="6758" y="12694"/>
                  </a:cubicBezTo>
                  <a:cubicBezTo>
                    <a:pt x="6826" y="12704"/>
                    <a:pt x="6893" y="12715"/>
                    <a:pt x="6961" y="12727"/>
                  </a:cubicBezTo>
                  <a:cubicBezTo>
                    <a:pt x="7025" y="12738"/>
                    <a:pt x="7088" y="12750"/>
                    <a:pt x="7152" y="12761"/>
                  </a:cubicBezTo>
                  <a:cubicBezTo>
                    <a:pt x="7217" y="12773"/>
                    <a:pt x="7282" y="12786"/>
                    <a:pt x="7347" y="12798"/>
                  </a:cubicBezTo>
                  <a:cubicBezTo>
                    <a:pt x="7413" y="12811"/>
                    <a:pt x="7479" y="12824"/>
                    <a:pt x="7546" y="12838"/>
                  </a:cubicBezTo>
                  <a:cubicBezTo>
                    <a:pt x="7608" y="12851"/>
                    <a:pt x="7670" y="12865"/>
                    <a:pt x="7732" y="12879"/>
                  </a:cubicBezTo>
                  <a:cubicBezTo>
                    <a:pt x="7801" y="12894"/>
                    <a:pt x="7869" y="12910"/>
                    <a:pt x="7937" y="12926"/>
                  </a:cubicBezTo>
                  <a:cubicBezTo>
                    <a:pt x="7997" y="12940"/>
                    <a:pt x="8057" y="12954"/>
                    <a:pt x="8117" y="12970"/>
                  </a:cubicBezTo>
                  <a:cubicBezTo>
                    <a:pt x="8187" y="12988"/>
                    <a:pt x="8259" y="13007"/>
                    <a:pt x="8329" y="13025"/>
                  </a:cubicBezTo>
                  <a:cubicBezTo>
                    <a:pt x="8386" y="13040"/>
                    <a:pt x="8443" y="13055"/>
                    <a:pt x="8499" y="13072"/>
                  </a:cubicBezTo>
                  <a:cubicBezTo>
                    <a:pt x="8575" y="13093"/>
                    <a:pt x="8648" y="13114"/>
                    <a:pt x="8722" y="13137"/>
                  </a:cubicBezTo>
                  <a:cubicBezTo>
                    <a:pt x="8776" y="13153"/>
                    <a:pt x="8828" y="13168"/>
                    <a:pt x="8880" y="13185"/>
                  </a:cubicBezTo>
                  <a:cubicBezTo>
                    <a:pt x="8964" y="13211"/>
                    <a:pt x="9045" y="13238"/>
                    <a:pt x="9127" y="13266"/>
                  </a:cubicBezTo>
                  <a:cubicBezTo>
                    <a:pt x="9171" y="13282"/>
                    <a:pt x="9214" y="13296"/>
                    <a:pt x="9258" y="13310"/>
                  </a:cubicBezTo>
                  <a:cubicBezTo>
                    <a:pt x="9380" y="13353"/>
                    <a:pt x="9503" y="13399"/>
                    <a:pt x="9626" y="13447"/>
                  </a:cubicBezTo>
                  <a:cubicBezTo>
                    <a:pt x="9627" y="13447"/>
                    <a:pt x="9630" y="13448"/>
                    <a:pt x="9632" y="13449"/>
                  </a:cubicBezTo>
                  <a:cubicBezTo>
                    <a:pt x="9649" y="13456"/>
                    <a:pt x="9665" y="13458"/>
                    <a:pt x="9682" y="13462"/>
                  </a:cubicBezTo>
                  <a:cubicBezTo>
                    <a:pt x="9910" y="13971"/>
                    <a:pt x="10135" y="14481"/>
                    <a:pt x="10355" y="14994"/>
                  </a:cubicBezTo>
                  <a:cubicBezTo>
                    <a:pt x="10864" y="16173"/>
                    <a:pt x="11361" y="17357"/>
                    <a:pt x="11875" y="18533"/>
                  </a:cubicBezTo>
                  <a:cubicBezTo>
                    <a:pt x="11275" y="18056"/>
                    <a:pt x="10622" y="17639"/>
                    <a:pt x="9962" y="17274"/>
                  </a:cubicBezTo>
                  <a:cubicBezTo>
                    <a:pt x="8905" y="16689"/>
                    <a:pt x="7786" y="16219"/>
                    <a:pt x="6631" y="15866"/>
                  </a:cubicBezTo>
                  <a:cubicBezTo>
                    <a:pt x="6482" y="15820"/>
                    <a:pt x="6330" y="15776"/>
                    <a:pt x="6179" y="15733"/>
                  </a:cubicBezTo>
                  <a:cubicBezTo>
                    <a:pt x="6147" y="15725"/>
                    <a:pt x="6116" y="15716"/>
                    <a:pt x="6085" y="15707"/>
                  </a:cubicBezTo>
                  <a:cubicBezTo>
                    <a:pt x="5929" y="15664"/>
                    <a:pt x="5772" y="15623"/>
                    <a:pt x="5614" y="15583"/>
                  </a:cubicBezTo>
                  <a:cubicBezTo>
                    <a:pt x="5611" y="15582"/>
                    <a:pt x="5608" y="15582"/>
                    <a:pt x="5605" y="15581"/>
                  </a:cubicBezTo>
                  <a:cubicBezTo>
                    <a:pt x="5444" y="15541"/>
                    <a:pt x="5280" y="15503"/>
                    <a:pt x="5116" y="15468"/>
                  </a:cubicBezTo>
                  <a:cubicBezTo>
                    <a:pt x="5103" y="15466"/>
                    <a:pt x="5091" y="15462"/>
                    <a:pt x="5078" y="15459"/>
                  </a:cubicBezTo>
                  <a:cubicBezTo>
                    <a:pt x="4333" y="15302"/>
                    <a:pt x="3573" y="15202"/>
                    <a:pt x="2816" y="15202"/>
                  </a:cubicBezTo>
                  <a:cubicBezTo>
                    <a:pt x="2692" y="15202"/>
                    <a:pt x="2569" y="15204"/>
                    <a:pt x="2445" y="15210"/>
                  </a:cubicBezTo>
                  <a:cubicBezTo>
                    <a:pt x="3322" y="15321"/>
                    <a:pt x="4196" y="15535"/>
                    <a:pt x="4982" y="15894"/>
                  </a:cubicBezTo>
                  <a:cubicBezTo>
                    <a:pt x="5927" y="16325"/>
                    <a:pt x="6980" y="17224"/>
                    <a:pt x="6538" y="18381"/>
                  </a:cubicBezTo>
                  <a:cubicBezTo>
                    <a:pt x="6445" y="18625"/>
                    <a:pt x="6294" y="18843"/>
                    <a:pt x="6115" y="19034"/>
                  </a:cubicBezTo>
                  <a:cubicBezTo>
                    <a:pt x="6121" y="19036"/>
                    <a:pt x="6128" y="19036"/>
                    <a:pt x="6135" y="19037"/>
                  </a:cubicBezTo>
                  <a:cubicBezTo>
                    <a:pt x="7126" y="19126"/>
                    <a:pt x="8118" y="19225"/>
                    <a:pt x="9102" y="19388"/>
                  </a:cubicBezTo>
                  <a:cubicBezTo>
                    <a:pt x="9602" y="19472"/>
                    <a:pt x="10099" y="19573"/>
                    <a:pt x="10590" y="19697"/>
                  </a:cubicBezTo>
                  <a:cubicBezTo>
                    <a:pt x="10963" y="19790"/>
                    <a:pt x="11326" y="19910"/>
                    <a:pt x="11700" y="19993"/>
                  </a:cubicBezTo>
                  <a:cubicBezTo>
                    <a:pt x="11728" y="20020"/>
                    <a:pt x="11759" y="20043"/>
                    <a:pt x="11793" y="20058"/>
                  </a:cubicBezTo>
                  <a:cubicBezTo>
                    <a:pt x="12048" y="20172"/>
                    <a:pt x="12301" y="20286"/>
                    <a:pt x="12555" y="20401"/>
                  </a:cubicBezTo>
                  <a:cubicBezTo>
                    <a:pt x="12600" y="20421"/>
                    <a:pt x="12643" y="20430"/>
                    <a:pt x="12685" y="20430"/>
                  </a:cubicBezTo>
                  <a:cubicBezTo>
                    <a:pt x="12699" y="20430"/>
                    <a:pt x="12714" y="20429"/>
                    <a:pt x="12728" y="20427"/>
                  </a:cubicBezTo>
                  <a:cubicBezTo>
                    <a:pt x="13081" y="21186"/>
                    <a:pt x="13449" y="21938"/>
                    <a:pt x="13839" y="22681"/>
                  </a:cubicBezTo>
                  <a:cubicBezTo>
                    <a:pt x="14546" y="24023"/>
                    <a:pt x="15328" y="25320"/>
                    <a:pt x="16213" y="26541"/>
                  </a:cubicBezTo>
                  <a:cubicBezTo>
                    <a:pt x="15566" y="26058"/>
                    <a:pt x="14873" y="25636"/>
                    <a:pt x="14165" y="25237"/>
                  </a:cubicBezTo>
                  <a:cubicBezTo>
                    <a:pt x="14159" y="25234"/>
                    <a:pt x="14152" y="25230"/>
                    <a:pt x="14146" y="25227"/>
                  </a:cubicBezTo>
                  <a:cubicBezTo>
                    <a:pt x="14010" y="25151"/>
                    <a:pt x="13875" y="25077"/>
                    <a:pt x="13738" y="25005"/>
                  </a:cubicBezTo>
                  <a:cubicBezTo>
                    <a:pt x="13669" y="24968"/>
                    <a:pt x="13597" y="24933"/>
                    <a:pt x="13527" y="24897"/>
                  </a:cubicBezTo>
                  <a:cubicBezTo>
                    <a:pt x="13454" y="24860"/>
                    <a:pt x="13381" y="24821"/>
                    <a:pt x="13308" y="24786"/>
                  </a:cubicBezTo>
                  <a:cubicBezTo>
                    <a:pt x="13215" y="24740"/>
                    <a:pt x="13122" y="24695"/>
                    <a:pt x="13028" y="24651"/>
                  </a:cubicBezTo>
                  <a:cubicBezTo>
                    <a:pt x="12977" y="24627"/>
                    <a:pt x="12927" y="24601"/>
                    <a:pt x="12876" y="24577"/>
                  </a:cubicBezTo>
                  <a:cubicBezTo>
                    <a:pt x="12766" y="24526"/>
                    <a:pt x="12655" y="24476"/>
                    <a:pt x="12545" y="24428"/>
                  </a:cubicBezTo>
                  <a:cubicBezTo>
                    <a:pt x="12510" y="24412"/>
                    <a:pt x="12476" y="24396"/>
                    <a:pt x="12440" y="24380"/>
                  </a:cubicBezTo>
                  <a:cubicBezTo>
                    <a:pt x="12316" y="24327"/>
                    <a:pt x="12192" y="24273"/>
                    <a:pt x="12067" y="24220"/>
                  </a:cubicBezTo>
                  <a:cubicBezTo>
                    <a:pt x="12046" y="24211"/>
                    <a:pt x="12026" y="24202"/>
                    <a:pt x="12004" y="24194"/>
                  </a:cubicBezTo>
                  <a:cubicBezTo>
                    <a:pt x="11869" y="24137"/>
                    <a:pt x="11733" y="24082"/>
                    <a:pt x="11596" y="24029"/>
                  </a:cubicBezTo>
                  <a:cubicBezTo>
                    <a:pt x="11586" y="24025"/>
                    <a:pt x="11576" y="24021"/>
                    <a:pt x="11566" y="24017"/>
                  </a:cubicBezTo>
                  <a:cubicBezTo>
                    <a:pt x="11421" y="23960"/>
                    <a:pt x="11277" y="23905"/>
                    <a:pt x="11132" y="23851"/>
                  </a:cubicBezTo>
                  <a:cubicBezTo>
                    <a:pt x="11130" y="23850"/>
                    <a:pt x="11127" y="23848"/>
                    <a:pt x="11124" y="23848"/>
                  </a:cubicBezTo>
                  <a:cubicBezTo>
                    <a:pt x="10976" y="23793"/>
                    <a:pt x="10828" y="23740"/>
                    <a:pt x="10678" y="23687"/>
                  </a:cubicBezTo>
                  <a:lnTo>
                    <a:pt x="10678" y="23687"/>
                  </a:lnTo>
                  <a:cubicBezTo>
                    <a:pt x="10738" y="23778"/>
                    <a:pt x="10796" y="23870"/>
                    <a:pt x="10846" y="23966"/>
                  </a:cubicBezTo>
                  <a:cubicBezTo>
                    <a:pt x="11068" y="24393"/>
                    <a:pt x="11138" y="24890"/>
                    <a:pt x="10949" y="25343"/>
                  </a:cubicBezTo>
                  <a:cubicBezTo>
                    <a:pt x="10763" y="25788"/>
                    <a:pt x="10369" y="26119"/>
                    <a:pt x="9963" y="26358"/>
                  </a:cubicBezTo>
                  <a:cubicBezTo>
                    <a:pt x="9296" y="26752"/>
                    <a:pt x="8543" y="26996"/>
                    <a:pt x="7774" y="27165"/>
                  </a:cubicBezTo>
                  <a:cubicBezTo>
                    <a:pt x="8084" y="27267"/>
                    <a:pt x="8395" y="27365"/>
                    <a:pt x="8708" y="27458"/>
                  </a:cubicBezTo>
                  <a:cubicBezTo>
                    <a:pt x="8718" y="27462"/>
                    <a:pt x="8730" y="27464"/>
                    <a:pt x="8741" y="27468"/>
                  </a:cubicBezTo>
                  <a:cubicBezTo>
                    <a:pt x="9031" y="27555"/>
                    <a:pt x="9323" y="27637"/>
                    <a:pt x="9614" y="27716"/>
                  </a:cubicBezTo>
                  <a:cubicBezTo>
                    <a:pt x="9650" y="27726"/>
                    <a:pt x="9686" y="27735"/>
                    <a:pt x="9720" y="27746"/>
                  </a:cubicBezTo>
                  <a:cubicBezTo>
                    <a:pt x="9988" y="27817"/>
                    <a:pt x="10255" y="27884"/>
                    <a:pt x="10523" y="27949"/>
                  </a:cubicBezTo>
                  <a:cubicBezTo>
                    <a:pt x="10578" y="27963"/>
                    <a:pt x="10633" y="27977"/>
                    <a:pt x="10688" y="27990"/>
                  </a:cubicBezTo>
                  <a:cubicBezTo>
                    <a:pt x="10999" y="28064"/>
                    <a:pt x="11311" y="28134"/>
                    <a:pt x="11624" y="28201"/>
                  </a:cubicBezTo>
                  <a:lnTo>
                    <a:pt x="11629" y="28201"/>
                  </a:lnTo>
                  <a:cubicBezTo>
                    <a:pt x="12801" y="28446"/>
                    <a:pt x="13982" y="28630"/>
                    <a:pt x="15172" y="28751"/>
                  </a:cubicBezTo>
                  <a:cubicBezTo>
                    <a:pt x="15761" y="28809"/>
                    <a:pt x="16350" y="28854"/>
                    <a:pt x="16941" y="28884"/>
                  </a:cubicBezTo>
                  <a:cubicBezTo>
                    <a:pt x="17288" y="28900"/>
                    <a:pt x="17642" y="28926"/>
                    <a:pt x="17992" y="28926"/>
                  </a:cubicBezTo>
                  <a:cubicBezTo>
                    <a:pt x="18052" y="28926"/>
                    <a:pt x="18112" y="28925"/>
                    <a:pt x="18172" y="28923"/>
                  </a:cubicBezTo>
                  <a:cubicBezTo>
                    <a:pt x="18383" y="29147"/>
                    <a:pt x="18598" y="29368"/>
                    <a:pt x="18819" y="29584"/>
                  </a:cubicBezTo>
                  <a:cubicBezTo>
                    <a:pt x="19347" y="30101"/>
                    <a:pt x="19898" y="30593"/>
                    <a:pt x="20472" y="31058"/>
                  </a:cubicBezTo>
                  <a:lnTo>
                    <a:pt x="20737" y="30447"/>
                  </a:lnTo>
                  <a:cubicBezTo>
                    <a:pt x="20236" y="30028"/>
                    <a:pt x="19750" y="29592"/>
                    <a:pt x="19283" y="29130"/>
                  </a:cubicBezTo>
                  <a:cubicBezTo>
                    <a:pt x="19338" y="29109"/>
                    <a:pt x="19389" y="29074"/>
                    <a:pt x="19430" y="29018"/>
                  </a:cubicBezTo>
                  <a:cubicBezTo>
                    <a:pt x="19796" y="28518"/>
                    <a:pt x="20114" y="27981"/>
                    <a:pt x="20448" y="27458"/>
                  </a:cubicBezTo>
                  <a:cubicBezTo>
                    <a:pt x="20783" y="26935"/>
                    <a:pt x="21117" y="26411"/>
                    <a:pt x="21452" y="25888"/>
                  </a:cubicBezTo>
                  <a:cubicBezTo>
                    <a:pt x="21453" y="25885"/>
                    <a:pt x="21454" y="25883"/>
                    <a:pt x="21457" y="25881"/>
                  </a:cubicBezTo>
                  <a:cubicBezTo>
                    <a:pt x="22081" y="24903"/>
                    <a:pt x="22718" y="23931"/>
                    <a:pt x="23329" y="22944"/>
                  </a:cubicBezTo>
                  <a:cubicBezTo>
                    <a:pt x="23330" y="22943"/>
                    <a:pt x="23330" y="22942"/>
                    <a:pt x="23331" y="22940"/>
                  </a:cubicBezTo>
                  <a:lnTo>
                    <a:pt x="23331" y="22940"/>
                  </a:lnTo>
                  <a:cubicBezTo>
                    <a:pt x="22949" y="23132"/>
                    <a:pt x="22532" y="23254"/>
                    <a:pt x="22104" y="23290"/>
                  </a:cubicBezTo>
                  <a:cubicBezTo>
                    <a:pt x="22011" y="23297"/>
                    <a:pt x="21918" y="23301"/>
                    <a:pt x="21825" y="23301"/>
                  </a:cubicBezTo>
                  <a:cubicBezTo>
                    <a:pt x="20544" y="23301"/>
                    <a:pt x="19285" y="22594"/>
                    <a:pt x="18735" y="21419"/>
                  </a:cubicBezTo>
                  <a:lnTo>
                    <a:pt x="18735" y="21420"/>
                  </a:lnTo>
                  <a:cubicBezTo>
                    <a:pt x="18580" y="21815"/>
                    <a:pt x="18434" y="22216"/>
                    <a:pt x="18304" y="22620"/>
                  </a:cubicBezTo>
                  <a:cubicBezTo>
                    <a:pt x="18297" y="22641"/>
                    <a:pt x="18290" y="22663"/>
                    <a:pt x="18283" y="22685"/>
                  </a:cubicBezTo>
                  <a:cubicBezTo>
                    <a:pt x="18223" y="22873"/>
                    <a:pt x="18167" y="23062"/>
                    <a:pt x="18115" y="23251"/>
                  </a:cubicBezTo>
                  <a:cubicBezTo>
                    <a:pt x="18106" y="23283"/>
                    <a:pt x="18098" y="23316"/>
                    <a:pt x="18089" y="23348"/>
                  </a:cubicBezTo>
                  <a:cubicBezTo>
                    <a:pt x="18037" y="23541"/>
                    <a:pt x="17988" y="23736"/>
                    <a:pt x="17945" y="23931"/>
                  </a:cubicBezTo>
                  <a:cubicBezTo>
                    <a:pt x="17740" y="24853"/>
                    <a:pt x="17650" y="25835"/>
                    <a:pt x="17750" y="26778"/>
                  </a:cubicBezTo>
                  <a:cubicBezTo>
                    <a:pt x="17780" y="27056"/>
                    <a:pt x="17831" y="27345"/>
                    <a:pt x="17901" y="27630"/>
                  </a:cubicBezTo>
                  <a:cubicBezTo>
                    <a:pt x="16252" y="25665"/>
                    <a:pt x="14941" y="23453"/>
                    <a:pt x="13818" y="21148"/>
                  </a:cubicBezTo>
                  <a:cubicBezTo>
                    <a:pt x="13746" y="20997"/>
                    <a:pt x="13675" y="20846"/>
                    <a:pt x="13602" y="20694"/>
                  </a:cubicBezTo>
                  <a:cubicBezTo>
                    <a:pt x="13636" y="20674"/>
                    <a:pt x="13665" y="20648"/>
                    <a:pt x="13687" y="20613"/>
                  </a:cubicBezTo>
                  <a:cubicBezTo>
                    <a:pt x="13889" y="20307"/>
                    <a:pt x="14088" y="20000"/>
                    <a:pt x="14288" y="19692"/>
                  </a:cubicBezTo>
                  <a:cubicBezTo>
                    <a:pt x="15919" y="17160"/>
                    <a:pt x="17468" y="14573"/>
                    <a:pt x="18927" y="11938"/>
                  </a:cubicBezTo>
                  <a:cubicBezTo>
                    <a:pt x="18933" y="11925"/>
                    <a:pt x="18941" y="11912"/>
                    <a:pt x="18947" y="11901"/>
                  </a:cubicBezTo>
                  <a:cubicBezTo>
                    <a:pt x="18975" y="11850"/>
                    <a:pt x="19003" y="11799"/>
                    <a:pt x="19031" y="11747"/>
                  </a:cubicBezTo>
                  <a:lnTo>
                    <a:pt x="19031" y="11747"/>
                  </a:lnTo>
                  <a:cubicBezTo>
                    <a:pt x="18864" y="11875"/>
                    <a:pt x="18689" y="11993"/>
                    <a:pt x="18499" y="12091"/>
                  </a:cubicBezTo>
                  <a:cubicBezTo>
                    <a:pt x="18109" y="12294"/>
                    <a:pt x="17686" y="12390"/>
                    <a:pt x="17263" y="12390"/>
                  </a:cubicBezTo>
                  <a:cubicBezTo>
                    <a:pt x="16701" y="12390"/>
                    <a:pt x="16138" y="12221"/>
                    <a:pt x="15649" y="11910"/>
                  </a:cubicBezTo>
                  <a:cubicBezTo>
                    <a:pt x="15192" y="11618"/>
                    <a:pt x="14818" y="11186"/>
                    <a:pt x="14536" y="10709"/>
                  </a:cubicBezTo>
                  <a:cubicBezTo>
                    <a:pt x="14536" y="10709"/>
                    <a:pt x="14534" y="10711"/>
                    <a:pt x="14534" y="10712"/>
                  </a:cubicBezTo>
                  <a:cubicBezTo>
                    <a:pt x="14412" y="11016"/>
                    <a:pt x="14292" y="11322"/>
                    <a:pt x="14174" y="11627"/>
                  </a:cubicBezTo>
                  <a:cubicBezTo>
                    <a:pt x="14055" y="11941"/>
                    <a:pt x="13937" y="12255"/>
                    <a:pt x="13824" y="12571"/>
                  </a:cubicBezTo>
                  <a:cubicBezTo>
                    <a:pt x="13372" y="13832"/>
                    <a:pt x="12921" y="15117"/>
                    <a:pt x="12678" y="16437"/>
                  </a:cubicBezTo>
                  <a:cubicBezTo>
                    <a:pt x="12565" y="17049"/>
                    <a:pt x="12496" y="17675"/>
                    <a:pt x="12512" y="18295"/>
                  </a:cubicBezTo>
                  <a:cubicBezTo>
                    <a:pt x="11805" y="16674"/>
                    <a:pt x="11130" y="15037"/>
                    <a:pt x="10413" y="13419"/>
                  </a:cubicBezTo>
                  <a:cubicBezTo>
                    <a:pt x="10304" y="13172"/>
                    <a:pt x="10192" y="12926"/>
                    <a:pt x="10080" y="12681"/>
                  </a:cubicBezTo>
                  <a:cubicBezTo>
                    <a:pt x="10117" y="12645"/>
                    <a:pt x="10148" y="12603"/>
                    <a:pt x="10163" y="12552"/>
                  </a:cubicBezTo>
                  <a:cubicBezTo>
                    <a:pt x="10361" y="11869"/>
                    <a:pt x="10553" y="11184"/>
                    <a:pt x="10740" y="10497"/>
                  </a:cubicBezTo>
                  <a:cubicBezTo>
                    <a:pt x="10742" y="10488"/>
                    <a:pt x="10745" y="10479"/>
                    <a:pt x="10747" y="10470"/>
                  </a:cubicBezTo>
                  <a:cubicBezTo>
                    <a:pt x="10934" y="9781"/>
                    <a:pt x="11115" y="9091"/>
                    <a:pt x="11292" y="8399"/>
                  </a:cubicBezTo>
                  <a:cubicBezTo>
                    <a:pt x="11292" y="8396"/>
                    <a:pt x="11292" y="8394"/>
                    <a:pt x="11293" y="8391"/>
                  </a:cubicBezTo>
                  <a:cubicBezTo>
                    <a:pt x="11646" y="7000"/>
                    <a:pt x="11975" y="5601"/>
                    <a:pt x="12278" y="4199"/>
                  </a:cubicBezTo>
                  <a:lnTo>
                    <a:pt x="12278" y="4199"/>
                  </a:lnTo>
                  <a:cubicBezTo>
                    <a:pt x="12201" y="4224"/>
                    <a:pt x="12124" y="4248"/>
                    <a:pt x="12048" y="4271"/>
                  </a:cubicBezTo>
                  <a:cubicBezTo>
                    <a:pt x="11448" y="4450"/>
                    <a:pt x="10821" y="4560"/>
                    <a:pt x="10194" y="4560"/>
                  </a:cubicBezTo>
                  <a:cubicBezTo>
                    <a:pt x="9973" y="4560"/>
                    <a:pt x="9751" y="4546"/>
                    <a:pt x="9531" y="4517"/>
                  </a:cubicBezTo>
                  <a:cubicBezTo>
                    <a:pt x="9157" y="4467"/>
                    <a:pt x="8781" y="4370"/>
                    <a:pt x="8435" y="4214"/>
                  </a:cubicBezTo>
                  <a:cubicBezTo>
                    <a:pt x="8265" y="4137"/>
                    <a:pt x="8106" y="4039"/>
                    <a:pt x="7955" y="3929"/>
                  </a:cubicBezTo>
                  <a:cubicBezTo>
                    <a:pt x="7947" y="4184"/>
                    <a:pt x="7941" y="4440"/>
                    <a:pt x="7939" y="4696"/>
                  </a:cubicBezTo>
                  <a:cubicBezTo>
                    <a:pt x="7937" y="4954"/>
                    <a:pt x="7938" y="5212"/>
                    <a:pt x="7943" y="5471"/>
                  </a:cubicBezTo>
                  <a:cubicBezTo>
                    <a:pt x="7967" y="6630"/>
                    <a:pt x="8066" y="7786"/>
                    <a:pt x="8248" y="8932"/>
                  </a:cubicBezTo>
                  <a:cubicBezTo>
                    <a:pt x="8255" y="8975"/>
                    <a:pt x="8263" y="9019"/>
                    <a:pt x="8269" y="9064"/>
                  </a:cubicBezTo>
                  <a:cubicBezTo>
                    <a:pt x="7732" y="8098"/>
                    <a:pt x="7156" y="7157"/>
                    <a:pt x="6521" y="6253"/>
                  </a:cubicBezTo>
                  <a:cubicBezTo>
                    <a:pt x="5745" y="5147"/>
                    <a:pt x="4885" y="4103"/>
                    <a:pt x="3926" y="3150"/>
                  </a:cubicBezTo>
                  <a:cubicBezTo>
                    <a:pt x="3318" y="2547"/>
                    <a:pt x="2670" y="1984"/>
                    <a:pt x="1958" y="1520"/>
                  </a:cubicBezTo>
                  <a:cubicBezTo>
                    <a:pt x="2118" y="1208"/>
                    <a:pt x="2127" y="847"/>
                    <a:pt x="2024" y="515"/>
                  </a:cubicBezTo>
                  <a:cubicBezTo>
                    <a:pt x="2021" y="502"/>
                    <a:pt x="2018" y="491"/>
                    <a:pt x="2014" y="479"/>
                  </a:cubicBezTo>
                  <a:cubicBezTo>
                    <a:pt x="1976" y="365"/>
                    <a:pt x="1925" y="254"/>
                    <a:pt x="1862" y="150"/>
                  </a:cubicBezTo>
                  <a:cubicBezTo>
                    <a:pt x="1829" y="98"/>
                    <a:pt x="1793" y="48"/>
                    <a:pt x="17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9"/>
            <p:cNvSpPr/>
            <p:nvPr/>
          </p:nvSpPr>
          <p:spPr>
            <a:xfrm>
              <a:off x="2264850" y="1544025"/>
              <a:ext cx="323300" cy="280525"/>
            </a:xfrm>
            <a:custGeom>
              <a:rect b="b" l="l" r="r" t="t"/>
              <a:pathLst>
                <a:path extrusionOk="0" h="11221" w="12932">
                  <a:moveTo>
                    <a:pt x="12928" y="4022"/>
                  </a:moveTo>
                  <a:cubicBezTo>
                    <a:pt x="12929" y="4023"/>
                    <a:pt x="12930" y="4024"/>
                    <a:pt x="12931" y="4024"/>
                  </a:cubicBezTo>
                  <a:cubicBezTo>
                    <a:pt x="12930" y="4024"/>
                    <a:pt x="12929" y="4023"/>
                    <a:pt x="12928" y="4022"/>
                  </a:cubicBezTo>
                  <a:close/>
                  <a:moveTo>
                    <a:pt x="6831" y="0"/>
                  </a:moveTo>
                  <a:cubicBezTo>
                    <a:pt x="6592" y="0"/>
                    <a:pt x="6354" y="60"/>
                    <a:pt x="6139" y="192"/>
                  </a:cubicBezTo>
                  <a:cubicBezTo>
                    <a:pt x="5515" y="576"/>
                    <a:pt x="5487" y="1375"/>
                    <a:pt x="5575" y="2023"/>
                  </a:cubicBezTo>
                  <a:cubicBezTo>
                    <a:pt x="5624" y="2385"/>
                    <a:pt x="5680" y="2746"/>
                    <a:pt x="5739" y="3108"/>
                  </a:cubicBezTo>
                  <a:cubicBezTo>
                    <a:pt x="5313" y="2715"/>
                    <a:pt x="4844" y="2371"/>
                    <a:pt x="4335" y="2090"/>
                  </a:cubicBezTo>
                  <a:cubicBezTo>
                    <a:pt x="3895" y="1846"/>
                    <a:pt x="3381" y="1669"/>
                    <a:pt x="2870" y="1669"/>
                  </a:cubicBezTo>
                  <a:cubicBezTo>
                    <a:pt x="2684" y="1669"/>
                    <a:pt x="2499" y="1692"/>
                    <a:pt x="2318" y="1745"/>
                  </a:cubicBezTo>
                  <a:cubicBezTo>
                    <a:pt x="1558" y="1965"/>
                    <a:pt x="1173" y="2742"/>
                    <a:pt x="1264" y="3496"/>
                  </a:cubicBezTo>
                  <a:cubicBezTo>
                    <a:pt x="1365" y="4331"/>
                    <a:pt x="1973" y="4950"/>
                    <a:pt x="2629" y="5417"/>
                  </a:cubicBezTo>
                  <a:cubicBezTo>
                    <a:pt x="2872" y="5589"/>
                    <a:pt x="3123" y="5754"/>
                    <a:pt x="3375" y="5916"/>
                  </a:cubicBezTo>
                  <a:cubicBezTo>
                    <a:pt x="3137" y="5919"/>
                    <a:pt x="2900" y="5937"/>
                    <a:pt x="2664" y="5969"/>
                  </a:cubicBezTo>
                  <a:cubicBezTo>
                    <a:pt x="1909" y="6073"/>
                    <a:pt x="1124" y="6288"/>
                    <a:pt x="572" y="6839"/>
                  </a:cubicBezTo>
                  <a:cubicBezTo>
                    <a:pt x="22" y="7388"/>
                    <a:pt x="0" y="8245"/>
                    <a:pt x="637" y="8741"/>
                  </a:cubicBezTo>
                  <a:cubicBezTo>
                    <a:pt x="948" y="8983"/>
                    <a:pt x="1325" y="9101"/>
                    <a:pt x="1701" y="9198"/>
                  </a:cubicBezTo>
                  <a:cubicBezTo>
                    <a:pt x="2081" y="9297"/>
                    <a:pt x="2472" y="9356"/>
                    <a:pt x="2864" y="9377"/>
                  </a:cubicBezTo>
                  <a:cubicBezTo>
                    <a:pt x="3029" y="9386"/>
                    <a:pt x="3202" y="9392"/>
                    <a:pt x="3378" y="9392"/>
                  </a:cubicBezTo>
                  <a:cubicBezTo>
                    <a:pt x="3609" y="9392"/>
                    <a:pt x="3845" y="9381"/>
                    <a:pt x="4077" y="9350"/>
                  </a:cubicBezTo>
                  <a:cubicBezTo>
                    <a:pt x="4079" y="9359"/>
                    <a:pt x="4080" y="9366"/>
                    <a:pt x="4083" y="9374"/>
                  </a:cubicBezTo>
                  <a:cubicBezTo>
                    <a:pt x="4149" y="9595"/>
                    <a:pt x="4239" y="9810"/>
                    <a:pt x="4339" y="10017"/>
                  </a:cubicBezTo>
                  <a:cubicBezTo>
                    <a:pt x="4546" y="10448"/>
                    <a:pt x="4803" y="10856"/>
                    <a:pt x="5111" y="11220"/>
                  </a:cubicBezTo>
                  <a:lnTo>
                    <a:pt x="5111" y="11220"/>
                  </a:lnTo>
                  <a:cubicBezTo>
                    <a:pt x="5083" y="11187"/>
                    <a:pt x="5056" y="11150"/>
                    <a:pt x="5028" y="11116"/>
                  </a:cubicBezTo>
                  <a:cubicBezTo>
                    <a:pt x="5110" y="11072"/>
                    <a:pt x="5189" y="11027"/>
                    <a:pt x="5271" y="10987"/>
                  </a:cubicBezTo>
                  <a:cubicBezTo>
                    <a:pt x="6053" y="10609"/>
                    <a:pt x="6902" y="10331"/>
                    <a:pt x="7776" y="10153"/>
                  </a:cubicBezTo>
                  <a:cubicBezTo>
                    <a:pt x="7317" y="9320"/>
                    <a:pt x="7231" y="8292"/>
                    <a:pt x="7639" y="7353"/>
                  </a:cubicBezTo>
                  <a:cubicBezTo>
                    <a:pt x="8159" y="6152"/>
                    <a:pt x="9329" y="5435"/>
                    <a:pt x="10558" y="5435"/>
                  </a:cubicBezTo>
                  <a:cubicBezTo>
                    <a:pt x="10980" y="5435"/>
                    <a:pt x="11409" y="5520"/>
                    <a:pt x="11821" y="5698"/>
                  </a:cubicBezTo>
                  <a:cubicBezTo>
                    <a:pt x="11915" y="5739"/>
                    <a:pt x="12005" y="5785"/>
                    <a:pt x="12094" y="5834"/>
                  </a:cubicBezTo>
                  <a:cubicBezTo>
                    <a:pt x="12179" y="5559"/>
                    <a:pt x="12276" y="5292"/>
                    <a:pt x="12379" y="5035"/>
                  </a:cubicBezTo>
                  <a:cubicBezTo>
                    <a:pt x="12522" y="4675"/>
                    <a:pt x="12686" y="4324"/>
                    <a:pt x="12871" y="3984"/>
                  </a:cubicBezTo>
                  <a:cubicBezTo>
                    <a:pt x="12890" y="3997"/>
                    <a:pt x="12909" y="4009"/>
                    <a:pt x="12928" y="4022"/>
                  </a:cubicBezTo>
                  <a:lnTo>
                    <a:pt x="12928" y="4022"/>
                  </a:lnTo>
                  <a:cubicBezTo>
                    <a:pt x="12267" y="3543"/>
                    <a:pt x="11480" y="3219"/>
                    <a:pt x="10661" y="3161"/>
                  </a:cubicBezTo>
                  <a:cubicBezTo>
                    <a:pt x="10554" y="3154"/>
                    <a:pt x="10443" y="3150"/>
                    <a:pt x="10331" y="3150"/>
                  </a:cubicBezTo>
                  <a:cubicBezTo>
                    <a:pt x="9892" y="3150"/>
                    <a:pt x="9427" y="3212"/>
                    <a:pt x="9009" y="3369"/>
                  </a:cubicBezTo>
                  <a:cubicBezTo>
                    <a:pt x="9054" y="2936"/>
                    <a:pt x="8988" y="2488"/>
                    <a:pt x="8871" y="2073"/>
                  </a:cubicBezTo>
                  <a:cubicBezTo>
                    <a:pt x="8700" y="1461"/>
                    <a:pt x="8384" y="830"/>
                    <a:pt x="7897" y="410"/>
                  </a:cubicBezTo>
                  <a:cubicBezTo>
                    <a:pt x="7601" y="154"/>
                    <a:pt x="7215" y="0"/>
                    <a:pt x="6831" y="0"/>
                  </a:cubicBezTo>
                  <a:close/>
                  <a:moveTo>
                    <a:pt x="5111" y="11220"/>
                  </a:moveTo>
                  <a:cubicBezTo>
                    <a:pt x="5111" y="11220"/>
                    <a:pt x="5111" y="11220"/>
                    <a:pt x="5111" y="11220"/>
                  </a:cubicBezTo>
                  <a:cubicBezTo>
                    <a:pt x="5111" y="11220"/>
                    <a:pt x="5111" y="11220"/>
                    <a:pt x="5111" y="1122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9"/>
            <p:cNvSpPr/>
            <p:nvPr/>
          </p:nvSpPr>
          <p:spPr>
            <a:xfrm>
              <a:off x="2445600" y="1679900"/>
              <a:ext cx="138825" cy="121425"/>
            </a:xfrm>
            <a:custGeom>
              <a:rect b="b" l="l" r="r" t="t"/>
              <a:pathLst>
                <a:path extrusionOk="0" h="4857" w="5553">
                  <a:moveTo>
                    <a:pt x="3328" y="0"/>
                  </a:moveTo>
                  <a:cubicBezTo>
                    <a:pt x="2099" y="0"/>
                    <a:pt x="929" y="717"/>
                    <a:pt x="409" y="1918"/>
                  </a:cubicBezTo>
                  <a:cubicBezTo>
                    <a:pt x="1" y="2857"/>
                    <a:pt x="87" y="3885"/>
                    <a:pt x="546" y="4718"/>
                  </a:cubicBezTo>
                  <a:cubicBezTo>
                    <a:pt x="1256" y="4575"/>
                    <a:pt x="1984" y="4500"/>
                    <a:pt x="2707" y="4500"/>
                  </a:cubicBezTo>
                  <a:cubicBezTo>
                    <a:pt x="3599" y="4500"/>
                    <a:pt x="4484" y="4613"/>
                    <a:pt x="5324" y="4850"/>
                  </a:cubicBezTo>
                  <a:cubicBezTo>
                    <a:pt x="5341" y="4854"/>
                    <a:pt x="5357" y="4857"/>
                    <a:pt x="5372" y="4857"/>
                  </a:cubicBezTo>
                  <a:cubicBezTo>
                    <a:pt x="5532" y="4857"/>
                    <a:pt x="5553" y="4602"/>
                    <a:pt x="5416" y="4523"/>
                  </a:cubicBezTo>
                  <a:cubicBezTo>
                    <a:pt x="4959" y="4259"/>
                    <a:pt x="4691" y="3690"/>
                    <a:pt x="4595" y="3192"/>
                  </a:cubicBezTo>
                  <a:cubicBezTo>
                    <a:pt x="4416" y="2278"/>
                    <a:pt x="4578" y="1301"/>
                    <a:pt x="4862" y="397"/>
                  </a:cubicBezTo>
                  <a:cubicBezTo>
                    <a:pt x="4775" y="350"/>
                    <a:pt x="4685" y="304"/>
                    <a:pt x="4591" y="263"/>
                  </a:cubicBezTo>
                  <a:cubicBezTo>
                    <a:pt x="4179" y="85"/>
                    <a:pt x="3750" y="0"/>
                    <a:pt x="332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9"/>
            <p:cNvSpPr/>
            <p:nvPr/>
          </p:nvSpPr>
          <p:spPr>
            <a:xfrm>
              <a:off x="2390525" y="1643600"/>
              <a:ext cx="249750" cy="231300"/>
            </a:xfrm>
            <a:custGeom>
              <a:rect b="b" l="l" r="r" t="t"/>
              <a:pathLst>
                <a:path extrusionOk="0" h="9252" w="9990">
                  <a:moveTo>
                    <a:pt x="7844" y="1"/>
                  </a:moveTo>
                  <a:cubicBezTo>
                    <a:pt x="7659" y="341"/>
                    <a:pt x="7495" y="692"/>
                    <a:pt x="7352" y="1052"/>
                  </a:cubicBezTo>
                  <a:cubicBezTo>
                    <a:pt x="7249" y="1309"/>
                    <a:pt x="7152" y="1576"/>
                    <a:pt x="7067" y="1851"/>
                  </a:cubicBezTo>
                  <a:cubicBezTo>
                    <a:pt x="6781" y="2753"/>
                    <a:pt x="6620" y="3730"/>
                    <a:pt x="6798" y="4644"/>
                  </a:cubicBezTo>
                  <a:cubicBezTo>
                    <a:pt x="6894" y="5142"/>
                    <a:pt x="7162" y="5711"/>
                    <a:pt x="7619" y="5975"/>
                  </a:cubicBezTo>
                  <a:cubicBezTo>
                    <a:pt x="7756" y="6054"/>
                    <a:pt x="7735" y="6309"/>
                    <a:pt x="7575" y="6309"/>
                  </a:cubicBezTo>
                  <a:cubicBezTo>
                    <a:pt x="7560" y="6309"/>
                    <a:pt x="7544" y="6306"/>
                    <a:pt x="7527" y="6302"/>
                  </a:cubicBezTo>
                  <a:cubicBezTo>
                    <a:pt x="6687" y="6065"/>
                    <a:pt x="5802" y="5952"/>
                    <a:pt x="4910" y="5952"/>
                  </a:cubicBezTo>
                  <a:cubicBezTo>
                    <a:pt x="4187" y="5952"/>
                    <a:pt x="3459" y="6027"/>
                    <a:pt x="2749" y="6170"/>
                  </a:cubicBezTo>
                  <a:cubicBezTo>
                    <a:pt x="1875" y="6348"/>
                    <a:pt x="1026" y="6626"/>
                    <a:pt x="244" y="7004"/>
                  </a:cubicBezTo>
                  <a:cubicBezTo>
                    <a:pt x="161" y="7044"/>
                    <a:pt x="81" y="7089"/>
                    <a:pt x="1" y="7133"/>
                  </a:cubicBezTo>
                  <a:cubicBezTo>
                    <a:pt x="29" y="7167"/>
                    <a:pt x="55" y="7204"/>
                    <a:pt x="84" y="7237"/>
                  </a:cubicBezTo>
                  <a:cubicBezTo>
                    <a:pt x="687" y="7954"/>
                    <a:pt x="1459" y="8534"/>
                    <a:pt x="2331" y="8881"/>
                  </a:cubicBezTo>
                  <a:cubicBezTo>
                    <a:pt x="2962" y="9131"/>
                    <a:pt x="3627" y="9251"/>
                    <a:pt x="4292" y="9251"/>
                  </a:cubicBezTo>
                  <a:cubicBezTo>
                    <a:pt x="5271" y="9251"/>
                    <a:pt x="6249" y="8991"/>
                    <a:pt x="7115" y="8507"/>
                  </a:cubicBezTo>
                  <a:cubicBezTo>
                    <a:pt x="7226" y="8445"/>
                    <a:pt x="7335" y="8377"/>
                    <a:pt x="7442" y="8306"/>
                  </a:cubicBezTo>
                  <a:cubicBezTo>
                    <a:pt x="8183" y="7818"/>
                    <a:pt x="8782" y="7152"/>
                    <a:pt x="9197" y="6381"/>
                  </a:cubicBezTo>
                  <a:cubicBezTo>
                    <a:pt x="9511" y="5795"/>
                    <a:pt x="9720" y="5150"/>
                    <a:pt x="9796" y="4474"/>
                  </a:cubicBezTo>
                  <a:cubicBezTo>
                    <a:pt x="9989" y="2766"/>
                    <a:pt x="9308" y="1059"/>
                    <a:pt x="7904" y="41"/>
                  </a:cubicBezTo>
                  <a:cubicBezTo>
                    <a:pt x="7885" y="27"/>
                    <a:pt x="7863" y="15"/>
                    <a:pt x="78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 name="Google Shape;901;p9"/>
          <p:cNvSpPr/>
          <p:nvPr/>
        </p:nvSpPr>
        <p:spPr>
          <a:xfrm rot="329636">
            <a:off x="6806377" y="219199"/>
            <a:ext cx="135870" cy="14330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9"/>
          <p:cNvSpPr/>
          <p:nvPr/>
        </p:nvSpPr>
        <p:spPr>
          <a:xfrm flipH="1" rot="-329636">
            <a:off x="2249177" y="219199"/>
            <a:ext cx="135870" cy="14330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9"/>
          <p:cNvSpPr/>
          <p:nvPr/>
        </p:nvSpPr>
        <p:spPr>
          <a:xfrm flipH="1" rot="-329636">
            <a:off x="1129877" y="4230049"/>
            <a:ext cx="135870" cy="14330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9"/>
          <p:cNvSpPr/>
          <p:nvPr/>
        </p:nvSpPr>
        <p:spPr>
          <a:xfrm flipH="1" rot="-329636">
            <a:off x="7452652" y="4203399"/>
            <a:ext cx="135870" cy="143300"/>
          </a:xfrm>
          <a:custGeom>
            <a:rect b="b" l="l" r="r" t="t"/>
            <a:pathLst>
              <a:path extrusionOk="0" h="759" w="795">
                <a:moveTo>
                  <a:pt x="397" y="0"/>
                </a:moveTo>
                <a:cubicBezTo>
                  <a:pt x="320" y="246"/>
                  <a:pt x="257" y="306"/>
                  <a:pt x="0" y="379"/>
                </a:cubicBezTo>
                <a:cubicBezTo>
                  <a:pt x="257" y="453"/>
                  <a:pt x="320" y="513"/>
                  <a:pt x="397" y="758"/>
                </a:cubicBezTo>
                <a:cubicBezTo>
                  <a:pt x="475" y="513"/>
                  <a:pt x="536" y="453"/>
                  <a:pt x="794" y="379"/>
                </a:cubicBezTo>
                <a:cubicBezTo>
                  <a:pt x="536" y="306"/>
                  <a:pt x="475" y="246"/>
                  <a:pt x="3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5" name="Shape 905"/>
        <p:cNvGrpSpPr/>
        <p:nvPr/>
      </p:nvGrpSpPr>
      <p:grpSpPr>
        <a:xfrm>
          <a:off x="0" y="0"/>
          <a:ext cx="0" cy="0"/>
          <a:chOff x="0" y="0"/>
          <a:chExt cx="0" cy="0"/>
        </a:xfrm>
      </p:grpSpPr>
      <p:sp>
        <p:nvSpPr>
          <p:cNvPr id="906" name="Google Shape;906;p10"/>
          <p:cNvSpPr/>
          <p:nvPr>
            <p:ph idx="2" type="pic"/>
          </p:nvPr>
        </p:nvSpPr>
        <p:spPr>
          <a:xfrm>
            <a:off x="0" y="0"/>
            <a:ext cx="9144000" cy="5162100"/>
          </a:xfrm>
          <a:prstGeom prst="rect">
            <a:avLst/>
          </a:prstGeom>
          <a:noFill/>
          <a:ln>
            <a:noFill/>
          </a:ln>
        </p:spPr>
      </p:sp>
      <p:sp>
        <p:nvSpPr>
          <p:cNvPr id="907" name="Google Shape;907;p10"/>
          <p:cNvSpPr txBox="1"/>
          <p:nvPr>
            <p:ph idx="1" type="body"/>
          </p:nvPr>
        </p:nvSpPr>
        <p:spPr>
          <a:xfrm>
            <a:off x="1015700" y="3935825"/>
            <a:ext cx="7112700" cy="640500"/>
          </a:xfrm>
          <a:prstGeom prst="rect">
            <a:avLst/>
          </a:prstGeom>
          <a:solidFill>
            <a:schemeClr val="accent2"/>
          </a:solidFill>
          <a:ln cap="flat" cmpd="sng" w="38100">
            <a:solidFill>
              <a:schemeClr val="dk2"/>
            </a:solidFill>
            <a:prstDash val="solid"/>
            <a:round/>
            <a:headEnd len="sm" w="sm" type="none"/>
            <a:tailEnd len="sm" w="sm" type="none"/>
          </a:ln>
          <a:effectLst>
            <a:outerShdw blurRad="57150" rotWithShape="0" algn="bl" dir="5400000" dist="19050">
              <a:srgbClr val="000000">
                <a:alpha val="40000"/>
              </a:srgbClr>
            </a:outerShdw>
          </a:effectLst>
        </p:spPr>
        <p:txBody>
          <a:bodyPr anchorCtr="0" anchor="b" bIns="91425" lIns="91425" spcFirstLastPara="1" rIns="91425" wrap="square" tIns="91425">
            <a:noAutofit/>
          </a:bodyPr>
          <a:lstStyle>
            <a:lvl1pPr indent="-228600" lvl="0" marL="457200" algn="ctr">
              <a:lnSpc>
                <a:spcPct val="100000"/>
              </a:lnSpc>
              <a:spcBef>
                <a:spcPts val="0"/>
              </a:spcBef>
              <a:spcAft>
                <a:spcPts val="0"/>
              </a:spcAft>
              <a:buSzPts val="2900"/>
              <a:buFont typeface="Quando"/>
              <a:buNone/>
              <a:defRPr b="1" sz="2900">
                <a:latin typeface="Quando"/>
                <a:ea typeface="Quando"/>
                <a:cs typeface="Quando"/>
                <a:sym typeface="Quando"/>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7700" y="463300"/>
            <a:ext cx="7708500" cy="564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900"/>
              <a:buFont typeface="Quando"/>
              <a:buNone/>
              <a:defRPr b="1" sz="2900">
                <a:solidFill>
                  <a:schemeClr val="dk1"/>
                </a:solidFill>
                <a:latin typeface="Quando"/>
                <a:ea typeface="Quando"/>
                <a:cs typeface="Quando"/>
                <a:sym typeface="Quando"/>
              </a:defRPr>
            </a:lvl1pPr>
            <a:lvl2pPr lvl="1" algn="ctr">
              <a:lnSpc>
                <a:spcPct val="100000"/>
              </a:lnSpc>
              <a:spcBef>
                <a:spcPts val="0"/>
              </a:spcBef>
              <a:spcAft>
                <a:spcPts val="0"/>
              </a:spcAft>
              <a:buClr>
                <a:schemeClr val="dk1"/>
              </a:buClr>
              <a:buSzPts val="2900"/>
              <a:buFont typeface="Quando"/>
              <a:buNone/>
              <a:defRPr b="1" sz="2900">
                <a:solidFill>
                  <a:schemeClr val="dk1"/>
                </a:solidFill>
                <a:latin typeface="Quando"/>
                <a:ea typeface="Quando"/>
                <a:cs typeface="Quando"/>
                <a:sym typeface="Quando"/>
              </a:defRPr>
            </a:lvl2pPr>
            <a:lvl3pPr lvl="2" algn="ctr">
              <a:lnSpc>
                <a:spcPct val="100000"/>
              </a:lnSpc>
              <a:spcBef>
                <a:spcPts val="0"/>
              </a:spcBef>
              <a:spcAft>
                <a:spcPts val="0"/>
              </a:spcAft>
              <a:buClr>
                <a:schemeClr val="dk1"/>
              </a:buClr>
              <a:buSzPts val="2900"/>
              <a:buFont typeface="Quando"/>
              <a:buNone/>
              <a:defRPr b="1" sz="2900">
                <a:solidFill>
                  <a:schemeClr val="dk1"/>
                </a:solidFill>
                <a:latin typeface="Quando"/>
                <a:ea typeface="Quando"/>
                <a:cs typeface="Quando"/>
                <a:sym typeface="Quando"/>
              </a:defRPr>
            </a:lvl3pPr>
            <a:lvl4pPr lvl="3" algn="ctr">
              <a:lnSpc>
                <a:spcPct val="100000"/>
              </a:lnSpc>
              <a:spcBef>
                <a:spcPts val="0"/>
              </a:spcBef>
              <a:spcAft>
                <a:spcPts val="0"/>
              </a:spcAft>
              <a:buClr>
                <a:schemeClr val="dk1"/>
              </a:buClr>
              <a:buSzPts val="2900"/>
              <a:buFont typeface="Quando"/>
              <a:buNone/>
              <a:defRPr b="1" sz="2900">
                <a:solidFill>
                  <a:schemeClr val="dk1"/>
                </a:solidFill>
                <a:latin typeface="Quando"/>
                <a:ea typeface="Quando"/>
                <a:cs typeface="Quando"/>
                <a:sym typeface="Quando"/>
              </a:defRPr>
            </a:lvl4pPr>
            <a:lvl5pPr lvl="4" algn="ctr">
              <a:lnSpc>
                <a:spcPct val="100000"/>
              </a:lnSpc>
              <a:spcBef>
                <a:spcPts val="0"/>
              </a:spcBef>
              <a:spcAft>
                <a:spcPts val="0"/>
              </a:spcAft>
              <a:buClr>
                <a:schemeClr val="dk1"/>
              </a:buClr>
              <a:buSzPts val="2900"/>
              <a:buFont typeface="Quando"/>
              <a:buNone/>
              <a:defRPr b="1" sz="2900">
                <a:solidFill>
                  <a:schemeClr val="dk1"/>
                </a:solidFill>
                <a:latin typeface="Quando"/>
                <a:ea typeface="Quando"/>
                <a:cs typeface="Quando"/>
                <a:sym typeface="Quando"/>
              </a:defRPr>
            </a:lvl5pPr>
            <a:lvl6pPr lvl="5" algn="ctr">
              <a:lnSpc>
                <a:spcPct val="100000"/>
              </a:lnSpc>
              <a:spcBef>
                <a:spcPts val="0"/>
              </a:spcBef>
              <a:spcAft>
                <a:spcPts val="0"/>
              </a:spcAft>
              <a:buClr>
                <a:schemeClr val="dk1"/>
              </a:buClr>
              <a:buSzPts val="2900"/>
              <a:buFont typeface="Quando"/>
              <a:buNone/>
              <a:defRPr b="1" sz="2900">
                <a:solidFill>
                  <a:schemeClr val="dk1"/>
                </a:solidFill>
                <a:latin typeface="Quando"/>
                <a:ea typeface="Quando"/>
                <a:cs typeface="Quando"/>
                <a:sym typeface="Quando"/>
              </a:defRPr>
            </a:lvl6pPr>
            <a:lvl7pPr lvl="6" algn="ctr">
              <a:lnSpc>
                <a:spcPct val="100000"/>
              </a:lnSpc>
              <a:spcBef>
                <a:spcPts val="0"/>
              </a:spcBef>
              <a:spcAft>
                <a:spcPts val="0"/>
              </a:spcAft>
              <a:buClr>
                <a:schemeClr val="dk1"/>
              </a:buClr>
              <a:buSzPts val="2900"/>
              <a:buFont typeface="Quando"/>
              <a:buNone/>
              <a:defRPr b="1" sz="2900">
                <a:solidFill>
                  <a:schemeClr val="dk1"/>
                </a:solidFill>
                <a:latin typeface="Quando"/>
                <a:ea typeface="Quando"/>
                <a:cs typeface="Quando"/>
                <a:sym typeface="Quando"/>
              </a:defRPr>
            </a:lvl7pPr>
            <a:lvl8pPr lvl="7" algn="ctr">
              <a:lnSpc>
                <a:spcPct val="100000"/>
              </a:lnSpc>
              <a:spcBef>
                <a:spcPts val="0"/>
              </a:spcBef>
              <a:spcAft>
                <a:spcPts val="0"/>
              </a:spcAft>
              <a:buClr>
                <a:schemeClr val="dk1"/>
              </a:buClr>
              <a:buSzPts val="2900"/>
              <a:buFont typeface="Quando"/>
              <a:buNone/>
              <a:defRPr b="1" sz="2900">
                <a:solidFill>
                  <a:schemeClr val="dk1"/>
                </a:solidFill>
                <a:latin typeface="Quando"/>
                <a:ea typeface="Quando"/>
                <a:cs typeface="Quando"/>
                <a:sym typeface="Quando"/>
              </a:defRPr>
            </a:lvl8pPr>
            <a:lvl9pPr lvl="8" algn="ctr">
              <a:lnSpc>
                <a:spcPct val="100000"/>
              </a:lnSpc>
              <a:spcBef>
                <a:spcPts val="0"/>
              </a:spcBef>
              <a:spcAft>
                <a:spcPts val="0"/>
              </a:spcAft>
              <a:buClr>
                <a:schemeClr val="dk1"/>
              </a:buClr>
              <a:buSzPts val="2900"/>
              <a:buFont typeface="Quando"/>
              <a:buNone/>
              <a:defRPr b="1" sz="2900">
                <a:solidFill>
                  <a:schemeClr val="dk1"/>
                </a:solidFill>
                <a:latin typeface="Quando"/>
                <a:ea typeface="Quando"/>
                <a:cs typeface="Quando"/>
                <a:sym typeface="Quando"/>
              </a:defRPr>
            </a:lvl9pPr>
          </a:lstStyle>
          <a:p/>
        </p:txBody>
      </p:sp>
      <p:sp>
        <p:nvSpPr>
          <p:cNvPr id="7" name="Google Shape;7;p1"/>
          <p:cNvSpPr txBox="1"/>
          <p:nvPr>
            <p:ph idx="1" type="body"/>
          </p:nvPr>
        </p:nvSpPr>
        <p:spPr>
          <a:xfrm>
            <a:off x="717700" y="1237560"/>
            <a:ext cx="7708500" cy="33711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lt2"/>
              </a:buClr>
              <a:buSzPts val="1200"/>
              <a:buFont typeface="Assistant"/>
              <a:buChar char="●"/>
              <a:defRPr sz="1200">
                <a:solidFill>
                  <a:schemeClr val="dk1"/>
                </a:solidFill>
                <a:latin typeface="Assistant"/>
                <a:ea typeface="Assistant"/>
                <a:cs typeface="Assistant"/>
                <a:sym typeface="Assistant"/>
              </a:defRPr>
            </a:lvl1pPr>
            <a:lvl2pPr indent="-304800" lvl="1" marL="9144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2pPr>
            <a:lvl3pPr indent="-304800" lvl="2" marL="13716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3pPr>
            <a:lvl4pPr indent="-304800" lvl="3" marL="1828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4pPr>
            <a:lvl5pPr indent="-304800" lvl="4" marL="22860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5pPr>
            <a:lvl6pPr indent="-304800" lvl="5" marL="27432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6pPr>
            <a:lvl7pPr indent="-304800" lvl="6" marL="32004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7pPr>
            <a:lvl8pPr indent="-304800" lvl="7" marL="36576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8pPr>
            <a:lvl9pPr indent="-304800" lvl="8" marL="4114800">
              <a:lnSpc>
                <a:spcPct val="100000"/>
              </a:lnSpc>
              <a:spcBef>
                <a:spcPts val="0"/>
              </a:spcBef>
              <a:spcAft>
                <a:spcPts val="0"/>
              </a:spcAft>
              <a:buClr>
                <a:schemeClr val="dk1"/>
              </a:buClr>
              <a:buSzPts val="1200"/>
              <a:buFont typeface="Assistant"/>
              <a:buChar char="■"/>
              <a:defRPr sz="1200">
                <a:solidFill>
                  <a:schemeClr val="dk1"/>
                </a:solidFill>
                <a:latin typeface="Assistant"/>
                <a:ea typeface="Assistant"/>
                <a:cs typeface="Assistant"/>
                <a:sym typeface="Assistan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hyperlink" Target="https://www.figma.com/file/xbZjCIVP8T1cdXF64g27w8/Card-sorting%2F-Site-map%2F-User-Flow?type=whiteboard&amp;node-id=0%3A1&amp;t=0e0YldaUhwlshnfF-1" TargetMode="External"/><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9.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hyperlink" Target="https://www.figma.com/file/zlQW4MSz1USYqH5UlcoVeg/Inlcusion-Center-Redline-Annotation-IA-Analysis-Intervention-Template-(Copy)-(Copy)?type=design&amp;node-id=0%3A1&amp;t=OB0X7raDLMIrleuD-1" TargetMode="External"/><Relationship Id="rId8"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2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 Id="rId3" Type="http://schemas.openxmlformats.org/officeDocument/2006/relationships/image" Target="../media/image22.png"/><Relationship Id="rId4" Type="http://schemas.openxmlformats.org/officeDocument/2006/relationships/image" Target="../media/image19.png"/><Relationship Id="rId5" Type="http://schemas.openxmlformats.org/officeDocument/2006/relationships/hyperlink" Target="https://www.figma.com/file/EkOvxQmFF8BJz1k9yTLxBK/Skethches?type=whiteboard&amp;t=bdCLDVYn05TQOpLo-1" TargetMode="External"/><Relationship Id="rId6" Type="http://schemas.openxmlformats.org/officeDocument/2006/relationships/hyperlink" Target="https://www.figma.com/file/THgK3IhJixlAAmlDnivVfr/Style-Tile-%2F-Wireframe-%2F-prototype?type=design&amp;node-id=0%3A1&amp;t=bdCLDVYn05TQOpLo-1"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 Id="rId3" Type="http://schemas.openxmlformats.org/officeDocument/2006/relationships/image" Target="../media/image11.png"/><Relationship Id="rId4" Type="http://schemas.openxmlformats.org/officeDocument/2006/relationships/image" Target="../media/image20.png"/><Relationship Id="rId5" Type="http://schemas.openxmlformats.org/officeDocument/2006/relationships/hyperlink" Target="https://www.figma.com/file/THgK3IhJixlAAmlDnivVfr/Style-Tile-%2F-Wireframe-%2F-prototype?type=design&amp;node-id=4%3A403&amp;t=bdCLDVYn05TQOpLo-1" TargetMode="External"/><Relationship Id="rId6" Type="http://schemas.openxmlformats.org/officeDocument/2006/relationships/hyperlink" Target="https://www.figma.com/file/THgK3IhJixlAAmlDnivVfr/Style-Tile-%2F-Wireframe-%2F-prototype?type=design&amp;node-id=6%3A158&amp;t=bdCLDVYn05TQOpLo-1"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 Id="rId3" Type="http://schemas.openxmlformats.org/officeDocument/2006/relationships/image" Target="../media/image28.png"/><Relationship Id="rId4" Type="http://schemas.openxmlformats.org/officeDocument/2006/relationships/image" Target="../media/image27.png"/><Relationship Id="rId5" Type="http://schemas.openxmlformats.org/officeDocument/2006/relationships/hyperlink" Target="https://www.figma.com/file/THgK3IhJixlAAmlDnivVfr/Style-Tile-%2F-Wireframe-%2F-prototype?type=design&amp;node-id=59%3A244&amp;t=bdCLDVYn05TQOpLo-1" TargetMode="External"/><Relationship Id="rId6" Type="http://schemas.openxmlformats.org/officeDocument/2006/relationships/hyperlink" Target="https://www.figma.com/proto/THgK3IhJixlAAmlDnivVfr/Style-Tile-%2F-Wireframe-%2F-prototype?type=design&amp;node-id=58-188&amp;scaling=scale-down&amp;page-id=6%3A55&amp;starting-point-node-id=58%3A188"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 Id="rId3" Type="http://schemas.openxmlformats.org/officeDocument/2006/relationships/image" Target="../media/image25.png"/><Relationship Id="rId4" Type="http://schemas.openxmlformats.org/officeDocument/2006/relationships/image" Target="../media/image23.png"/><Relationship Id="rId5" Type="http://schemas.openxmlformats.org/officeDocument/2006/relationships/image" Target="../media/image26.png"/><Relationship Id="rId6" Type="http://schemas.openxmlformats.org/officeDocument/2006/relationships/hyperlink" Target="https://www.figma.com/file/THgK3IhJixlAAmlDnivVfr/Style-Tile-%2F-Wireframe-%2F-prototype?type=design&amp;node-id=163%3A683&amp;t=bdCLDVYn05TQOpLo-1" TargetMode="External"/><Relationship Id="rId7" Type="http://schemas.openxmlformats.org/officeDocument/2006/relationships/hyperlink" Target="https://www.figma.com/proto/THgK3IhJixlAAmlDnivVfr/Style-Tile-%2F-Wireframe-%2F-prototype?type=design&amp;node-id=163-683&amp;scaling=scale-down&amp;page-id=163%3A526&amp;starting-point-node-id=163%3A683"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2.png"/><Relationship Id="rId5" Type="http://schemas.openxmlformats.org/officeDocument/2006/relationships/hyperlink" Target="https://docs.google.com/forms/d/1W-nK74jU7UC0g1Z_bNiuBnII9LN2RtW_iEkdfXQ60Zc/edit" TargetMode="External"/><Relationship Id="rId6" Type="http://schemas.openxmlformats.org/officeDocument/2006/relationships/hyperlink" Target="https://docs.google.com/document/d/1aGYQJOBBD50DcubFjPKFFQ5IwptF4au-XSEIBkIwugo/edit?usp=sharing" TargetMode="External"/><Relationship Id="rId7" Type="http://schemas.openxmlformats.org/officeDocument/2006/relationships/image" Target="../media/image2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hyperlink" Target="https://www.figma.com/file/67KJuvVJBKpOtGmBgKy8iq/Affinity-Diagram-%26-Empathy-Map?type=whiteboard&amp;node-id=0%3A1&amp;t=uqjFpZ03puZNP9hg-1" TargetMode="Externa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8" name="Shape 1898"/>
        <p:cNvGrpSpPr/>
        <p:nvPr/>
      </p:nvGrpSpPr>
      <p:grpSpPr>
        <a:xfrm>
          <a:off x="0" y="0"/>
          <a:ext cx="0" cy="0"/>
          <a:chOff x="0" y="0"/>
          <a:chExt cx="0" cy="0"/>
        </a:xfrm>
      </p:grpSpPr>
      <p:sp>
        <p:nvSpPr>
          <p:cNvPr id="1899" name="Google Shape;1899;p27"/>
          <p:cNvSpPr txBox="1"/>
          <p:nvPr>
            <p:ph type="ctrTitle"/>
          </p:nvPr>
        </p:nvSpPr>
        <p:spPr>
          <a:xfrm>
            <a:off x="1990450" y="1118850"/>
            <a:ext cx="5163000" cy="239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l">
              <a:spcBef>
                <a:spcPts val="0"/>
              </a:spcBef>
              <a:spcAft>
                <a:spcPts val="0"/>
              </a:spcAft>
              <a:buNone/>
            </a:pPr>
            <a:r>
              <a:rPr lang="en"/>
              <a:t>Inclusion Center Redesign</a:t>
            </a:r>
            <a:endParaRPr/>
          </a:p>
        </p:txBody>
      </p:sp>
      <p:sp>
        <p:nvSpPr>
          <p:cNvPr id="1900" name="Google Shape;1900;p27"/>
          <p:cNvSpPr txBox="1"/>
          <p:nvPr>
            <p:ph idx="1" type="subTitle"/>
          </p:nvPr>
        </p:nvSpPr>
        <p:spPr>
          <a:xfrm>
            <a:off x="2492100" y="3589350"/>
            <a:ext cx="4159800" cy="43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Chandler North, Parisa Mardanlou, Edwin Bey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961" name="Shape 1961"/>
        <p:cNvGrpSpPr/>
        <p:nvPr/>
      </p:nvGrpSpPr>
      <p:grpSpPr>
        <a:xfrm>
          <a:off x="0" y="0"/>
          <a:ext cx="0" cy="0"/>
          <a:chOff x="0" y="0"/>
          <a:chExt cx="0" cy="0"/>
        </a:xfrm>
      </p:grpSpPr>
      <p:sp>
        <p:nvSpPr>
          <p:cNvPr id="1962" name="Google Shape;1962;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Analysis Phase: Understanding Needs </a:t>
            </a:r>
            <a:endParaRPr/>
          </a:p>
        </p:txBody>
      </p:sp>
      <p:sp>
        <p:nvSpPr>
          <p:cNvPr id="1963" name="Google Shape;1963;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42900" lvl="0" marL="457200" rtl="0" algn="l">
              <a:spcBef>
                <a:spcPts val="1200"/>
              </a:spcBef>
              <a:spcAft>
                <a:spcPts val="0"/>
              </a:spcAft>
              <a:buSzPts val="1800"/>
              <a:buChar char="●"/>
            </a:pPr>
            <a:r>
              <a:rPr lang="en" sz="1800"/>
              <a:t>Persona</a:t>
            </a:r>
            <a:endParaRPr sz="1800"/>
          </a:p>
          <a:p>
            <a:pPr indent="-342900" lvl="0" marL="457200" rtl="0" algn="l">
              <a:spcBef>
                <a:spcPts val="0"/>
              </a:spcBef>
              <a:spcAft>
                <a:spcPts val="0"/>
              </a:spcAft>
              <a:buSzPts val="1800"/>
              <a:buChar char="●"/>
            </a:pPr>
            <a:r>
              <a:rPr lang="en" sz="1800"/>
              <a:t>User Path</a:t>
            </a:r>
            <a:endParaRPr sz="1800"/>
          </a:p>
          <a:p>
            <a:pPr indent="-342900" lvl="0" marL="457200" rtl="0" algn="l">
              <a:spcBef>
                <a:spcPts val="0"/>
              </a:spcBef>
              <a:spcAft>
                <a:spcPts val="0"/>
              </a:spcAft>
              <a:buSzPts val="1800"/>
              <a:buChar char="●"/>
            </a:pPr>
            <a:r>
              <a:rPr lang="en" sz="1800"/>
              <a:t>Journey map</a:t>
            </a:r>
            <a:endParaRPr sz="1800"/>
          </a:p>
          <a:p>
            <a:pPr indent="-342900" lvl="0" marL="457200" rtl="0" algn="l">
              <a:spcBef>
                <a:spcPts val="0"/>
              </a:spcBef>
              <a:spcAft>
                <a:spcPts val="0"/>
              </a:spcAft>
              <a:buSzPts val="1800"/>
              <a:buChar char="●"/>
            </a:pPr>
            <a:r>
              <a:rPr lang="en" sz="1800"/>
              <a:t>Heuristics evaluation</a:t>
            </a:r>
            <a:endParaRPr sz="1800"/>
          </a:p>
          <a:p>
            <a:pPr indent="-342900" lvl="0" marL="457200" rtl="0" algn="l">
              <a:spcBef>
                <a:spcPts val="0"/>
              </a:spcBef>
              <a:spcAft>
                <a:spcPts val="0"/>
              </a:spcAft>
              <a:buSzPts val="1800"/>
              <a:buChar char="●"/>
            </a:pPr>
            <a:r>
              <a:rPr lang="en" sz="1800"/>
              <a:t>Information architecture analysis</a:t>
            </a:r>
            <a:endParaRPr sz="1800"/>
          </a:p>
          <a:p>
            <a:pPr indent="-342900" lvl="0" marL="457200" rtl="0" algn="l">
              <a:spcBef>
                <a:spcPts val="0"/>
              </a:spcBef>
              <a:spcAft>
                <a:spcPts val="0"/>
              </a:spcAft>
              <a:buSzPts val="1800"/>
              <a:buChar char="●"/>
            </a:pPr>
            <a:r>
              <a:rPr lang="en" sz="1800"/>
              <a:t>Site map</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7" name="Shape 1967"/>
        <p:cNvGrpSpPr/>
        <p:nvPr/>
      </p:nvGrpSpPr>
      <p:grpSpPr>
        <a:xfrm>
          <a:off x="0" y="0"/>
          <a:ext cx="0" cy="0"/>
          <a:chOff x="0" y="0"/>
          <a:chExt cx="0" cy="0"/>
        </a:xfrm>
      </p:grpSpPr>
      <p:pic>
        <p:nvPicPr>
          <p:cNvPr id="1968" name="Google Shape;1968;p37"/>
          <p:cNvPicPr preferRelativeResize="0"/>
          <p:nvPr/>
        </p:nvPicPr>
        <p:blipFill rotWithShape="1">
          <a:blip r:embed="rId3">
            <a:alphaModFix/>
          </a:blip>
          <a:srcRect b="2175" l="2047" r="0" t="5624"/>
          <a:stretch/>
        </p:blipFill>
        <p:spPr>
          <a:xfrm>
            <a:off x="0" y="170463"/>
            <a:ext cx="9144003" cy="482063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1972" name="Shape 1972"/>
        <p:cNvGrpSpPr/>
        <p:nvPr/>
      </p:nvGrpSpPr>
      <p:grpSpPr>
        <a:xfrm>
          <a:off x="0" y="0"/>
          <a:ext cx="0" cy="0"/>
          <a:chOff x="0" y="0"/>
          <a:chExt cx="0" cy="0"/>
        </a:xfrm>
      </p:grpSpPr>
      <p:sp>
        <p:nvSpPr>
          <p:cNvPr id="1973" name="Google Shape;1973;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t>User Path</a:t>
            </a:r>
            <a:endParaRPr sz="3400"/>
          </a:p>
        </p:txBody>
      </p:sp>
      <p:sp>
        <p:nvSpPr>
          <p:cNvPr id="1974" name="Google Shape;1974;p38"/>
          <p:cNvSpPr txBox="1"/>
          <p:nvPr/>
        </p:nvSpPr>
        <p:spPr>
          <a:xfrm>
            <a:off x="1489575" y="1110425"/>
            <a:ext cx="6746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Assistant"/>
                <a:ea typeface="Assistant"/>
                <a:cs typeface="Assistant"/>
                <a:sym typeface="Assistant"/>
              </a:rPr>
              <a:t>Here is the User Path Maya Thompson will go through when scrolling to the site.</a:t>
            </a:r>
            <a:endParaRPr b="1" sz="1800">
              <a:latin typeface="Assistant"/>
              <a:ea typeface="Assistant"/>
              <a:cs typeface="Assistant"/>
              <a:sym typeface="Assistant"/>
            </a:endParaRPr>
          </a:p>
        </p:txBody>
      </p:sp>
      <p:sp>
        <p:nvSpPr>
          <p:cNvPr id="1975" name="Google Shape;1975;p38"/>
          <p:cNvSpPr txBox="1"/>
          <p:nvPr/>
        </p:nvSpPr>
        <p:spPr>
          <a:xfrm>
            <a:off x="1966025" y="4602925"/>
            <a:ext cx="5600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u="sng">
                <a:solidFill>
                  <a:schemeClr val="hlink"/>
                </a:solidFill>
                <a:latin typeface="Assistant"/>
                <a:ea typeface="Assistant"/>
                <a:cs typeface="Assistant"/>
                <a:sym typeface="Assistant"/>
                <a:hlinkClick r:id="rId3"/>
              </a:rPr>
              <a:t>View User Path</a:t>
            </a:r>
            <a:endParaRPr b="1" i="1" sz="1600">
              <a:latin typeface="Assistant"/>
              <a:ea typeface="Assistant"/>
              <a:cs typeface="Assistant"/>
              <a:sym typeface="Assistant"/>
            </a:endParaRPr>
          </a:p>
        </p:txBody>
      </p:sp>
      <p:sp>
        <p:nvSpPr>
          <p:cNvPr id="1976" name="Google Shape;1976;p38"/>
          <p:cNvSpPr/>
          <p:nvPr/>
        </p:nvSpPr>
        <p:spPr>
          <a:xfrm flipH="1" rot="-5400000">
            <a:off x="424800" y="1107550"/>
            <a:ext cx="904200" cy="1322100"/>
          </a:xfrm>
          <a:prstGeom prst="bentArrow">
            <a:avLst>
              <a:gd fmla="val 25000" name="adj1"/>
              <a:gd fmla="val 25000" name="adj2"/>
              <a:gd fmla="val 25000" name="adj3"/>
              <a:gd fmla="val 43750" name="adj4"/>
            </a:avLst>
          </a:prstGeom>
          <a:solidFill>
            <a:schemeClr val="accen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77" name="Google Shape;1977;p38"/>
          <p:cNvPicPr preferRelativeResize="0"/>
          <p:nvPr/>
        </p:nvPicPr>
        <p:blipFill>
          <a:blip r:embed="rId4">
            <a:alphaModFix/>
          </a:blip>
          <a:stretch>
            <a:fillRect/>
          </a:stretch>
        </p:blipFill>
        <p:spPr>
          <a:xfrm>
            <a:off x="49900" y="2171900"/>
            <a:ext cx="9094098" cy="2598525"/>
          </a:xfrm>
          <a:prstGeom prst="rect">
            <a:avLst/>
          </a:prstGeom>
          <a:noFill/>
          <a:ln>
            <a:noFill/>
          </a:ln>
          <a:effectLst>
            <a:outerShdw blurRad="100013" rotWithShape="0" algn="bl" dir="7680000" dist="85725">
              <a:schemeClr val="dk1">
                <a:alpha val="57000"/>
              </a:scheme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981" name="Shape 1981"/>
        <p:cNvGrpSpPr/>
        <p:nvPr/>
      </p:nvGrpSpPr>
      <p:grpSpPr>
        <a:xfrm>
          <a:off x="0" y="0"/>
          <a:ext cx="0" cy="0"/>
          <a:chOff x="0" y="0"/>
          <a:chExt cx="0" cy="0"/>
        </a:xfrm>
      </p:grpSpPr>
      <p:pic>
        <p:nvPicPr>
          <p:cNvPr id="1982" name="Google Shape;1982;p39"/>
          <p:cNvPicPr preferRelativeResize="0"/>
          <p:nvPr/>
        </p:nvPicPr>
        <p:blipFill rotWithShape="1">
          <a:blip r:embed="rId3">
            <a:alphaModFix/>
          </a:blip>
          <a:srcRect b="15334" l="4164" r="3898" t="6747"/>
          <a:stretch/>
        </p:blipFill>
        <p:spPr>
          <a:xfrm>
            <a:off x="488100" y="171950"/>
            <a:ext cx="8066181" cy="479959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69138"/>
        </a:solidFill>
      </p:bgPr>
    </p:bg>
    <p:spTree>
      <p:nvGrpSpPr>
        <p:cNvPr id="1986" name="Shape 1986"/>
        <p:cNvGrpSpPr/>
        <p:nvPr/>
      </p:nvGrpSpPr>
      <p:grpSpPr>
        <a:xfrm>
          <a:off x="0" y="0"/>
          <a:ext cx="0" cy="0"/>
          <a:chOff x="0" y="0"/>
          <a:chExt cx="0" cy="0"/>
        </a:xfrm>
      </p:grpSpPr>
      <p:sp>
        <p:nvSpPr>
          <p:cNvPr id="1987" name="Google Shape;1987;p40"/>
          <p:cNvSpPr txBox="1"/>
          <p:nvPr>
            <p:ph type="title"/>
          </p:nvPr>
        </p:nvSpPr>
        <p:spPr>
          <a:xfrm>
            <a:off x="0" y="0"/>
            <a:ext cx="382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600"/>
              <a:t>Heuristic</a:t>
            </a:r>
            <a:r>
              <a:rPr lang="en" sz="2600"/>
              <a:t> Evaluation</a:t>
            </a:r>
            <a:endParaRPr sz="2600"/>
          </a:p>
        </p:txBody>
      </p:sp>
      <p:pic>
        <p:nvPicPr>
          <p:cNvPr id="1988" name="Google Shape;1988;p40"/>
          <p:cNvPicPr preferRelativeResize="0"/>
          <p:nvPr/>
        </p:nvPicPr>
        <p:blipFill rotWithShape="1">
          <a:blip r:embed="rId3">
            <a:alphaModFix/>
          </a:blip>
          <a:srcRect b="2543" l="0" r="0" t="0"/>
          <a:stretch/>
        </p:blipFill>
        <p:spPr>
          <a:xfrm>
            <a:off x="3568350" y="523350"/>
            <a:ext cx="5411150" cy="4571650"/>
          </a:xfrm>
          <a:prstGeom prst="rect">
            <a:avLst/>
          </a:prstGeom>
          <a:noFill/>
          <a:ln>
            <a:noFill/>
          </a:ln>
        </p:spPr>
      </p:pic>
      <p:sp>
        <p:nvSpPr>
          <p:cNvPr id="1989" name="Google Shape;1989;p40"/>
          <p:cNvSpPr txBox="1"/>
          <p:nvPr/>
        </p:nvSpPr>
        <p:spPr>
          <a:xfrm>
            <a:off x="164375" y="1151950"/>
            <a:ext cx="2853900" cy="1887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latin typeface="Quando"/>
                <a:ea typeface="Quando"/>
                <a:cs typeface="Quando"/>
                <a:sym typeface="Quando"/>
              </a:rPr>
              <a:t>In our heuristic evaluation, we came up with the ratings for the website’s different features and content. Main points we found was that navigation wasn’t really a issue.</a:t>
            </a:r>
            <a:endParaRPr b="1">
              <a:latin typeface="Quando"/>
              <a:ea typeface="Quando"/>
              <a:cs typeface="Quando"/>
              <a:sym typeface="Quand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993" name="Shape 1993"/>
        <p:cNvGrpSpPr/>
        <p:nvPr/>
      </p:nvGrpSpPr>
      <p:grpSpPr>
        <a:xfrm>
          <a:off x="0" y="0"/>
          <a:ext cx="0" cy="0"/>
          <a:chOff x="0" y="0"/>
          <a:chExt cx="0" cy="0"/>
        </a:xfrm>
      </p:grpSpPr>
      <p:pic>
        <p:nvPicPr>
          <p:cNvPr id="1994" name="Google Shape;1994;p41"/>
          <p:cNvPicPr preferRelativeResize="0"/>
          <p:nvPr/>
        </p:nvPicPr>
        <p:blipFill rotWithShape="1">
          <a:blip r:embed="rId3">
            <a:alphaModFix/>
          </a:blip>
          <a:srcRect b="37636" l="0" r="0" t="0"/>
          <a:stretch/>
        </p:blipFill>
        <p:spPr>
          <a:xfrm>
            <a:off x="134813" y="267325"/>
            <a:ext cx="5894726" cy="2060200"/>
          </a:xfrm>
          <a:prstGeom prst="rect">
            <a:avLst/>
          </a:prstGeom>
          <a:noFill/>
          <a:ln>
            <a:noFill/>
          </a:ln>
        </p:spPr>
      </p:pic>
      <p:pic>
        <p:nvPicPr>
          <p:cNvPr id="1995" name="Google Shape;1995;p41"/>
          <p:cNvPicPr preferRelativeResize="0"/>
          <p:nvPr/>
        </p:nvPicPr>
        <p:blipFill rotWithShape="1">
          <a:blip r:embed="rId4">
            <a:alphaModFix/>
          </a:blip>
          <a:srcRect b="31464" l="0" r="0" t="0"/>
          <a:stretch/>
        </p:blipFill>
        <p:spPr>
          <a:xfrm>
            <a:off x="6574725" y="267313"/>
            <a:ext cx="2128875" cy="4135074"/>
          </a:xfrm>
          <a:prstGeom prst="rect">
            <a:avLst/>
          </a:prstGeom>
          <a:noFill/>
          <a:ln>
            <a:noFill/>
          </a:ln>
        </p:spPr>
      </p:pic>
      <p:pic>
        <p:nvPicPr>
          <p:cNvPr id="1996" name="Google Shape;1996;p41"/>
          <p:cNvPicPr preferRelativeResize="0"/>
          <p:nvPr/>
        </p:nvPicPr>
        <p:blipFill>
          <a:blip r:embed="rId5">
            <a:alphaModFix/>
          </a:blip>
          <a:stretch>
            <a:fillRect/>
          </a:stretch>
        </p:blipFill>
        <p:spPr>
          <a:xfrm>
            <a:off x="152413" y="2458600"/>
            <a:ext cx="5859545" cy="2353625"/>
          </a:xfrm>
          <a:prstGeom prst="rect">
            <a:avLst/>
          </a:prstGeom>
          <a:noFill/>
          <a:ln>
            <a:noFill/>
          </a:ln>
        </p:spPr>
      </p:pic>
      <p:sp>
        <p:nvSpPr>
          <p:cNvPr id="1997" name="Google Shape;1997;p41"/>
          <p:cNvSpPr/>
          <p:nvPr/>
        </p:nvSpPr>
        <p:spPr>
          <a:xfrm>
            <a:off x="2050138" y="0"/>
            <a:ext cx="398700" cy="379200"/>
          </a:xfrm>
          <a:prstGeom prst="ellipse">
            <a:avLst/>
          </a:prstGeom>
          <a:solidFill>
            <a:srgbClr val="FF030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1"/>
          <p:cNvSpPr/>
          <p:nvPr/>
        </p:nvSpPr>
        <p:spPr>
          <a:xfrm>
            <a:off x="169988" y="267325"/>
            <a:ext cx="398700" cy="379200"/>
          </a:xfrm>
          <a:prstGeom prst="ellipse">
            <a:avLst/>
          </a:prstGeom>
          <a:solidFill>
            <a:srgbClr val="FF030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1"/>
          <p:cNvSpPr/>
          <p:nvPr/>
        </p:nvSpPr>
        <p:spPr>
          <a:xfrm>
            <a:off x="568700" y="2331063"/>
            <a:ext cx="398700" cy="379200"/>
          </a:xfrm>
          <a:prstGeom prst="ellipse">
            <a:avLst/>
          </a:prstGeom>
          <a:solidFill>
            <a:srgbClr val="FF030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Assistant"/>
                <a:ea typeface="Assistant"/>
                <a:cs typeface="Assistant"/>
                <a:sym typeface="Assistant"/>
              </a:rPr>
              <a:t>6</a:t>
            </a:r>
            <a:endParaRPr/>
          </a:p>
        </p:txBody>
      </p:sp>
      <p:sp>
        <p:nvSpPr>
          <p:cNvPr id="2000" name="Google Shape;2000;p41"/>
          <p:cNvSpPr/>
          <p:nvPr/>
        </p:nvSpPr>
        <p:spPr>
          <a:xfrm>
            <a:off x="170000" y="837450"/>
            <a:ext cx="398700" cy="379200"/>
          </a:xfrm>
          <a:prstGeom prst="ellipse">
            <a:avLst/>
          </a:prstGeom>
          <a:solidFill>
            <a:srgbClr val="FF030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Assistant"/>
                <a:ea typeface="Assistant"/>
                <a:cs typeface="Assistant"/>
                <a:sym typeface="Assistant"/>
              </a:rPr>
              <a:t>5</a:t>
            </a:r>
            <a:endParaRPr/>
          </a:p>
        </p:txBody>
      </p:sp>
      <p:sp>
        <p:nvSpPr>
          <p:cNvPr id="2001" name="Google Shape;2001;p41"/>
          <p:cNvSpPr/>
          <p:nvPr/>
        </p:nvSpPr>
        <p:spPr>
          <a:xfrm>
            <a:off x="3938275" y="521825"/>
            <a:ext cx="398700" cy="379200"/>
          </a:xfrm>
          <a:prstGeom prst="ellipse">
            <a:avLst/>
          </a:prstGeom>
          <a:solidFill>
            <a:srgbClr val="FF030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Assistant"/>
                <a:ea typeface="Assistant"/>
                <a:cs typeface="Assistant"/>
                <a:sym typeface="Assistant"/>
              </a:rPr>
              <a:t>3</a:t>
            </a:r>
            <a:endParaRPr/>
          </a:p>
        </p:txBody>
      </p:sp>
      <p:sp>
        <p:nvSpPr>
          <p:cNvPr id="2002" name="Google Shape;2002;p41"/>
          <p:cNvSpPr/>
          <p:nvPr/>
        </p:nvSpPr>
        <p:spPr>
          <a:xfrm>
            <a:off x="5406450" y="1822100"/>
            <a:ext cx="398700" cy="379200"/>
          </a:xfrm>
          <a:prstGeom prst="ellipse">
            <a:avLst/>
          </a:prstGeom>
          <a:solidFill>
            <a:srgbClr val="FF030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Assistant"/>
                <a:ea typeface="Assistant"/>
                <a:cs typeface="Assistant"/>
                <a:sym typeface="Assistant"/>
              </a:rPr>
              <a:t>4</a:t>
            </a:r>
            <a:endParaRPr/>
          </a:p>
        </p:txBody>
      </p:sp>
      <p:sp>
        <p:nvSpPr>
          <p:cNvPr id="2003" name="Google Shape;2003;p41"/>
          <p:cNvSpPr txBox="1"/>
          <p:nvPr/>
        </p:nvSpPr>
        <p:spPr>
          <a:xfrm>
            <a:off x="4667363" y="1287950"/>
            <a:ext cx="330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ssistant"/>
              <a:ea typeface="Assistant"/>
              <a:cs typeface="Assistant"/>
              <a:sym typeface="Assistant"/>
            </a:endParaRPr>
          </a:p>
        </p:txBody>
      </p:sp>
      <p:sp>
        <p:nvSpPr>
          <p:cNvPr id="2004" name="Google Shape;2004;p41"/>
          <p:cNvSpPr txBox="1"/>
          <p:nvPr/>
        </p:nvSpPr>
        <p:spPr>
          <a:xfrm>
            <a:off x="2123038" y="0"/>
            <a:ext cx="25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2"/>
                </a:solidFill>
                <a:latin typeface="Assistant"/>
                <a:ea typeface="Assistant"/>
                <a:cs typeface="Assistant"/>
                <a:sym typeface="Assistant"/>
              </a:rPr>
              <a:t>1</a:t>
            </a:r>
            <a:endParaRPr b="1">
              <a:solidFill>
                <a:schemeClr val="dk2"/>
              </a:solidFill>
              <a:latin typeface="Assistant"/>
              <a:ea typeface="Assistant"/>
              <a:cs typeface="Assistant"/>
              <a:sym typeface="Assistant"/>
            </a:endParaRPr>
          </a:p>
        </p:txBody>
      </p:sp>
      <p:sp>
        <p:nvSpPr>
          <p:cNvPr id="2005" name="Google Shape;2005;p41"/>
          <p:cNvSpPr txBox="1"/>
          <p:nvPr/>
        </p:nvSpPr>
        <p:spPr>
          <a:xfrm>
            <a:off x="242888" y="267325"/>
            <a:ext cx="25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dk2"/>
                </a:solidFill>
                <a:latin typeface="Assistant"/>
                <a:ea typeface="Assistant"/>
                <a:cs typeface="Assistant"/>
                <a:sym typeface="Assistant"/>
              </a:rPr>
              <a:t>2</a:t>
            </a:r>
            <a:endParaRPr b="1">
              <a:solidFill>
                <a:schemeClr val="dk2"/>
              </a:solidFill>
              <a:latin typeface="Assistant"/>
              <a:ea typeface="Assistant"/>
              <a:cs typeface="Assistant"/>
              <a:sym typeface="Assistant"/>
            </a:endParaRPr>
          </a:p>
        </p:txBody>
      </p:sp>
      <p:pic>
        <p:nvPicPr>
          <p:cNvPr id="2006" name="Google Shape;2006;p41"/>
          <p:cNvPicPr preferRelativeResize="0"/>
          <p:nvPr/>
        </p:nvPicPr>
        <p:blipFill>
          <a:blip r:embed="rId6">
            <a:alphaModFix/>
          </a:blip>
          <a:stretch>
            <a:fillRect/>
          </a:stretch>
        </p:blipFill>
        <p:spPr>
          <a:xfrm>
            <a:off x="2216000" y="3475000"/>
            <a:ext cx="1885950" cy="1143000"/>
          </a:xfrm>
          <a:prstGeom prst="rect">
            <a:avLst/>
          </a:prstGeom>
          <a:noFill/>
          <a:ln>
            <a:noFill/>
          </a:ln>
        </p:spPr>
      </p:pic>
      <p:pic>
        <p:nvPicPr>
          <p:cNvPr id="2007" name="Google Shape;2007;p41"/>
          <p:cNvPicPr preferRelativeResize="0"/>
          <p:nvPr/>
        </p:nvPicPr>
        <p:blipFill rotWithShape="1">
          <a:blip r:embed="rId4">
            <a:alphaModFix/>
          </a:blip>
          <a:srcRect b="0" l="0" r="0" t="83130"/>
          <a:stretch/>
        </p:blipFill>
        <p:spPr>
          <a:xfrm>
            <a:off x="495800" y="1151775"/>
            <a:ext cx="1720525" cy="822575"/>
          </a:xfrm>
          <a:prstGeom prst="rect">
            <a:avLst/>
          </a:prstGeom>
          <a:noFill/>
          <a:ln>
            <a:noFill/>
          </a:ln>
        </p:spPr>
      </p:pic>
      <p:sp>
        <p:nvSpPr>
          <p:cNvPr id="2008" name="Google Shape;2008;p41"/>
          <p:cNvSpPr txBox="1"/>
          <p:nvPr/>
        </p:nvSpPr>
        <p:spPr>
          <a:xfrm>
            <a:off x="6574713" y="4511050"/>
            <a:ext cx="243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u="sng">
                <a:solidFill>
                  <a:schemeClr val="dk2"/>
                </a:solidFill>
                <a:latin typeface="Assistant"/>
                <a:ea typeface="Assistant"/>
                <a:cs typeface="Assistant"/>
                <a:sym typeface="Assistant"/>
                <a:hlinkClick r:id="rId7">
                  <a:extLst>
                    <a:ext uri="{A12FA001-AC4F-418D-AE19-62706E023703}">
                      <ahyp:hlinkClr val="tx"/>
                    </a:ext>
                  </a:extLst>
                </a:hlinkClick>
              </a:rPr>
              <a:t>Information Architecture</a:t>
            </a:r>
            <a:endParaRPr b="1" i="1">
              <a:solidFill>
                <a:schemeClr val="dk2"/>
              </a:solidFill>
              <a:latin typeface="Assistant"/>
              <a:ea typeface="Assistant"/>
              <a:cs typeface="Assistant"/>
              <a:sym typeface="Assistant"/>
            </a:endParaRPr>
          </a:p>
        </p:txBody>
      </p:sp>
      <p:pic>
        <p:nvPicPr>
          <p:cNvPr id="2009" name="Google Shape;2009;p41"/>
          <p:cNvPicPr preferRelativeResize="0"/>
          <p:nvPr/>
        </p:nvPicPr>
        <p:blipFill>
          <a:blip r:embed="rId8">
            <a:alphaModFix/>
          </a:blip>
          <a:stretch>
            <a:fillRect/>
          </a:stretch>
        </p:blipFill>
        <p:spPr>
          <a:xfrm>
            <a:off x="3790400" y="1108850"/>
            <a:ext cx="1563194" cy="822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E599"/>
        </a:solidFill>
      </p:bgPr>
    </p:bg>
    <p:spTree>
      <p:nvGrpSpPr>
        <p:cNvPr id="2013" name="Shape 2013"/>
        <p:cNvGrpSpPr/>
        <p:nvPr/>
      </p:nvGrpSpPr>
      <p:grpSpPr>
        <a:xfrm>
          <a:off x="0" y="0"/>
          <a:ext cx="0" cy="0"/>
          <a:chOff x="0" y="0"/>
          <a:chExt cx="0" cy="0"/>
        </a:xfrm>
      </p:grpSpPr>
      <p:pic>
        <p:nvPicPr>
          <p:cNvPr id="2014" name="Google Shape;2014;p42"/>
          <p:cNvPicPr preferRelativeResize="0"/>
          <p:nvPr/>
        </p:nvPicPr>
        <p:blipFill rotWithShape="1">
          <a:blip r:embed="rId3">
            <a:alphaModFix/>
          </a:blip>
          <a:srcRect b="13666" l="25337" r="25347" t="11734"/>
          <a:stretch/>
        </p:blipFill>
        <p:spPr>
          <a:xfrm>
            <a:off x="687125" y="32375"/>
            <a:ext cx="1352425" cy="5078748"/>
          </a:xfrm>
          <a:prstGeom prst="rect">
            <a:avLst/>
          </a:prstGeom>
          <a:noFill/>
          <a:ln>
            <a:noFill/>
          </a:ln>
        </p:spPr>
      </p:pic>
      <p:sp>
        <p:nvSpPr>
          <p:cNvPr id="2015" name="Google Shape;2015;p42"/>
          <p:cNvSpPr/>
          <p:nvPr/>
        </p:nvSpPr>
        <p:spPr>
          <a:xfrm>
            <a:off x="2149425" y="1086100"/>
            <a:ext cx="726000" cy="490800"/>
          </a:xfrm>
          <a:prstGeom prst="leftArrow">
            <a:avLst>
              <a:gd fmla="val 50000" name="adj1"/>
              <a:gd fmla="val 50000" name="adj2"/>
            </a:avLst>
          </a:prstGeom>
          <a:solidFill>
            <a:srgbClr val="FF030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2"/>
          <p:cNvSpPr txBox="1"/>
          <p:nvPr/>
        </p:nvSpPr>
        <p:spPr>
          <a:xfrm>
            <a:off x="2936825" y="684100"/>
            <a:ext cx="21576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Assistant"/>
                <a:ea typeface="Assistant"/>
                <a:cs typeface="Assistant"/>
                <a:sym typeface="Assistant"/>
              </a:rPr>
              <a:t>On the Mobile App, the user has to scroll through half of the screen to read about any topic or member of the Inclusion Center for Community and Justice</a:t>
            </a:r>
            <a:endParaRPr b="1" sz="1600">
              <a:latin typeface="Assistant"/>
              <a:ea typeface="Assistant"/>
              <a:cs typeface="Assistant"/>
              <a:sym typeface="Assistant"/>
            </a:endParaRPr>
          </a:p>
        </p:txBody>
      </p:sp>
      <p:pic>
        <p:nvPicPr>
          <p:cNvPr id="2017" name="Google Shape;2017;p42"/>
          <p:cNvPicPr preferRelativeResize="0"/>
          <p:nvPr/>
        </p:nvPicPr>
        <p:blipFill rotWithShape="1">
          <a:blip r:embed="rId4">
            <a:alphaModFix/>
          </a:blip>
          <a:srcRect b="5228" l="20025" r="0" t="16622"/>
          <a:stretch/>
        </p:blipFill>
        <p:spPr>
          <a:xfrm>
            <a:off x="6853225" y="1261850"/>
            <a:ext cx="1881974" cy="3781524"/>
          </a:xfrm>
          <a:prstGeom prst="rect">
            <a:avLst/>
          </a:prstGeom>
          <a:noFill/>
          <a:ln>
            <a:noFill/>
          </a:ln>
        </p:spPr>
      </p:pic>
      <p:sp>
        <p:nvSpPr>
          <p:cNvPr id="2018" name="Google Shape;2018;p42"/>
          <p:cNvSpPr/>
          <p:nvPr/>
        </p:nvSpPr>
        <p:spPr>
          <a:xfrm rot="10800000">
            <a:off x="5512675" y="3538300"/>
            <a:ext cx="981600" cy="490800"/>
          </a:xfrm>
          <a:prstGeom prst="leftArrow">
            <a:avLst>
              <a:gd fmla="val 50000" name="adj1"/>
              <a:gd fmla="val 50000" name="adj2"/>
            </a:avLst>
          </a:prstGeom>
          <a:solidFill>
            <a:srgbClr val="FF030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2"/>
          <p:cNvSpPr txBox="1"/>
          <p:nvPr/>
        </p:nvSpPr>
        <p:spPr>
          <a:xfrm>
            <a:off x="3407175" y="3609800"/>
            <a:ext cx="20517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Assistant"/>
                <a:ea typeface="Assistant"/>
                <a:cs typeface="Assistant"/>
                <a:sym typeface="Assistant"/>
              </a:rPr>
              <a:t>Hamburger Menu is hard to read and see what is selected.</a:t>
            </a:r>
            <a:endParaRPr b="1" sz="1600">
              <a:latin typeface="Assistant"/>
              <a:ea typeface="Assistant"/>
              <a:cs typeface="Assistant"/>
              <a:sym typeface="Assistant"/>
            </a:endParaRPr>
          </a:p>
        </p:txBody>
      </p:sp>
      <p:sp>
        <p:nvSpPr>
          <p:cNvPr id="2020" name="Google Shape;2020;p42"/>
          <p:cNvSpPr txBox="1"/>
          <p:nvPr/>
        </p:nvSpPr>
        <p:spPr>
          <a:xfrm>
            <a:off x="5155825" y="226900"/>
            <a:ext cx="3844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latin typeface="Assistant"/>
                <a:ea typeface="Assistant"/>
                <a:cs typeface="Assistant"/>
                <a:sym typeface="Assistant"/>
              </a:rPr>
              <a:t>Mobile Specific Issues</a:t>
            </a:r>
            <a:endParaRPr b="1" sz="3000">
              <a:latin typeface="Assistant"/>
              <a:ea typeface="Assistant"/>
              <a:cs typeface="Assistant"/>
              <a:sym typeface="Assistan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2024" name="Shape 2024"/>
        <p:cNvGrpSpPr/>
        <p:nvPr/>
      </p:nvGrpSpPr>
      <p:grpSpPr>
        <a:xfrm>
          <a:off x="0" y="0"/>
          <a:ext cx="0" cy="0"/>
          <a:chOff x="0" y="0"/>
          <a:chExt cx="0" cy="0"/>
        </a:xfrm>
      </p:grpSpPr>
      <p:pic>
        <p:nvPicPr>
          <p:cNvPr id="2025" name="Google Shape;2025;p43"/>
          <p:cNvPicPr preferRelativeResize="0"/>
          <p:nvPr/>
        </p:nvPicPr>
        <p:blipFill rotWithShape="1">
          <a:blip r:embed="rId3">
            <a:alphaModFix/>
          </a:blip>
          <a:srcRect b="11144" l="2931" r="3409" t="8848"/>
          <a:stretch/>
        </p:blipFill>
        <p:spPr>
          <a:xfrm>
            <a:off x="253350" y="0"/>
            <a:ext cx="9309701" cy="1875850"/>
          </a:xfrm>
          <a:prstGeom prst="rect">
            <a:avLst/>
          </a:prstGeom>
          <a:noFill/>
          <a:ln>
            <a:noFill/>
          </a:ln>
        </p:spPr>
      </p:pic>
      <p:pic>
        <p:nvPicPr>
          <p:cNvPr id="2026" name="Google Shape;2026;p43"/>
          <p:cNvPicPr preferRelativeResize="0"/>
          <p:nvPr/>
        </p:nvPicPr>
        <p:blipFill rotWithShape="1">
          <a:blip r:embed="rId4">
            <a:alphaModFix/>
          </a:blip>
          <a:srcRect b="16631" l="3128" r="2647" t="5395"/>
          <a:stretch/>
        </p:blipFill>
        <p:spPr>
          <a:xfrm>
            <a:off x="13" y="1875850"/>
            <a:ext cx="9430077" cy="340062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0" name="Shape 2030"/>
        <p:cNvGrpSpPr/>
        <p:nvPr/>
      </p:nvGrpSpPr>
      <p:grpSpPr>
        <a:xfrm>
          <a:off x="0" y="0"/>
          <a:ext cx="0" cy="0"/>
          <a:chOff x="0" y="0"/>
          <a:chExt cx="0" cy="0"/>
        </a:xfrm>
      </p:grpSpPr>
      <p:sp>
        <p:nvSpPr>
          <p:cNvPr id="2031" name="Google Shape;2031;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Style Guide</a:t>
            </a:r>
            <a:endParaRPr/>
          </a:p>
        </p:txBody>
      </p:sp>
      <p:pic>
        <p:nvPicPr>
          <p:cNvPr id="2032" name="Google Shape;2032;p44"/>
          <p:cNvPicPr preferRelativeResize="0"/>
          <p:nvPr/>
        </p:nvPicPr>
        <p:blipFill>
          <a:blip r:embed="rId3">
            <a:alphaModFix/>
          </a:blip>
          <a:stretch>
            <a:fillRect/>
          </a:stretch>
        </p:blipFill>
        <p:spPr>
          <a:xfrm>
            <a:off x="1902588" y="1070675"/>
            <a:ext cx="5338821" cy="3820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2036" name="Shape 2036"/>
        <p:cNvGrpSpPr/>
        <p:nvPr/>
      </p:nvGrpSpPr>
      <p:grpSpPr>
        <a:xfrm>
          <a:off x="0" y="0"/>
          <a:ext cx="0" cy="0"/>
          <a:chOff x="0" y="0"/>
          <a:chExt cx="0" cy="0"/>
        </a:xfrm>
      </p:grpSpPr>
      <p:sp>
        <p:nvSpPr>
          <p:cNvPr id="2037" name="Google Shape;2037;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Sketching/Wireframing/Prototyping</a:t>
            </a:r>
            <a:endParaRPr/>
          </a:p>
        </p:txBody>
      </p:sp>
      <p:pic>
        <p:nvPicPr>
          <p:cNvPr id="2038" name="Google Shape;2038;p45"/>
          <p:cNvPicPr preferRelativeResize="0"/>
          <p:nvPr/>
        </p:nvPicPr>
        <p:blipFill rotWithShape="1">
          <a:blip r:embed="rId3">
            <a:alphaModFix/>
          </a:blip>
          <a:srcRect b="4643" l="14176" r="7151" t="0"/>
          <a:stretch/>
        </p:blipFill>
        <p:spPr>
          <a:xfrm>
            <a:off x="203525" y="1017725"/>
            <a:ext cx="3997451" cy="3643524"/>
          </a:xfrm>
          <a:prstGeom prst="rect">
            <a:avLst/>
          </a:prstGeom>
          <a:noFill/>
          <a:ln>
            <a:noFill/>
          </a:ln>
        </p:spPr>
      </p:pic>
      <p:pic>
        <p:nvPicPr>
          <p:cNvPr id="2039" name="Google Shape;2039;p45"/>
          <p:cNvPicPr preferRelativeResize="0"/>
          <p:nvPr/>
        </p:nvPicPr>
        <p:blipFill>
          <a:blip r:embed="rId4">
            <a:alphaModFix/>
          </a:blip>
          <a:stretch>
            <a:fillRect/>
          </a:stretch>
        </p:blipFill>
        <p:spPr>
          <a:xfrm>
            <a:off x="4527576" y="1170125"/>
            <a:ext cx="4464023" cy="3231377"/>
          </a:xfrm>
          <a:prstGeom prst="rect">
            <a:avLst/>
          </a:prstGeom>
          <a:noFill/>
          <a:ln>
            <a:noFill/>
          </a:ln>
        </p:spPr>
      </p:pic>
      <p:sp>
        <p:nvSpPr>
          <p:cNvPr id="2040" name="Google Shape;2040;p45"/>
          <p:cNvSpPr txBox="1"/>
          <p:nvPr/>
        </p:nvSpPr>
        <p:spPr>
          <a:xfrm>
            <a:off x="955350" y="4712400"/>
            <a:ext cx="1943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u="sng">
                <a:solidFill>
                  <a:schemeClr val="hlink"/>
                </a:solidFill>
                <a:latin typeface="Assistant"/>
                <a:ea typeface="Assistant"/>
                <a:cs typeface="Assistant"/>
                <a:sym typeface="Assistant"/>
                <a:hlinkClick r:id="rId5"/>
              </a:rPr>
              <a:t>View Sketch 1</a:t>
            </a:r>
            <a:endParaRPr b="1" i="1" sz="1600">
              <a:latin typeface="Assistant"/>
              <a:ea typeface="Assistant"/>
              <a:cs typeface="Assistant"/>
              <a:sym typeface="Assistant"/>
            </a:endParaRPr>
          </a:p>
        </p:txBody>
      </p:sp>
      <p:sp>
        <p:nvSpPr>
          <p:cNvPr id="2041" name="Google Shape;2041;p45"/>
          <p:cNvSpPr txBox="1"/>
          <p:nvPr/>
        </p:nvSpPr>
        <p:spPr>
          <a:xfrm>
            <a:off x="6108025" y="4498900"/>
            <a:ext cx="138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u="sng">
                <a:solidFill>
                  <a:schemeClr val="hlink"/>
                </a:solidFill>
                <a:latin typeface="Assistant"/>
                <a:ea typeface="Assistant"/>
                <a:cs typeface="Assistant"/>
                <a:sym typeface="Assistant"/>
                <a:hlinkClick r:id="rId6"/>
              </a:rPr>
              <a:t>View Sketch 2</a:t>
            </a:r>
            <a:endParaRPr b="1" i="1">
              <a:latin typeface="Assistant"/>
              <a:ea typeface="Assistant"/>
              <a:cs typeface="Assistant"/>
              <a:sym typeface="Assistan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904" name="Shape 1904"/>
        <p:cNvGrpSpPr/>
        <p:nvPr/>
      </p:nvGrpSpPr>
      <p:grpSpPr>
        <a:xfrm>
          <a:off x="0" y="0"/>
          <a:ext cx="0" cy="0"/>
          <a:chOff x="0" y="0"/>
          <a:chExt cx="0" cy="0"/>
        </a:xfrm>
      </p:grpSpPr>
      <p:sp>
        <p:nvSpPr>
          <p:cNvPr id="1905" name="Google Shape;1905;p28"/>
          <p:cNvSpPr txBox="1"/>
          <p:nvPr/>
        </p:nvSpPr>
        <p:spPr>
          <a:xfrm>
            <a:off x="3072000" y="214625"/>
            <a:ext cx="30000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900">
                <a:solidFill>
                  <a:schemeClr val="dk1"/>
                </a:solidFill>
                <a:latin typeface="Quando"/>
                <a:ea typeface="Quando"/>
                <a:cs typeface="Quando"/>
                <a:sym typeface="Quando"/>
              </a:rPr>
              <a:t>Introduction</a:t>
            </a:r>
            <a:endParaRPr/>
          </a:p>
        </p:txBody>
      </p:sp>
      <p:sp>
        <p:nvSpPr>
          <p:cNvPr id="1906" name="Google Shape;1906;p28"/>
          <p:cNvSpPr txBox="1"/>
          <p:nvPr/>
        </p:nvSpPr>
        <p:spPr>
          <a:xfrm>
            <a:off x="1440950" y="1598475"/>
            <a:ext cx="560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ssistant"/>
              <a:ea typeface="Assistant"/>
              <a:cs typeface="Assistant"/>
              <a:sym typeface="Assistant"/>
            </a:endParaRPr>
          </a:p>
        </p:txBody>
      </p:sp>
      <p:sp>
        <p:nvSpPr>
          <p:cNvPr id="1907" name="Google Shape;1907;p28"/>
          <p:cNvSpPr txBox="1"/>
          <p:nvPr/>
        </p:nvSpPr>
        <p:spPr>
          <a:xfrm>
            <a:off x="917100" y="1494300"/>
            <a:ext cx="7309800" cy="215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Quando"/>
                <a:ea typeface="Quando"/>
                <a:cs typeface="Quando"/>
                <a:sym typeface="Quando"/>
              </a:rPr>
              <a:t>Over the Course of the last three weeks we have gone through many processes to redesign and modernize The Inclusion Center webpage. With a goal to modernize and introduce a better navigation on both Desktop and Mobile. Our redesign process brought out some important changes that need to be made in order to produce a smoother process. Today we are </a:t>
            </a:r>
            <a:r>
              <a:rPr lang="en" sz="1600">
                <a:latin typeface="Quando"/>
                <a:ea typeface="Quando"/>
                <a:cs typeface="Quando"/>
                <a:sym typeface="Quando"/>
              </a:rPr>
              <a:t>excited</a:t>
            </a:r>
            <a:r>
              <a:rPr lang="en" sz="1600">
                <a:latin typeface="Quando"/>
                <a:ea typeface="Quando"/>
                <a:cs typeface="Quando"/>
                <a:sym typeface="Quando"/>
              </a:rPr>
              <a:t> to  show you what those changes are and why they are for the best for the organizations and its members.</a:t>
            </a:r>
            <a:endParaRPr sz="1600">
              <a:latin typeface="Quando"/>
              <a:ea typeface="Quando"/>
              <a:cs typeface="Quando"/>
              <a:sym typeface="Quand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2045" name="Shape 2045"/>
        <p:cNvGrpSpPr/>
        <p:nvPr/>
      </p:nvGrpSpPr>
      <p:grpSpPr>
        <a:xfrm>
          <a:off x="0" y="0"/>
          <a:ext cx="0" cy="0"/>
          <a:chOff x="0" y="0"/>
          <a:chExt cx="0" cy="0"/>
        </a:xfrm>
      </p:grpSpPr>
      <p:sp>
        <p:nvSpPr>
          <p:cNvPr id="2046" name="Google Shape;2046;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Wireframing</a:t>
            </a:r>
            <a:endParaRPr sz="3200"/>
          </a:p>
        </p:txBody>
      </p:sp>
      <p:pic>
        <p:nvPicPr>
          <p:cNvPr id="2047" name="Google Shape;2047;p46"/>
          <p:cNvPicPr preferRelativeResize="0"/>
          <p:nvPr/>
        </p:nvPicPr>
        <p:blipFill>
          <a:blip r:embed="rId3">
            <a:alphaModFix/>
          </a:blip>
          <a:stretch>
            <a:fillRect/>
          </a:stretch>
        </p:blipFill>
        <p:spPr>
          <a:xfrm>
            <a:off x="66075" y="1342250"/>
            <a:ext cx="4418552" cy="2869726"/>
          </a:xfrm>
          <a:prstGeom prst="rect">
            <a:avLst/>
          </a:prstGeom>
          <a:noFill/>
          <a:ln>
            <a:noFill/>
          </a:ln>
        </p:spPr>
      </p:pic>
      <p:pic>
        <p:nvPicPr>
          <p:cNvPr id="2048" name="Google Shape;2048;p46"/>
          <p:cNvPicPr preferRelativeResize="0"/>
          <p:nvPr/>
        </p:nvPicPr>
        <p:blipFill>
          <a:blip r:embed="rId4">
            <a:alphaModFix/>
          </a:blip>
          <a:stretch>
            <a:fillRect/>
          </a:stretch>
        </p:blipFill>
        <p:spPr>
          <a:xfrm>
            <a:off x="4583200" y="1342250"/>
            <a:ext cx="4418549" cy="2877863"/>
          </a:xfrm>
          <a:prstGeom prst="rect">
            <a:avLst/>
          </a:prstGeom>
          <a:noFill/>
          <a:ln>
            <a:noFill/>
          </a:ln>
        </p:spPr>
      </p:pic>
      <p:sp>
        <p:nvSpPr>
          <p:cNvPr id="2049" name="Google Shape;2049;p46"/>
          <p:cNvSpPr txBox="1"/>
          <p:nvPr/>
        </p:nvSpPr>
        <p:spPr>
          <a:xfrm>
            <a:off x="5328700" y="4587900"/>
            <a:ext cx="383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ssistant"/>
              <a:ea typeface="Assistant"/>
              <a:cs typeface="Assistant"/>
              <a:sym typeface="Assistant"/>
            </a:endParaRPr>
          </a:p>
        </p:txBody>
      </p:sp>
      <p:sp>
        <p:nvSpPr>
          <p:cNvPr id="2050" name="Google Shape;2050;p46"/>
          <p:cNvSpPr txBox="1"/>
          <p:nvPr/>
        </p:nvSpPr>
        <p:spPr>
          <a:xfrm>
            <a:off x="5163675" y="4633725"/>
            <a:ext cx="3995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u="sng">
                <a:solidFill>
                  <a:schemeClr val="hlink"/>
                </a:solidFill>
                <a:latin typeface="Assistant"/>
                <a:ea typeface="Assistant"/>
                <a:cs typeface="Assistant"/>
                <a:sym typeface="Assistant"/>
                <a:hlinkClick r:id="rId5"/>
              </a:rPr>
              <a:t>View Wireframe 2</a:t>
            </a:r>
            <a:endParaRPr b="1" i="1" sz="1600">
              <a:latin typeface="Assistant"/>
              <a:ea typeface="Assistant"/>
              <a:cs typeface="Assistant"/>
              <a:sym typeface="Assistant"/>
            </a:endParaRPr>
          </a:p>
        </p:txBody>
      </p:sp>
      <p:sp>
        <p:nvSpPr>
          <p:cNvPr id="2051" name="Google Shape;2051;p46"/>
          <p:cNvSpPr txBox="1"/>
          <p:nvPr/>
        </p:nvSpPr>
        <p:spPr>
          <a:xfrm>
            <a:off x="130200" y="4587900"/>
            <a:ext cx="528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ssistant"/>
              <a:ea typeface="Assistant"/>
              <a:cs typeface="Assistant"/>
              <a:sym typeface="Assistant"/>
            </a:endParaRPr>
          </a:p>
        </p:txBody>
      </p:sp>
      <p:sp>
        <p:nvSpPr>
          <p:cNvPr id="2052" name="Google Shape;2052;p46"/>
          <p:cNvSpPr txBox="1"/>
          <p:nvPr/>
        </p:nvSpPr>
        <p:spPr>
          <a:xfrm>
            <a:off x="212725" y="4544650"/>
            <a:ext cx="2823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u="sng">
                <a:solidFill>
                  <a:schemeClr val="hlink"/>
                </a:solidFill>
                <a:latin typeface="Assistant"/>
                <a:ea typeface="Assistant"/>
                <a:cs typeface="Assistant"/>
                <a:sym typeface="Assistant"/>
                <a:hlinkClick r:id="rId6"/>
              </a:rPr>
              <a:t>View Wireframe 1</a:t>
            </a:r>
            <a:endParaRPr b="1" i="1" sz="1600">
              <a:latin typeface="Assistant"/>
              <a:ea typeface="Assistant"/>
              <a:cs typeface="Assistant"/>
              <a:sym typeface="Assistan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056" name="Shape 2056"/>
        <p:cNvGrpSpPr/>
        <p:nvPr/>
      </p:nvGrpSpPr>
      <p:grpSpPr>
        <a:xfrm>
          <a:off x="0" y="0"/>
          <a:ext cx="0" cy="0"/>
          <a:chOff x="0" y="0"/>
          <a:chExt cx="0" cy="0"/>
        </a:xfrm>
      </p:grpSpPr>
      <p:sp>
        <p:nvSpPr>
          <p:cNvPr id="2057" name="Google Shape;2057;p47"/>
          <p:cNvSpPr txBox="1"/>
          <p:nvPr>
            <p:ph type="title"/>
          </p:nvPr>
        </p:nvSpPr>
        <p:spPr>
          <a:xfrm>
            <a:off x="0" y="0"/>
            <a:ext cx="553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t>Hi Fidelity Prototyping</a:t>
            </a:r>
            <a:endParaRPr sz="3100"/>
          </a:p>
        </p:txBody>
      </p:sp>
      <p:pic>
        <p:nvPicPr>
          <p:cNvPr id="2058" name="Google Shape;2058;p47"/>
          <p:cNvPicPr preferRelativeResize="0"/>
          <p:nvPr/>
        </p:nvPicPr>
        <p:blipFill>
          <a:blip r:embed="rId3">
            <a:alphaModFix/>
          </a:blip>
          <a:stretch>
            <a:fillRect/>
          </a:stretch>
        </p:blipFill>
        <p:spPr>
          <a:xfrm>
            <a:off x="122225" y="1562300"/>
            <a:ext cx="4765299" cy="3429001"/>
          </a:xfrm>
          <a:prstGeom prst="rect">
            <a:avLst/>
          </a:prstGeom>
          <a:noFill/>
          <a:ln>
            <a:noFill/>
          </a:ln>
        </p:spPr>
      </p:pic>
      <p:pic>
        <p:nvPicPr>
          <p:cNvPr id="2059" name="Google Shape;2059;p47"/>
          <p:cNvPicPr preferRelativeResize="0"/>
          <p:nvPr/>
        </p:nvPicPr>
        <p:blipFill rotWithShape="1">
          <a:blip r:embed="rId4">
            <a:alphaModFix/>
          </a:blip>
          <a:srcRect b="37095" l="0" r="0" t="0"/>
          <a:stretch/>
        </p:blipFill>
        <p:spPr>
          <a:xfrm>
            <a:off x="5169925" y="262950"/>
            <a:ext cx="3807726" cy="3078023"/>
          </a:xfrm>
          <a:prstGeom prst="rect">
            <a:avLst/>
          </a:prstGeom>
          <a:noFill/>
          <a:ln>
            <a:noFill/>
          </a:ln>
        </p:spPr>
      </p:pic>
      <p:sp>
        <p:nvSpPr>
          <p:cNvPr id="2060" name="Google Shape;2060;p47"/>
          <p:cNvSpPr txBox="1"/>
          <p:nvPr/>
        </p:nvSpPr>
        <p:spPr>
          <a:xfrm>
            <a:off x="5530500" y="3644900"/>
            <a:ext cx="32181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u="sng">
                <a:solidFill>
                  <a:schemeClr val="hlink"/>
                </a:solidFill>
                <a:latin typeface="Assistant"/>
                <a:ea typeface="Assistant"/>
                <a:cs typeface="Assistant"/>
                <a:sym typeface="Assistant"/>
                <a:hlinkClick r:id="rId5"/>
              </a:rPr>
              <a:t>Hi Fi Desktop for Inclusion Center</a:t>
            </a:r>
            <a:r>
              <a:rPr b="1" i="1" lang="en" sz="1600">
                <a:latin typeface="Assistant"/>
                <a:ea typeface="Assistant"/>
                <a:cs typeface="Assistant"/>
                <a:sym typeface="Assistant"/>
              </a:rPr>
              <a:t> Wireframes</a:t>
            </a:r>
            <a:endParaRPr b="1" i="1" sz="1600">
              <a:latin typeface="Assistant"/>
              <a:ea typeface="Assistant"/>
              <a:cs typeface="Assistant"/>
              <a:sym typeface="Assistant"/>
            </a:endParaRPr>
          </a:p>
        </p:txBody>
      </p:sp>
      <p:sp>
        <p:nvSpPr>
          <p:cNvPr id="2061" name="Google Shape;2061;p47"/>
          <p:cNvSpPr txBox="1"/>
          <p:nvPr/>
        </p:nvSpPr>
        <p:spPr>
          <a:xfrm>
            <a:off x="561100" y="1076375"/>
            <a:ext cx="25947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700" u="sng">
                <a:solidFill>
                  <a:schemeClr val="hlink"/>
                </a:solidFill>
                <a:highlight>
                  <a:srgbClr val="FFFF00"/>
                </a:highlight>
                <a:latin typeface="Assistant"/>
                <a:ea typeface="Assistant"/>
                <a:cs typeface="Assistant"/>
                <a:sym typeface="Assistant"/>
                <a:hlinkClick r:id="rId6"/>
              </a:rPr>
              <a:t>Desktop Hi-Fi Prototype</a:t>
            </a:r>
            <a:endParaRPr b="1" i="1" sz="1700">
              <a:highlight>
                <a:srgbClr val="FFFF00"/>
              </a:highlight>
              <a:latin typeface="Assistant"/>
              <a:ea typeface="Assistant"/>
              <a:cs typeface="Assistant"/>
              <a:sym typeface="Assistant"/>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64D79"/>
        </a:solidFill>
      </p:bgPr>
    </p:bg>
    <p:spTree>
      <p:nvGrpSpPr>
        <p:cNvPr id="2065" name="Shape 2065"/>
        <p:cNvGrpSpPr/>
        <p:nvPr/>
      </p:nvGrpSpPr>
      <p:grpSpPr>
        <a:xfrm>
          <a:off x="0" y="0"/>
          <a:ext cx="0" cy="0"/>
          <a:chOff x="0" y="0"/>
          <a:chExt cx="0" cy="0"/>
        </a:xfrm>
      </p:grpSpPr>
      <p:sp>
        <p:nvSpPr>
          <p:cNvPr id="2066" name="Google Shape;2066;p48"/>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100">
                <a:solidFill>
                  <a:schemeClr val="dk2"/>
                </a:solidFill>
              </a:rPr>
              <a:t>Hi Fidelity Mobile Version</a:t>
            </a:r>
            <a:endParaRPr sz="3100">
              <a:solidFill>
                <a:schemeClr val="dk2"/>
              </a:solidFill>
            </a:endParaRPr>
          </a:p>
        </p:txBody>
      </p:sp>
      <p:pic>
        <p:nvPicPr>
          <p:cNvPr id="2067" name="Google Shape;2067;p48"/>
          <p:cNvPicPr preferRelativeResize="0"/>
          <p:nvPr/>
        </p:nvPicPr>
        <p:blipFill rotWithShape="1">
          <a:blip r:embed="rId3">
            <a:alphaModFix/>
          </a:blip>
          <a:srcRect b="28967" l="0" r="0" t="0"/>
          <a:stretch/>
        </p:blipFill>
        <p:spPr>
          <a:xfrm>
            <a:off x="311700" y="777100"/>
            <a:ext cx="1841110" cy="4093176"/>
          </a:xfrm>
          <a:prstGeom prst="rect">
            <a:avLst/>
          </a:prstGeom>
          <a:noFill/>
          <a:ln>
            <a:noFill/>
          </a:ln>
        </p:spPr>
      </p:pic>
      <p:pic>
        <p:nvPicPr>
          <p:cNvPr id="2068" name="Google Shape;2068;p48"/>
          <p:cNvPicPr preferRelativeResize="0"/>
          <p:nvPr/>
        </p:nvPicPr>
        <p:blipFill rotWithShape="1">
          <a:blip r:embed="rId4">
            <a:alphaModFix/>
          </a:blip>
          <a:srcRect b="53551" l="0" r="0" t="0"/>
          <a:stretch/>
        </p:blipFill>
        <p:spPr>
          <a:xfrm>
            <a:off x="4799175" y="904850"/>
            <a:ext cx="1754354" cy="4093173"/>
          </a:xfrm>
          <a:prstGeom prst="rect">
            <a:avLst/>
          </a:prstGeom>
          <a:noFill/>
          <a:ln>
            <a:noFill/>
          </a:ln>
        </p:spPr>
      </p:pic>
      <p:pic>
        <p:nvPicPr>
          <p:cNvPr id="2069" name="Google Shape;2069;p48"/>
          <p:cNvPicPr preferRelativeResize="0"/>
          <p:nvPr/>
        </p:nvPicPr>
        <p:blipFill rotWithShape="1">
          <a:blip r:embed="rId5">
            <a:alphaModFix/>
          </a:blip>
          <a:srcRect b="0" l="3501" r="7412" t="0"/>
          <a:stretch/>
        </p:blipFill>
        <p:spPr>
          <a:xfrm>
            <a:off x="2385625" y="865325"/>
            <a:ext cx="2044575" cy="4125774"/>
          </a:xfrm>
          <a:prstGeom prst="rect">
            <a:avLst/>
          </a:prstGeom>
          <a:noFill/>
          <a:ln>
            <a:noFill/>
          </a:ln>
        </p:spPr>
      </p:pic>
      <p:sp>
        <p:nvSpPr>
          <p:cNvPr id="2070" name="Google Shape;2070;p48"/>
          <p:cNvSpPr txBox="1"/>
          <p:nvPr/>
        </p:nvSpPr>
        <p:spPr>
          <a:xfrm>
            <a:off x="7144050" y="4074625"/>
            <a:ext cx="15312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u="sng">
                <a:solidFill>
                  <a:schemeClr val="dk2"/>
                </a:solidFill>
                <a:latin typeface="Assistant"/>
                <a:ea typeface="Assistant"/>
                <a:cs typeface="Assistant"/>
                <a:sym typeface="Assistant"/>
                <a:hlinkClick r:id="rId6">
                  <a:extLst>
                    <a:ext uri="{A12FA001-AC4F-418D-AE19-62706E023703}">
                      <ahyp:hlinkClr val="tx"/>
                    </a:ext>
                  </a:extLst>
                </a:hlinkClick>
              </a:rPr>
              <a:t>Hi Fidelity Mobile Version</a:t>
            </a:r>
            <a:r>
              <a:rPr b="1" i="1" lang="en" sz="1600">
                <a:solidFill>
                  <a:schemeClr val="dk2"/>
                </a:solidFill>
                <a:latin typeface="Assistant"/>
                <a:ea typeface="Assistant"/>
                <a:cs typeface="Assistant"/>
                <a:sym typeface="Assistant"/>
              </a:rPr>
              <a:t> Wireframes</a:t>
            </a:r>
            <a:endParaRPr b="1" i="1" sz="1600">
              <a:solidFill>
                <a:schemeClr val="dk2"/>
              </a:solidFill>
              <a:latin typeface="Assistant"/>
              <a:ea typeface="Assistant"/>
              <a:cs typeface="Assistant"/>
              <a:sym typeface="Assistant"/>
            </a:endParaRPr>
          </a:p>
        </p:txBody>
      </p:sp>
      <p:sp>
        <p:nvSpPr>
          <p:cNvPr id="2071" name="Google Shape;2071;p48"/>
          <p:cNvSpPr txBox="1"/>
          <p:nvPr/>
        </p:nvSpPr>
        <p:spPr>
          <a:xfrm>
            <a:off x="6658100" y="2156250"/>
            <a:ext cx="23361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500" u="sng">
                <a:solidFill>
                  <a:schemeClr val="dk2"/>
                </a:solidFill>
                <a:latin typeface="Assistant"/>
                <a:ea typeface="Assistant"/>
                <a:cs typeface="Assistant"/>
                <a:sym typeface="Assistant"/>
                <a:hlinkClick r:id="rId7">
                  <a:extLst>
                    <a:ext uri="{A12FA001-AC4F-418D-AE19-62706E023703}">
                      <ahyp:hlinkClr val="tx"/>
                    </a:ext>
                  </a:extLst>
                </a:hlinkClick>
              </a:rPr>
              <a:t>Mobile Version Prototype</a:t>
            </a:r>
            <a:endParaRPr b="1" i="1" sz="1500">
              <a:solidFill>
                <a:schemeClr val="dk2"/>
              </a:solidFill>
              <a:latin typeface="Assistant"/>
              <a:ea typeface="Assistant"/>
              <a:cs typeface="Assistant"/>
              <a:sym typeface="Assistan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5" name="Shape 2075"/>
        <p:cNvGrpSpPr/>
        <p:nvPr/>
      </p:nvGrpSpPr>
      <p:grpSpPr>
        <a:xfrm>
          <a:off x="0" y="0"/>
          <a:ext cx="0" cy="0"/>
          <a:chOff x="0" y="0"/>
          <a:chExt cx="0" cy="0"/>
        </a:xfrm>
      </p:grpSpPr>
      <p:sp>
        <p:nvSpPr>
          <p:cNvPr id="2076" name="Google Shape;2076;p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Summary</a:t>
            </a:r>
            <a:endParaRPr/>
          </a:p>
        </p:txBody>
      </p:sp>
      <p:sp>
        <p:nvSpPr>
          <p:cNvPr id="2077" name="Google Shape;2077;p49"/>
          <p:cNvSpPr txBox="1"/>
          <p:nvPr>
            <p:ph idx="1" type="body"/>
          </p:nvPr>
        </p:nvSpPr>
        <p:spPr>
          <a:xfrm>
            <a:off x="311700" y="1820250"/>
            <a:ext cx="8520600" cy="1503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400">
                <a:latin typeface="Quando"/>
                <a:ea typeface="Quando"/>
                <a:cs typeface="Quando"/>
                <a:sym typeface="Quando"/>
              </a:rPr>
              <a:t>We were able to combine and collect our data to produce a user friendly desktop and mobile design. We introduced a mobile design that allows the user to more </a:t>
            </a:r>
            <a:r>
              <a:rPr lang="en" sz="1400">
                <a:latin typeface="Quando"/>
                <a:ea typeface="Quando"/>
                <a:cs typeface="Quando"/>
                <a:sym typeface="Quando"/>
              </a:rPr>
              <a:t>efficiently</a:t>
            </a:r>
            <a:r>
              <a:rPr lang="en" sz="1400">
                <a:latin typeface="Quando"/>
                <a:ea typeface="Quando"/>
                <a:cs typeface="Quando"/>
                <a:sym typeface="Quando"/>
              </a:rPr>
              <a:t> scroll the page, easier navigate, and donate with better understanding. With our thrilled to bring these improvements for you and expect significantly improved user experience. Thank you for your time! </a:t>
            </a:r>
            <a:endParaRPr sz="1400">
              <a:latin typeface="Quando"/>
              <a:ea typeface="Quando"/>
              <a:cs typeface="Quando"/>
              <a:sym typeface="Quand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1" name="Shape 1911"/>
        <p:cNvGrpSpPr/>
        <p:nvPr/>
      </p:nvGrpSpPr>
      <p:grpSpPr>
        <a:xfrm>
          <a:off x="0" y="0"/>
          <a:ext cx="0" cy="0"/>
          <a:chOff x="0" y="0"/>
          <a:chExt cx="0" cy="0"/>
        </a:xfrm>
      </p:grpSpPr>
      <p:sp>
        <p:nvSpPr>
          <p:cNvPr id="1912" name="Google Shape;1912;p29"/>
          <p:cNvSpPr txBox="1"/>
          <p:nvPr>
            <p:ph type="title"/>
          </p:nvPr>
        </p:nvSpPr>
        <p:spPr>
          <a:xfrm>
            <a:off x="311700" y="116600"/>
            <a:ext cx="8520600" cy="90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Research Phase:  Getting to know the Users</a:t>
            </a:r>
            <a:endParaRPr/>
          </a:p>
        </p:txBody>
      </p:sp>
      <p:sp>
        <p:nvSpPr>
          <p:cNvPr id="1913" name="Google Shape;1913;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We want to be able to empathize with our users and discover their motivations and thought processes when coming to this site.  The key ways we plan on getting a full understanding is through the following  tools and methods for our Research Plan:</a:t>
            </a:r>
            <a:endParaRPr sz="1800"/>
          </a:p>
          <a:p>
            <a:pPr indent="-342900" lvl="0" marL="457200" rtl="0" algn="l">
              <a:spcBef>
                <a:spcPts val="1200"/>
              </a:spcBef>
              <a:spcAft>
                <a:spcPts val="0"/>
              </a:spcAft>
              <a:buSzPts val="1800"/>
              <a:buChar char="●"/>
            </a:pPr>
            <a:r>
              <a:rPr b="1" lang="en" sz="1800"/>
              <a:t>Reach out to stakeholders</a:t>
            </a:r>
            <a:endParaRPr b="1" sz="1800"/>
          </a:p>
          <a:p>
            <a:pPr indent="-342900" lvl="0" marL="457200" rtl="0" algn="l">
              <a:spcBef>
                <a:spcPts val="0"/>
              </a:spcBef>
              <a:spcAft>
                <a:spcPts val="0"/>
              </a:spcAft>
              <a:buSzPts val="1800"/>
              <a:buChar char="●"/>
            </a:pPr>
            <a:r>
              <a:rPr b="1" lang="en" sz="1800"/>
              <a:t>Protopersona</a:t>
            </a:r>
            <a:endParaRPr b="1" sz="1800"/>
          </a:p>
          <a:p>
            <a:pPr indent="-342900" lvl="0" marL="457200" rtl="0" algn="l">
              <a:spcBef>
                <a:spcPts val="0"/>
              </a:spcBef>
              <a:spcAft>
                <a:spcPts val="0"/>
              </a:spcAft>
              <a:buSzPts val="1800"/>
              <a:buChar char="●"/>
            </a:pPr>
            <a:r>
              <a:rPr b="1" lang="en" sz="1800"/>
              <a:t>User surveys</a:t>
            </a:r>
            <a:endParaRPr b="1" sz="1800"/>
          </a:p>
          <a:p>
            <a:pPr indent="-342900" lvl="0" marL="457200" rtl="0" algn="l">
              <a:spcBef>
                <a:spcPts val="0"/>
              </a:spcBef>
              <a:spcAft>
                <a:spcPts val="0"/>
              </a:spcAft>
              <a:buSzPts val="1800"/>
              <a:buChar char="●"/>
            </a:pPr>
            <a:r>
              <a:rPr b="1" lang="en" sz="1800"/>
              <a:t>User interviews</a:t>
            </a:r>
            <a:endParaRPr b="1" sz="1800"/>
          </a:p>
          <a:p>
            <a:pPr indent="-342900" lvl="0" marL="457200" rtl="0" algn="l">
              <a:spcBef>
                <a:spcPts val="0"/>
              </a:spcBef>
              <a:spcAft>
                <a:spcPts val="0"/>
              </a:spcAft>
              <a:buSzPts val="1800"/>
              <a:buChar char="●"/>
            </a:pPr>
            <a:r>
              <a:rPr b="1" lang="en" sz="1800"/>
              <a:t>Affinity Diagram</a:t>
            </a:r>
            <a:endParaRPr b="1" sz="1800"/>
          </a:p>
          <a:p>
            <a:pPr indent="-342900" lvl="0" marL="457200" rtl="0" algn="l">
              <a:spcBef>
                <a:spcPts val="0"/>
              </a:spcBef>
              <a:spcAft>
                <a:spcPts val="0"/>
              </a:spcAft>
              <a:buSzPts val="1800"/>
              <a:buChar char="●"/>
            </a:pPr>
            <a:r>
              <a:rPr b="1" lang="en" sz="1800"/>
              <a:t>User insights</a:t>
            </a:r>
            <a:endParaRPr b="1" sz="1800"/>
          </a:p>
          <a:p>
            <a:pPr indent="-342900" lvl="0" marL="457200" rtl="0" algn="l">
              <a:spcBef>
                <a:spcPts val="0"/>
              </a:spcBef>
              <a:spcAft>
                <a:spcPts val="0"/>
              </a:spcAft>
              <a:buSzPts val="1800"/>
              <a:buChar char="●"/>
            </a:pPr>
            <a:r>
              <a:rPr b="1" lang="en" sz="1800"/>
              <a:t>Problem Statement</a:t>
            </a:r>
            <a:endParaRPr/>
          </a:p>
        </p:txBody>
      </p:sp>
      <p:pic>
        <p:nvPicPr>
          <p:cNvPr id="1914" name="Google Shape;1914;p29"/>
          <p:cNvPicPr preferRelativeResize="0"/>
          <p:nvPr/>
        </p:nvPicPr>
        <p:blipFill rotWithShape="1">
          <a:blip r:embed="rId3">
            <a:alphaModFix/>
          </a:blip>
          <a:srcRect b="22043" l="7348" r="13033" t="6802"/>
          <a:stretch/>
        </p:blipFill>
        <p:spPr>
          <a:xfrm>
            <a:off x="4971782" y="2246050"/>
            <a:ext cx="3714600" cy="2215800"/>
          </a:xfrm>
          <a:prstGeom prst="roundRect">
            <a:avLst>
              <a:gd fmla="val 16667" name="adj"/>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6"/>
        </a:solidFill>
      </p:bgPr>
    </p:bg>
    <p:spTree>
      <p:nvGrpSpPr>
        <p:cNvPr id="1918" name="Shape 1918"/>
        <p:cNvGrpSpPr/>
        <p:nvPr/>
      </p:nvGrpSpPr>
      <p:grpSpPr>
        <a:xfrm>
          <a:off x="0" y="0"/>
          <a:ext cx="0" cy="0"/>
          <a:chOff x="0" y="0"/>
          <a:chExt cx="0" cy="0"/>
        </a:xfrm>
      </p:grpSpPr>
      <p:sp>
        <p:nvSpPr>
          <p:cNvPr id="1919" name="Google Shape;1919;p30"/>
          <p:cNvSpPr txBox="1"/>
          <p:nvPr>
            <p:ph type="title"/>
          </p:nvPr>
        </p:nvSpPr>
        <p:spPr>
          <a:xfrm>
            <a:off x="311700" y="445025"/>
            <a:ext cx="2937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Proto-persona Creation</a:t>
            </a:r>
            <a:endParaRPr/>
          </a:p>
        </p:txBody>
      </p:sp>
      <p:pic>
        <p:nvPicPr>
          <p:cNvPr id="1920" name="Google Shape;1920;p30"/>
          <p:cNvPicPr preferRelativeResize="0"/>
          <p:nvPr/>
        </p:nvPicPr>
        <p:blipFill rotWithShape="1">
          <a:blip r:embed="rId3">
            <a:alphaModFix/>
          </a:blip>
          <a:srcRect b="6352" l="5446" r="4818" t="5175"/>
          <a:stretch/>
        </p:blipFill>
        <p:spPr>
          <a:xfrm>
            <a:off x="3387400" y="227500"/>
            <a:ext cx="5631048" cy="47059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966"/>
        </a:solidFill>
      </p:bgPr>
    </p:bg>
    <p:spTree>
      <p:nvGrpSpPr>
        <p:cNvPr id="1924" name="Shape 1924"/>
        <p:cNvGrpSpPr/>
        <p:nvPr/>
      </p:nvGrpSpPr>
      <p:grpSpPr>
        <a:xfrm>
          <a:off x="0" y="0"/>
          <a:ext cx="0" cy="0"/>
          <a:chOff x="0" y="0"/>
          <a:chExt cx="0" cy="0"/>
        </a:xfrm>
      </p:grpSpPr>
      <p:sp>
        <p:nvSpPr>
          <p:cNvPr id="1925" name="Google Shape;1925;p31"/>
          <p:cNvSpPr txBox="1"/>
          <p:nvPr>
            <p:ph type="title"/>
          </p:nvPr>
        </p:nvSpPr>
        <p:spPr>
          <a:xfrm>
            <a:off x="311700" y="3663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Developing and I</a:t>
            </a:r>
            <a:r>
              <a:rPr lang="en"/>
              <a:t>mplementing the</a:t>
            </a:r>
            <a:r>
              <a:rPr lang="en"/>
              <a:t> User Surveys and Interviews</a:t>
            </a:r>
            <a:endParaRPr/>
          </a:p>
        </p:txBody>
      </p:sp>
      <p:sp>
        <p:nvSpPr>
          <p:cNvPr id="1926" name="Google Shape;1926;p31"/>
          <p:cNvSpPr txBox="1"/>
          <p:nvPr>
            <p:ph idx="1" type="body"/>
          </p:nvPr>
        </p:nvSpPr>
        <p:spPr>
          <a:xfrm>
            <a:off x="311700" y="1574075"/>
            <a:ext cx="3594900" cy="299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latin typeface="Quando"/>
                <a:ea typeface="Quando"/>
                <a:cs typeface="Quando"/>
                <a:sym typeface="Quando"/>
              </a:rPr>
              <a:t>Develop</a:t>
            </a:r>
            <a:r>
              <a:rPr lang="en">
                <a:latin typeface="Quando"/>
                <a:ea typeface="Quando"/>
                <a:cs typeface="Quando"/>
                <a:sym typeface="Quando"/>
              </a:rPr>
              <a:t>:</a:t>
            </a:r>
            <a:endParaRPr>
              <a:latin typeface="Quando"/>
              <a:ea typeface="Quando"/>
              <a:cs typeface="Quando"/>
              <a:sym typeface="Quando"/>
            </a:endParaRPr>
          </a:p>
          <a:p>
            <a:pPr indent="-304800" lvl="0" marL="457200" rtl="0" algn="l">
              <a:lnSpc>
                <a:spcPct val="150000"/>
              </a:lnSpc>
              <a:spcBef>
                <a:spcPts val="1200"/>
              </a:spcBef>
              <a:spcAft>
                <a:spcPts val="0"/>
              </a:spcAft>
              <a:buSzPts val="1200"/>
              <a:buFont typeface="Quando"/>
              <a:buChar char="●"/>
            </a:pPr>
            <a:r>
              <a:rPr lang="en">
                <a:latin typeface="Quando"/>
                <a:ea typeface="Quando"/>
                <a:cs typeface="Quando"/>
                <a:sym typeface="Quando"/>
              </a:rPr>
              <a:t>Created a 8 </a:t>
            </a:r>
            <a:r>
              <a:rPr lang="en">
                <a:latin typeface="Quando"/>
                <a:ea typeface="Quando"/>
                <a:cs typeface="Quando"/>
                <a:sym typeface="Quando"/>
              </a:rPr>
              <a:t>questionnaire survey:  5 multiple choice and 3 open ended questions.</a:t>
            </a:r>
            <a:endParaRPr>
              <a:latin typeface="Quando"/>
              <a:ea typeface="Quando"/>
              <a:cs typeface="Quando"/>
              <a:sym typeface="Quando"/>
            </a:endParaRPr>
          </a:p>
          <a:p>
            <a:pPr indent="0" lvl="0" marL="457200" rtl="0" algn="l">
              <a:lnSpc>
                <a:spcPct val="150000"/>
              </a:lnSpc>
              <a:spcBef>
                <a:spcPts val="1200"/>
              </a:spcBef>
              <a:spcAft>
                <a:spcPts val="0"/>
              </a:spcAft>
              <a:buNone/>
            </a:pPr>
            <a:r>
              <a:t/>
            </a:r>
            <a:endParaRPr>
              <a:latin typeface="Quando"/>
              <a:ea typeface="Quando"/>
              <a:cs typeface="Quando"/>
              <a:sym typeface="Quando"/>
            </a:endParaRPr>
          </a:p>
          <a:p>
            <a:pPr indent="-304800" lvl="0" marL="457200" rtl="0" algn="l">
              <a:lnSpc>
                <a:spcPct val="200000"/>
              </a:lnSpc>
              <a:spcBef>
                <a:spcPts val="1200"/>
              </a:spcBef>
              <a:spcAft>
                <a:spcPts val="0"/>
              </a:spcAft>
              <a:buSzPts val="1200"/>
              <a:buFont typeface="Quando"/>
              <a:buChar char="●"/>
            </a:pPr>
            <a:r>
              <a:rPr lang="en">
                <a:latin typeface="Quando"/>
                <a:ea typeface="Quando"/>
                <a:cs typeface="Quando"/>
                <a:sym typeface="Quando"/>
              </a:rPr>
              <a:t>Created an interview plan with 8 question involving before and after visiting the organizations page</a:t>
            </a:r>
            <a:r>
              <a:rPr lang="en">
                <a:latin typeface="Quando"/>
                <a:ea typeface="Quando"/>
                <a:cs typeface="Quando"/>
                <a:sym typeface="Quando"/>
              </a:rPr>
              <a:t> </a:t>
            </a:r>
            <a:endParaRPr>
              <a:latin typeface="Quando"/>
              <a:ea typeface="Quando"/>
              <a:cs typeface="Quando"/>
              <a:sym typeface="Quando"/>
            </a:endParaRPr>
          </a:p>
          <a:p>
            <a:pPr indent="0" lvl="0" marL="0" rtl="0" algn="l">
              <a:spcBef>
                <a:spcPts val="1200"/>
              </a:spcBef>
              <a:spcAft>
                <a:spcPts val="1200"/>
              </a:spcAft>
              <a:buNone/>
            </a:pPr>
            <a:r>
              <a:t/>
            </a:r>
            <a:endParaRPr/>
          </a:p>
        </p:txBody>
      </p:sp>
      <p:sp>
        <p:nvSpPr>
          <p:cNvPr id="1927" name="Google Shape;1927;p31"/>
          <p:cNvSpPr txBox="1"/>
          <p:nvPr>
            <p:ph idx="1" type="body"/>
          </p:nvPr>
        </p:nvSpPr>
        <p:spPr>
          <a:xfrm>
            <a:off x="4857250" y="1574075"/>
            <a:ext cx="3594900" cy="299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latin typeface="Quando"/>
                <a:ea typeface="Quando"/>
                <a:cs typeface="Quando"/>
                <a:sym typeface="Quando"/>
              </a:rPr>
              <a:t>Implemented</a:t>
            </a:r>
            <a:r>
              <a:rPr lang="en">
                <a:latin typeface="Quando"/>
                <a:ea typeface="Quando"/>
                <a:cs typeface="Quando"/>
                <a:sym typeface="Quando"/>
              </a:rPr>
              <a:t>:</a:t>
            </a:r>
            <a:endParaRPr>
              <a:latin typeface="Quando"/>
              <a:ea typeface="Quando"/>
              <a:cs typeface="Quando"/>
              <a:sym typeface="Quando"/>
            </a:endParaRPr>
          </a:p>
          <a:p>
            <a:pPr indent="-304800" lvl="0" marL="457200" rtl="0" algn="l">
              <a:spcBef>
                <a:spcPts val="1200"/>
              </a:spcBef>
              <a:spcAft>
                <a:spcPts val="0"/>
              </a:spcAft>
              <a:buSzPts val="1200"/>
              <a:buFont typeface="Quando"/>
              <a:buChar char="●"/>
            </a:pPr>
            <a:r>
              <a:rPr lang="en">
                <a:latin typeface="Quando"/>
                <a:ea typeface="Quando"/>
                <a:cs typeface="Quando"/>
                <a:sym typeface="Quando"/>
              </a:rPr>
              <a:t>Survey produced good results with 12 people responding and providing insight and feedback on the website. </a:t>
            </a:r>
            <a:endParaRPr>
              <a:latin typeface="Quando"/>
              <a:ea typeface="Quando"/>
              <a:cs typeface="Quando"/>
              <a:sym typeface="Quando"/>
            </a:endParaRPr>
          </a:p>
          <a:p>
            <a:pPr indent="0" lvl="0" marL="457200" rtl="0" algn="l">
              <a:spcBef>
                <a:spcPts val="1200"/>
              </a:spcBef>
              <a:spcAft>
                <a:spcPts val="0"/>
              </a:spcAft>
              <a:buNone/>
            </a:pPr>
            <a:r>
              <a:t/>
            </a:r>
            <a:endParaRPr>
              <a:latin typeface="Quando"/>
              <a:ea typeface="Quando"/>
              <a:cs typeface="Quando"/>
              <a:sym typeface="Quando"/>
            </a:endParaRPr>
          </a:p>
          <a:p>
            <a:pPr indent="-304800" lvl="0" marL="457200" rtl="0" algn="l">
              <a:lnSpc>
                <a:spcPct val="150000"/>
              </a:lnSpc>
              <a:spcBef>
                <a:spcPts val="1200"/>
              </a:spcBef>
              <a:spcAft>
                <a:spcPts val="0"/>
              </a:spcAft>
              <a:buSzPts val="1200"/>
              <a:buFont typeface="Quando"/>
              <a:buChar char="●"/>
            </a:pPr>
            <a:r>
              <a:rPr lang="en">
                <a:latin typeface="Quando"/>
                <a:ea typeface="Quando"/>
                <a:cs typeface="Quando"/>
                <a:sym typeface="Quando"/>
              </a:rPr>
              <a:t>Interview provided in person feedback, with some follow up questions we were able to pull information that helped us understand what users are valuing and looking for.</a:t>
            </a:r>
            <a:endParaRPr>
              <a:latin typeface="Quando"/>
              <a:ea typeface="Quando"/>
              <a:cs typeface="Quando"/>
              <a:sym typeface="Quando"/>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3C47D"/>
        </a:solidFill>
      </p:bgPr>
    </p:bg>
    <p:spTree>
      <p:nvGrpSpPr>
        <p:cNvPr id="1931" name="Shape 1931"/>
        <p:cNvGrpSpPr/>
        <p:nvPr/>
      </p:nvGrpSpPr>
      <p:grpSpPr>
        <a:xfrm>
          <a:off x="0" y="0"/>
          <a:ext cx="0" cy="0"/>
          <a:chOff x="0" y="0"/>
          <a:chExt cx="0" cy="0"/>
        </a:xfrm>
      </p:grpSpPr>
      <p:sp>
        <p:nvSpPr>
          <p:cNvPr id="1932" name="Google Shape;1932;p32"/>
          <p:cNvSpPr txBox="1"/>
          <p:nvPr>
            <p:ph type="title"/>
          </p:nvPr>
        </p:nvSpPr>
        <p:spPr>
          <a:xfrm>
            <a:off x="311700" y="85925"/>
            <a:ext cx="8520600" cy="93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Sample Examples for Survey and Interview</a:t>
            </a:r>
            <a:endParaRPr/>
          </a:p>
        </p:txBody>
      </p:sp>
      <p:pic>
        <p:nvPicPr>
          <p:cNvPr id="1933" name="Google Shape;1933;p32"/>
          <p:cNvPicPr preferRelativeResize="0"/>
          <p:nvPr/>
        </p:nvPicPr>
        <p:blipFill>
          <a:blip r:embed="rId3">
            <a:alphaModFix/>
          </a:blip>
          <a:stretch>
            <a:fillRect/>
          </a:stretch>
        </p:blipFill>
        <p:spPr>
          <a:xfrm>
            <a:off x="311700" y="1383951"/>
            <a:ext cx="3566700" cy="2507100"/>
          </a:xfrm>
          <a:prstGeom prst="roundRect">
            <a:avLst>
              <a:gd fmla="val 16667" name="adj"/>
            </a:avLst>
          </a:prstGeom>
          <a:noFill/>
          <a:ln>
            <a:noFill/>
          </a:ln>
        </p:spPr>
      </p:pic>
      <p:pic>
        <p:nvPicPr>
          <p:cNvPr id="1934" name="Google Shape;1934;p32"/>
          <p:cNvPicPr preferRelativeResize="0"/>
          <p:nvPr/>
        </p:nvPicPr>
        <p:blipFill>
          <a:blip r:embed="rId4">
            <a:alphaModFix/>
          </a:blip>
          <a:stretch>
            <a:fillRect/>
          </a:stretch>
        </p:blipFill>
        <p:spPr>
          <a:xfrm>
            <a:off x="4272624" y="1358449"/>
            <a:ext cx="4638300" cy="1254300"/>
          </a:xfrm>
          <a:prstGeom prst="roundRect">
            <a:avLst>
              <a:gd fmla="val 16667" name="adj"/>
            </a:avLst>
          </a:prstGeom>
          <a:noFill/>
          <a:ln>
            <a:noFill/>
          </a:ln>
        </p:spPr>
      </p:pic>
      <p:sp>
        <p:nvSpPr>
          <p:cNvPr id="1935" name="Google Shape;1935;p32"/>
          <p:cNvSpPr txBox="1"/>
          <p:nvPr/>
        </p:nvSpPr>
        <p:spPr>
          <a:xfrm>
            <a:off x="1086250" y="4003300"/>
            <a:ext cx="1923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u="sng">
                <a:solidFill>
                  <a:schemeClr val="hlink"/>
                </a:solidFill>
                <a:latin typeface="Assistant"/>
                <a:ea typeface="Assistant"/>
                <a:cs typeface="Assistant"/>
                <a:sym typeface="Assistant"/>
                <a:hlinkClick r:id="rId5"/>
              </a:rPr>
              <a:t>View User Survey</a:t>
            </a:r>
            <a:endParaRPr b="1" i="1" sz="1600">
              <a:latin typeface="Assistant"/>
              <a:ea typeface="Assistant"/>
              <a:cs typeface="Assistant"/>
              <a:sym typeface="Assistant"/>
            </a:endParaRPr>
          </a:p>
        </p:txBody>
      </p:sp>
      <p:sp>
        <p:nvSpPr>
          <p:cNvPr id="1936" name="Google Shape;1936;p32"/>
          <p:cNvSpPr txBox="1"/>
          <p:nvPr/>
        </p:nvSpPr>
        <p:spPr>
          <a:xfrm>
            <a:off x="5522875" y="2735025"/>
            <a:ext cx="21378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u="sng">
                <a:solidFill>
                  <a:schemeClr val="hlink"/>
                </a:solidFill>
                <a:latin typeface="Assistant"/>
                <a:ea typeface="Assistant"/>
                <a:cs typeface="Assistant"/>
                <a:sym typeface="Assistant"/>
                <a:hlinkClick r:id="rId6"/>
              </a:rPr>
              <a:t>View User Interview</a:t>
            </a:r>
            <a:endParaRPr b="1" i="1" sz="1600">
              <a:latin typeface="Assistant"/>
              <a:ea typeface="Assistant"/>
              <a:cs typeface="Assistant"/>
              <a:sym typeface="Assistant"/>
            </a:endParaRPr>
          </a:p>
        </p:txBody>
      </p:sp>
      <p:pic>
        <p:nvPicPr>
          <p:cNvPr id="1937" name="Google Shape;1937;p32"/>
          <p:cNvPicPr preferRelativeResize="0"/>
          <p:nvPr/>
        </p:nvPicPr>
        <p:blipFill>
          <a:blip r:embed="rId7">
            <a:alphaModFix/>
          </a:blip>
          <a:stretch>
            <a:fillRect/>
          </a:stretch>
        </p:blipFill>
        <p:spPr>
          <a:xfrm>
            <a:off x="4873200" y="3222225"/>
            <a:ext cx="3364176" cy="1832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1" name="Shape 1941"/>
        <p:cNvGrpSpPr/>
        <p:nvPr/>
      </p:nvGrpSpPr>
      <p:grpSpPr>
        <a:xfrm>
          <a:off x="0" y="0"/>
          <a:ext cx="0" cy="0"/>
          <a:chOff x="0" y="0"/>
          <a:chExt cx="0" cy="0"/>
        </a:xfrm>
      </p:grpSpPr>
      <p:sp>
        <p:nvSpPr>
          <p:cNvPr id="1942" name="Google Shape;1942;p33"/>
          <p:cNvSpPr txBox="1"/>
          <p:nvPr>
            <p:ph type="title"/>
          </p:nvPr>
        </p:nvSpPr>
        <p:spPr>
          <a:xfrm>
            <a:off x="311700" y="1533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Affinity Diagram</a:t>
            </a:r>
            <a:endParaRPr/>
          </a:p>
        </p:txBody>
      </p:sp>
      <p:pic>
        <p:nvPicPr>
          <p:cNvPr id="1943" name="Google Shape;1943;p33"/>
          <p:cNvPicPr preferRelativeResize="0"/>
          <p:nvPr/>
        </p:nvPicPr>
        <p:blipFill rotWithShape="1">
          <a:blip r:embed="rId3">
            <a:alphaModFix/>
          </a:blip>
          <a:srcRect b="3944" l="2159" r="1861" t="4530"/>
          <a:stretch/>
        </p:blipFill>
        <p:spPr>
          <a:xfrm>
            <a:off x="796696" y="726025"/>
            <a:ext cx="7550607" cy="43241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64D79"/>
        </a:solidFill>
      </p:bgPr>
    </p:bg>
    <p:spTree>
      <p:nvGrpSpPr>
        <p:cNvPr id="1947" name="Shape 1947"/>
        <p:cNvGrpSpPr/>
        <p:nvPr/>
      </p:nvGrpSpPr>
      <p:grpSpPr>
        <a:xfrm>
          <a:off x="0" y="0"/>
          <a:ext cx="0" cy="0"/>
          <a:chOff x="0" y="0"/>
          <a:chExt cx="0" cy="0"/>
        </a:xfrm>
      </p:grpSpPr>
      <p:sp>
        <p:nvSpPr>
          <p:cNvPr id="1948" name="Google Shape;1948;p34"/>
          <p:cNvSpPr txBox="1"/>
          <p:nvPr/>
        </p:nvSpPr>
        <p:spPr>
          <a:xfrm>
            <a:off x="6230050" y="4414925"/>
            <a:ext cx="2178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n" u="sng">
                <a:solidFill>
                  <a:schemeClr val="hlink"/>
                </a:solidFill>
                <a:hlinkClick r:id="rId3"/>
              </a:rPr>
              <a:t>User Insight in Figma</a:t>
            </a:r>
            <a:endParaRPr b="1" i="1"/>
          </a:p>
        </p:txBody>
      </p:sp>
      <p:sp>
        <p:nvSpPr>
          <p:cNvPr id="1949" name="Google Shape;1949;p34"/>
          <p:cNvSpPr txBox="1"/>
          <p:nvPr/>
        </p:nvSpPr>
        <p:spPr>
          <a:xfrm>
            <a:off x="82625" y="933025"/>
            <a:ext cx="3005100" cy="227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dk2"/>
                </a:solidFill>
                <a:latin typeface="Assistant"/>
                <a:ea typeface="Assistant"/>
                <a:cs typeface="Assistant"/>
                <a:sym typeface="Assistant"/>
              </a:rPr>
              <a:t>Here we gathered the information from the users we interviewed and surveys. Along with our interview we made them go through the webpage to add and pinpoint issue we may want to be aware of. Here are the results</a:t>
            </a:r>
            <a:endParaRPr b="1" sz="1700">
              <a:solidFill>
                <a:schemeClr val="dk2"/>
              </a:solidFill>
              <a:latin typeface="Assistant"/>
              <a:ea typeface="Assistant"/>
              <a:cs typeface="Assistant"/>
              <a:sym typeface="Assistant"/>
            </a:endParaRPr>
          </a:p>
        </p:txBody>
      </p:sp>
      <p:sp>
        <p:nvSpPr>
          <p:cNvPr id="1950" name="Google Shape;1950;p34"/>
          <p:cNvSpPr/>
          <p:nvPr/>
        </p:nvSpPr>
        <p:spPr>
          <a:xfrm>
            <a:off x="3128275" y="333725"/>
            <a:ext cx="5785300" cy="4648400"/>
          </a:xfrm>
          <a:prstGeom prst="flowChartProcess">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51" name="Google Shape;1951;p34"/>
          <p:cNvPicPr preferRelativeResize="0"/>
          <p:nvPr/>
        </p:nvPicPr>
        <p:blipFill>
          <a:blip r:embed="rId4">
            <a:alphaModFix/>
          </a:blip>
          <a:stretch>
            <a:fillRect/>
          </a:stretch>
        </p:blipFill>
        <p:spPr>
          <a:xfrm>
            <a:off x="3225250" y="315400"/>
            <a:ext cx="5661650" cy="45475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955" name="Shape 1955"/>
        <p:cNvGrpSpPr/>
        <p:nvPr/>
      </p:nvGrpSpPr>
      <p:grpSpPr>
        <a:xfrm>
          <a:off x="0" y="0"/>
          <a:ext cx="0" cy="0"/>
          <a:chOff x="0" y="0"/>
          <a:chExt cx="0" cy="0"/>
        </a:xfrm>
      </p:grpSpPr>
      <p:sp>
        <p:nvSpPr>
          <p:cNvPr id="1956" name="Google Shape;1956;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 Statement</a:t>
            </a:r>
            <a:endParaRPr/>
          </a:p>
        </p:txBody>
      </p:sp>
      <p:sp>
        <p:nvSpPr>
          <p:cNvPr id="1957" name="Google Shape;1957;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800"/>
              <a:t>Users have provided feedback indicating issues with the mission statement, navigation bar, and donation buttons on the website, which are affecting user experience and usability. The mission statement is word salad and lacks clarity, making it difficult for users to understand the purpose of the organization. The navigation bar is visually unappealing due to spaces in between the search bar, which triggered a negative </a:t>
            </a:r>
            <a:r>
              <a:rPr lang="en" sz="1800"/>
              <a:t>response</a:t>
            </a:r>
            <a:r>
              <a:rPr lang="en" sz="1800"/>
              <a:t> to some. Additionally, the navigation buttons do not meet with modern design standards. On the mobile version of the website, the donation buttons take up excessive screen space, causing frustration. These problems negatively affect user </a:t>
            </a:r>
            <a:r>
              <a:rPr lang="en" sz="1800"/>
              <a:t>experience</a:t>
            </a:r>
            <a:r>
              <a:rPr lang="en" sz="1800"/>
              <a:t> to a site some believe is good if none of these were prevalent.</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elebrate LBGT Day for Social Media by Slidesgo">
  <a:themeElements>
    <a:clrScheme name="Simple Light">
      <a:dk1>
        <a:srgbClr val="0A272E"/>
      </a:dk1>
      <a:lt1>
        <a:srgbClr val="FFE7E1"/>
      </a:lt1>
      <a:dk2>
        <a:srgbClr val="FFFFFF"/>
      </a:dk2>
      <a:lt2>
        <a:srgbClr val="FF7178"/>
      </a:lt2>
      <a:accent1>
        <a:srgbClr val="FF9C54"/>
      </a:accent1>
      <a:accent2>
        <a:srgbClr val="FFE04E"/>
      </a:accent2>
      <a:accent3>
        <a:srgbClr val="46E277"/>
      </a:accent3>
      <a:accent4>
        <a:srgbClr val="43AF5F"/>
      </a:accent4>
      <a:accent5>
        <a:srgbClr val="76B7E4"/>
      </a:accent5>
      <a:accent6>
        <a:srgbClr val="CB77FF"/>
      </a:accent6>
      <a:hlink>
        <a:srgbClr val="0C343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